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0" r:id="rId2"/>
  </p:sldMasterIdLst>
  <p:notesMasterIdLst>
    <p:notesMasterId r:id="rId19"/>
  </p:notesMasterIdLst>
  <p:sldIdLst>
    <p:sldId id="520" r:id="rId3"/>
    <p:sldId id="470" r:id="rId4"/>
    <p:sldId id="513" r:id="rId5"/>
    <p:sldId id="352" r:id="rId6"/>
    <p:sldId id="471" r:id="rId7"/>
    <p:sldId id="514" r:id="rId8"/>
    <p:sldId id="494" r:id="rId9"/>
    <p:sldId id="511" r:id="rId10"/>
    <p:sldId id="491" r:id="rId11"/>
    <p:sldId id="495" r:id="rId12"/>
    <p:sldId id="517" r:id="rId13"/>
    <p:sldId id="518" r:id="rId14"/>
    <p:sldId id="498" r:id="rId15"/>
    <p:sldId id="297" r:id="rId16"/>
    <p:sldId id="515" r:id="rId17"/>
    <p:sldId id="516" r:id="rId18"/>
  </p:sldIdLst>
  <p:sldSz cx="12190413" cy="6859588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DBCD"/>
    <a:srgbClr val="9CE8DF"/>
    <a:srgbClr val="6DC1B5"/>
    <a:srgbClr val="64D2C2"/>
    <a:srgbClr val="EB9C52"/>
    <a:srgbClr val="65DDD2"/>
    <a:srgbClr val="B4E9E2"/>
    <a:srgbClr val="F4D2A1"/>
    <a:srgbClr val="1A1A1A"/>
    <a:srgbClr val="41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274" autoAdjust="0"/>
  </p:normalViewPr>
  <p:slideViewPr>
    <p:cSldViewPr snapToGrid="0" showGuides="1">
      <p:cViewPr varScale="1">
        <p:scale>
          <a:sx n="62" d="100"/>
          <a:sy n="62" d="100"/>
        </p:scale>
        <p:origin x="1056" y="4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5679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68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77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85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75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31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55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4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37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6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tập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tải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5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1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6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4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5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7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7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8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0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0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2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8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7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8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9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1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8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5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2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9869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4;p35"/>
          <p:cNvSpPr>
            <a:spLocks/>
          </p:cNvSpPr>
          <p:nvPr/>
        </p:nvSpPr>
        <p:spPr bwMode="auto">
          <a:xfrm flipH="1">
            <a:off x="11885653" y="-50812"/>
            <a:ext cx="471956" cy="6961212"/>
          </a:xfrm>
          <a:custGeom>
            <a:avLst/>
            <a:gdLst>
              <a:gd name="T0" fmla="*/ 1 w 14181"/>
              <a:gd name="T1" fmla="*/ 1 h 163402"/>
              <a:gd name="T2" fmla="*/ 1 w 14181"/>
              <a:gd name="T3" fmla="*/ 163223 h 163402"/>
              <a:gd name="T4" fmla="*/ 1 w 14181"/>
              <a:gd name="T5" fmla="*/ 163402 h 163402"/>
              <a:gd name="T6" fmla="*/ 13931 w 14181"/>
              <a:gd name="T7" fmla="*/ 163402 h 163402"/>
              <a:gd name="T8" fmla="*/ 12847 w 14181"/>
              <a:gd name="T9" fmla="*/ 160449 h 163402"/>
              <a:gd name="T10" fmla="*/ 14181 w 14181"/>
              <a:gd name="T11" fmla="*/ 156091 h 163402"/>
              <a:gd name="T12" fmla="*/ 12847 w 14181"/>
              <a:gd name="T13" fmla="*/ 151734 h 163402"/>
              <a:gd name="T14" fmla="*/ 14181 w 14181"/>
              <a:gd name="T15" fmla="*/ 147364 h 163402"/>
              <a:gd name="T16" fmla="*/ 12847 w 14181"/>
              <a:gd name="T17" fmla="*/ 143006 h 163402"/>
              <a:gd name="T18" fmla="*/ 14181 w 14181"/>
              <a:gd name="T19" fmla="*/ 138649 h 163402"/>
              <a:gd name="T20" fmla="*/ 12847 w 14181"/>
              <a:gd name="T21" fmla="*/ 134291 h 163402"/>
              <a:gd name="T22" fmla="*/ 14181 w 14181"/>
              <a:gd name="T23" fmla="*/ 129922 h 163402"/>
              <a:gd name="T24" fmla="*/ 12847 w 14181"/>
              <a:gd name="T25" fmla="*/ 125564 h 163402"/>
              <a:gd name="T26" fmla="*/ 14181 w 14181"/>
              <a:gd name="T27" fmla="*/ 121206 h 163402"/>
              <a:gd name="T28" fmla="*/ 12847 w 14181"/>
              <a:gd name="T29" fmla="*/ 116848 h 163402"/>
              <a:gd name="T30" fmla="*/ 14181 w 14181"/>
              <a:gd name="T31" fmla="*/ 112479 h 163402"/>
              <a:gd name="T32" fmla="*/ 12847 w 14181"/>
              <a:gd name="T33" fmla="*/ 108121 h 163402"/>
              <a:gd name="T34" fmla="*/ 14181 w 14181"/>
              <a:gd name="T35" fmla="*/ 103764 h 163402"/>
              <a:gd name="T36" fmla="*/ 12847 w 14181"/>
              <a:gd name="T37" fmla="*/ 99406 h 163402"/>
              <a:gd name="T38" fmla="*/ 14181 w 14181"/>
              <a:gd name="T39" fmla="*/ 95048 h 163402"/>
              <a:gd name="T40" fmla="*/ 12847 w 14181"/>
              <a:gd name="T41" fmla="*/ 90679 h 163402"/>
              <a:gd name="T42" fmla="*/ 14181 w 14181"/>
              <a:gd name="T43" fmla="*/ 86321 h 163402"/>
              <a:gd name="T44" fmla="*/ 12847 w 14181"/>
              <a:gd name="T45" fmla="*/ 81963 h 163402"/>
              <a:gd name="T46" fmla="*/ 14181 w 14181"/>
              <a:gd name="T47" fmla="*/ 77606 h 163402"/>
              <a:gd name="T48" fmla="*/ 12847 w 14181"/>
              <a:gd name="T49" fmla="*/ 73236 h 163402"/>
              <a:gd name="T50" fmla="*/ 14181 w 14181"/>
              <a:gd name="T51" fmla="*/ 68878 h 163402"/>
              <a:gd name="T52" fmla="*/ 12847 w 14181"/>
              <a:gd name="T53" fmla="*/ 64521 h 163402"/>
              <a:gd name="T54" fmla="*/ 14181 w 14181"/>
              <a:gd name="T55" fmla="*/ 60163 h 163402"/>
              <a:gd name="T56" fmla="*/ 12847 w 14181"/>
              <a:gd name="T57" fmla="*/ 55793 h 163402"/>
              <a:gd name="T58" fmla="*/ 14181 w 14181"/>
              <a:gd name="T59" fmla="*/ 51436 h 163402"/>
              <a:gd name="T60" fmla="*/ 12847 w 14181"/>
              <a:gd name="T61" fmla="*/ 47078 h 163402"/>
              <a:gd name="T62" fmla="*/ 14181 w 14181"/>
              <a:gd name="T63" fmla="*/ 42720 h 163402"/>
              <a:gd name="T64" fmla="*/ 12847 w 14181"/>
              <a:gd name="T65" fmla="*/ 38351 h 163402"/>
              <a:gd name="T66" fmla="*/ 14181 w 14181"/>
              <a:gd name="T67" fmla="*/ 33993 h 163402"/>
              <a:gd name="T68" fmla="*/ 12847 w 14181"/>
              <a:gd name="T69" fmla="*/ 29635 h 163402"/>
              <a:gd name="T70" fmla="*/ 14181 w 14181"/>
              <a:gd name="T71" fmla="*/ 25278 h 163402"/>
              <a:gd name="T72" fmla="*/ 12847 w 14181"/>
              <a:gd name="T73" fmla="*/ 20908 h 163402"/>
              <a:gd name="T74" fmla="*/ 14181 w 14181"/>
              <a:gd name="T75" fmla="*/ 16550 h 163402"/>
              <a:gd name="T76" fmla="*/ 12847 w 14181"/>
              <a:gd name="T77" fmla="*/ 12193 h 163402"/>
              <a:gd name="T78" fmla="*/ 14181 w 14181"/>
              <a:gd name="T79" fmla="*/ 7847 h 163402"/>
              <a:gd name="T80" fmla="*/ 12847 w 14181"/>
              <a:gd name="T81" fmla="*/ 3489 h 163402"/>
              <a:gd name="T82" fmla="*/ 14098 w 14181"/>
              <a:gd name="T83" fmla="*/ 1 h 163402"/>
              <a:gd name="T84" fmla="*/ 1 w 14181"/>
              <a:gd name="T85" fmla="*/ 1 h 163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181" h="163402" extrusionOk="0">
                <a:moveTo>
                  <a:pt x="1" y="1"/>
                </a:moveTo>
                <a:lnTo>
                  <a:pt x="1" y="163223"/>
                </a:lnTo>
                <a:lnTo>
                  <a:pt x="1" y="163402"/>
                </a:lnTo>
                <a:lnTo>
                  <a:pt x="13931" y="163402"/>
                </a:lnTo>
                <a:cubicBezTo>
                  <a:pt x="13538" y="162461"/>
                  <a:pt x="12847" y="162033"/>
                  <a:pt x="12847" y="160449"/>
                </a:cubicBezTo>
                <a:cubicBezTo>
                  <a:pt x="12847" y="158258"/>
                  <a:pt x="14181" y="158258"/>
                  <a:pt x="14181" y="156091"/>
                </a:cubicBezTo>
                <a:cubicBezTo>
                  <a:pt x="14181" y="153901"/>
                  <a:pt x="12847" y="153901"/>
                  <a:pt x="12847" y="151734"/>
                </a:cubicBezTo>
                <a:cubicBezTo>
                  <a:pt x="12847" y="149543"/>
                  <a:pt x="14181" y="149555"/>
                  <a:pt x="14181" y="147364"/>
                </a:cubicBezTo>
                <a:cubicBezTo>
                  <a:pt x="14181" y="145185"/>
                  <a:pt x="12847" y="145185"/>
                  <a:pt x="12847" y="143006"/>
                </a:cubicBezTo>
                <a:cubicBezTo>
                  <a:pt x="12847" y="140816"/>
                  <a:pt x="14181" y="140816"/>
                  <a:pt x="14181" y="138649"/>
                </a:cubicBezTo>
                <a:cubicBezTo>
                  <a:pt x="14181" y="136458"/>
                  <a:pt x="12847" y="136458"/>
                  <a:pt x="12847" y="134291"/>
                </a:cubicBezTo>
                <a:cubicBezTo>
                  <a:pt x="12847" y="132100"/>
                  <a:pt x="14181" y="132100"/>
                  <a:pt x="14181" y="129922"/>
                </a:cubicBezTo>
                <a:cubicBezTo>
                  <a:pt x="14181" y="127743"/>
                  <a:pt x="12847" y="127743"/>
                  <a:pt x="12847" y="125564"/>
                </a:cubicBezTo>
                <a:cubicBezTo>
                  <a:pt x="12847" y="123373"/>
                  <a:pt x="14181" y="123373"/>
                  <a:pt x="14181" y="121206"/>
                </a:cubicBezTo>
                <a:cubicBezTo>
                  <a:pt x="14181" y="119015"/>
                  <a:pt x="12847" y="119027"/>
                  <a:pt x="12847" y="116848"/>
                </a:cubicBezTo>
                <a:cubicBezTo>
                  <a:pt x="12847" y="114658"/>
                  <a:pt x="14181" y="114658"/>
                  <a:pt x="14181" y="112479"/>
                </a:cubicBezTo>
                <a:cubicBezTo>
                  <a:pt x="14181" y="110300"/>
                  <a:pt x="12847" y="110312"/>
                  <a:pt x="12847" y="108121"/>
                </a:cubicBezTo>
                <a:cubicBezTo>
                  <a:pt x="12847" y="105930"/>
                  <a:pt x="14181" y="105930"/>
                  <a:pt x="14181" y="103764"/>
                </a:cubicBezTo>
                <a:cubicBezTo>
                  <a:pt x="14181" y="101573"/>
                  <a:pt x="12847" y="101573"/>
                  <a:pt x="12847" y="99406"/>
                </a:cubicBezTo>
                <a:cubicBezTo>
                  <a:pt x="12847" y="97215"/>
                  <a:pt x="14181" y="97227"/>
                  <a:pt x="14181" y="95048"/>
                </a:cubicBezTo>
                <a:cubicBezTo>
                  <a:pt x="14181" y="92857"/>
                  <a:pt x="12847" y="92857"/>
                  <a:pt x="12847" y="90679"/>
                </a:cubicBezTo>
                <a:cubicBezTo>
                  <a:pt x="12847" y="88500"/>
                  <a:pt x="14181" y="88500"/>
                  <a:pt x="14181" y="86321"/>
                </a:cubicBezTo>
                <a:cubicBezTo>
                  <a:pt x="14181" y="84130"/>
                  <a:pt x="12847" y="84130"/>
                  <a:pt x="12847" y="81963"/>
                </a:cubicBezTo>
                <a:cubicBezTo>
                  <a:pt x="12847" y="79772"/>
                  <a:pt x="14181" y="79784"/>
                  <a:pt x="14181" y="77606"/>
                </a:cubicBezTo>
                <a:cubicBezTo>
                  <a:pt x="14181" y="75415"/>
                  <a:pt x="12847" y="75415"/>
                  <a:pt x="12847" y="73236"/>
                </a:cubicBezTo>
                <a:cubicBezTo>
                  <a:pt x="12847" y="71057"/>
                  <a:pt x="14181" y="71057"/>
                  <a:pt x="14181" y="68878"/>
                </a:cubicBezTo>
                <a:cubicBezTo>
                  <a:pt x="14181" y="66688"/>
                  <a:pt x="12847" y="66688"/>
                  <a:pt x="12847" y="64521"/>
                </a:cubicBezTo>
                <a:cubicBezTo>
                  <a:pt x="12847" y="62330"/>
                  <a:pt x="14181" y="62330"/>
                  <a:pt x="14181" y="60163"/>
                </a:cubicBezTo>
                <a:cubicBezTo>
                  <a:pt x="14181" y="57972"/>
                  <a:pt x="12847" y="57972"/>
                  <a:pt x="12847" y="55793"/>
                </a:cubicBezTo>
                <a:cubicBezTo>
                  <a:pt x="12847" y="53615"/>
                  <a:pt x="14181" y="53615"/>
                  <a:pt x="14181" y="51436"/>
                </a:cubicBezTo>
                <a:cubicBezTo>
                  <a:pt x="14181" y="49245"/>
                  <a:pt x="12847" y="49269"/>
                  <a:pt x="12847" y="47078"/>
                </a:cubicBezTo>
                <a:cubicBezTo>
                  <a:pt x="12847" y="44887"/>
                  <a:pt x="14181" y="44887"/>
                  <a:pt x="14181" y="42720"/>
                </a:cubicBezTo>
                <a:cubicBezTo>
                  <a:pt x="14181" y="40530"/>
                  <a:pt x="12847" y="40530"/>
                  <a:pt x="12847" y="38351"/>
                </a:cubicBezTo>
                <a:cubicBezTo>
                  <a:pt x="12847" y="36172"/>
                  <a:pt x="14181" y="36172"/>
                  <a:pt x="14181" y="33993"/>
                </a:cubicBezTo>
                <a:cubicBezTo>
                  <a:pt x="14181" y="31802"/>
                  <a:pt x="12847" y="31802"/>
                  <a:pt x="12847" y="29635"/>
                </a:cubicBezTo>
                <a:cubicBezTo>
                  <a:pt x="12847" y="27445"/>
                  <a:pt x="14181" y="27457"/>
                  <a:pt x="14181" y="25278"/>
                </a:cubicBezTo>
                <a:cubicBezTo>
                  <a:pt x="14181" y="23087"/>
                  <a:pt x="12847" y="23099"/>
                  <a:pt x="12847" y="20908"/>
                </a:cubicBezTo>
                <a:cubicBezTo>
                  <a:pt x="12847" y="18729"/>
                  <a:pt x="14181" y="18729"/>
                  <a:pt x="14181" y="16550"/>
                </a:cubicBezTo>
                <a:cubicBezTo>
                  <a:pt x="14181" y="14360"/>
                  <a:pt x="12847" y="14360"/>
                  <a:pt x="12847" y="12193"/>
                </a:cubicBezTo>
                <a:cubicBezTo>
                  <a:pt x="12847" y="10002"/>
                  <a:pt x="14181" y="10002"/>
                  <a:pt x="14181" y="7847"/>
                </a:cubicBezTo>
                <a:cubicBezTo>
                  <a:pt x="14181" y="5656"/>
                  <a:pt x="12847" y="5656"/>
                  <a:pt x="12847" y="3489"/>
                </a:cubicBezTo>
                <a:cubicBezTo>
                  <a:pt x="12847" y="1644"/>
                  <a:pt x="13800" y="1358"/>
                  <a:pt x="14098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6" tIns="91446" rIns="91446" bIns="91446" anchor="ctr"/>
          <a:lstStyle/>
          <a:p>
            <a:pPr marL="0" marR="0" lvl="0" indent="0" algn="l" defTabSz="9145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Google Shape;985;p35"/>
          <p:cNvSpPr>
            <a:spLocks/>
          </p:cNvSpPr>
          <p:nvPr/>
        </p:nvSpPr>
        <p:spPr bwMode="auto">
          <a:xfrm>
            <a:off x="-167195" y="-50812"/>
            <a:ext cx="471956" cy="6961212"/>
          </a:xfrm>
          <a:custGeom>
            <a:avLst/>
            <a:gdLst>
              <a:gd name="T0" fmla="*/ 1 w 14181"/>
              <a:gd name="T1" fmla="*/ 1 h 163402"/>
              <a:gd name="T2" fmla="*/ 1 w 14181"/>
              <a:gd name="T3" fmla="*/ 163223 h 163402"/>
              <a:gd name="T4" fmla="*/ 1 w 14181"/>
              <a:gd name="T5" fmla="*/ 163402 h 163402"/>
              <a:gd name="T6" fmla="*/ 13931 w 14181"/>
              <a:gd name="T7" fmla="*/ 163402 h 163402"/>
              <a:gd name="T8" fmla="*/ 12847 w 14181"/>
              <a:gd name="T9" fmla="*/ 160449 h 163402"/>
              <a:gd name="T10" fmla="*/ 14181 w 14181"/>
              <a:gd name="T11" fmla="*/ 156091 h 163402"/>
              <a:gd name="T12" fmla="*/ 12847 w 14181"/>
              <a:gd name="T13" fmla="*/ 151734 h 163402"/>
              <a:gd name="T14" fmla="*/ 14181 w 14181"/>
              <a:gd name="T15" fmla="*/ 147364 h 163402"/>
              <a:gd name="T16" fmla="*/ 12847 w 14181"/>
              <a:gd name="T17" fmla="*/ 143006 h 163402"/>
              <a:gd name="T18" fmla="*/ 14181 w 14181"/>
              <a:gd name="T19" fmla="*/ 138649 h 163402"/>
              <a:gd name="T20" fmla="*/ 12847 w 14181"/>
              <a:gd name="T21" fmla="*/ 134291 h 163402"/>
              <a:gd name="T22" fmla="*/ 14181 w 14181"/>
              <a:gd name="T23" fmla="*/ 129922 h 163402"/>
              <a:gd name="T24" fmla="*/ 12847 w 14181"/>
              <a:gd name="T25" fmla="*/ 125564 h 163402"/>
              <a:gd name="T26" fmla="*/ 14181 w 14181"/>
              <a:gd name="T27" fmla="*/ 121206 h 163402"/>
              <a:gd name="T28" fmla="*/ 12847 w 14181"/>
              <a:gd name="T29" fmla="*/ 116848 h 163402"/>
              <a:gd name="T30" fmla="*/ 14181 w 14181"/>
              <a:gd name="T31" fmla="*/ 112479 h 163402"/>
              <a:gd name="T32" fmla="*/ 12847 w 14181"/>
              <a:gd name="T33" fmla="*/ 108121 h 163402"/>
              <a:gd name="T34" fmla="*/ 14181 w 14181"/>
              <a:gd name="T35" fmla="*/ 103764 h 163402"/>
              <a:gd name="T36" fmla="*/ 12847 w 14181"/>
              <a:gd name="T37" fmla="*/ 99406 h 163402"/>
              <a:gd name="T38" fmla="*/ 14181 w 14181"/>
              <a:gd name="T39" fmla="*/ 95048 h 163402"/>
              <a:gd name="T40" fmla="*/ 12847 w 14181"/>
              <a:gd name="T41" fmla="*/ 90679 h 163402"/>
              <a:gd name="T42" fmla="*/ 14181 w 14181"/>
              <a:gd name="T43" fmla="*/ 86321 h 163402"/>
              <a:gd name="T44" fmla="*/ 12847 w 14181"/>
              <a:gd name="T45" fmla="*/ 81963 h 163402"/>
              <a:gd name="T46" fmla="*/ 14181 w 14181"/>
              <a:gd name="T47" fmla="*/ 77606 h 163402"/>
              <a:gd name="T48" fmla="*/ 12847 w 14181"/>
              <a:gd name="T49" fmla="*/ 73236 h 163402"/>
              <a:gd name="T50" fmla="*/ 14181 w 14181"/>
              <a:gd name="T51" fmla="*/ 68878 h 163402"/>
              <a:gd name="T52" fmla="*/ 12847 w 14181"/>
              <a:gd name="T53" fmla="*/ 64521 h 163402"/>
              <a:gd name="T54" fmla="*/ 14181 w 14181"/>
              <a:gd name="T55" fmla="*/ 60163 h 163402"/>
              <a:gd name="T56" fmla="*/ 12847 w 14181"/>
              <a:gd name="T57" fmla="*/ 55793 h 163402"/>
              <a:gd name="T58" fmla="*/ 14181 w 14181"/>
              <a:gd name="T59" fmla="*/ 51436 h 163402"/>
              <a:gd name="T60" fmla="*/ 12847 w 14181"/>
              <a:gd name="T61" fmla="*/ 47078 h 163402"/>
              <a:gd name="T62" fmla="*/ 14181 w 14181"/>
              <a:gd name="T63" fmla="*/ 42720 h 163402"/>
              <a:gd name="T64" fmla="*/ 12847 w 14181"/>
              <a:gd name="T65" fmla="*/ 38351 h 163402"/>
              <a:gd name="T66" fmla="*/ 14181 w 14181"/>
              <a:gd name="T67" fmla="*/ 33993 h 163402"/>
              <a:gd name="T68" fmla="*/ 12847 w 14181"/>
              <a:gd name="T69" fmla="*/ 29635 h 163402"/>
              <a:gd name="T70" fmla="*/ 14181 w 14181"/>
              <a:gd name="T71" fmla="*/ 25278 h 163402"/>
              <a:gd name="T72" fmla="*/ 12847 w 14181"/>
              <a:gd name="T73" fmla="*/ 20908 h 163402"/>
              <a:gd name="T74" fmla="*/ 14181 w 14181"/>
              <a:gd name="T75" fmla="*/ 16550 h 163402"/>
              <a:gd name="T76" fmla="*/ 12847 w 14181"/>
              <a:gd name="T77" fmla="*/ 12193 h 163402"/>
              <a:gd name="T78" fmla="*/ 14181 w 14181"/>
              <a:gd name="T79" fmla="*/ 7847 h 163402"/>
              <a:gd name="T80" fmla="*/ 12847 w 14181"/>
              <a:gd name="T81" fmla="*/ 3489 h 163402"/>
              <a:gd name="T82" fmla="*/ 14098 w 14181"/>
              <a:gd name="T83" fmla="*/ 1 h 163402"/>
              <a:gd name="T84" fmla="*/ 1 w 14181"/>
              <a:gd name="T85" fmla="*/ 1 h 163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181" h="163402" extrusionOk="0">
                <a:moveTo>
                  <a:pt x="1" y="1"/>
                </a:moveTo>
                <a:lnTo>
                  <a:pt x="1" y="163223"/>
                </a:lnTo>
                <a:lnTo>
                  <a:pt x="1" y="163402"/>
                </a:lnTo>
                <a:lnTo>
                  <a:pt x="13931" y="163402"/>
                </a:lnTo>
                <a:cubicBezTo>
                  <a:pt x="13538" y="162461"/>
                  <a:pt x="12847" y="162033"/>
                  <a:pt x="12847" y="160449"/>
                </a:cubicBezTo>
                <a:cubicBezTo>
                  <a:pt x="12847" y="158258"/>
                  <a:pt x="14181" y="158258"/>
                  <a:pt x="14181" y="156091"/>
                </a:cubicBezTo>
                <a:cubicBezTo>
                  <a:pt x="14181" y="153901"/>
                  <a:pt x="12847" y="153901"/>
                  <a:pt x="12847" y="151734"/>
                </a:cubicBezTo>
                <a:cubicBezTo>
                  <a:pt x="12847" y="149543"/>
                  <a:pt x="14181" y="149555"/>
                  <a:pt x="14181" y="147364"/>
                </a:cubicBezTo>
                <a:cubicBezTo>
                  <a:pt x="14181" y="145185"/>
                  <a:pt x="12847" y="145185"/>
                  <a:pt x="12847" y="143006"/>
                </a:cubicBezTo>
                <a:cubicBezTo>
                  <a:pt x="12847" y="140816"/>
                  <a:pt x="14181" y="140816"/>
                  <a:pt x="14181" y="138649"/>
                </a:cubicBezTo>
                <a:cubicBezTo>
                  <a:pt x="14181" y="136458"/>
                  <a:pt x="12847" y="136458"/>
                  <a:pt x="12847" y="134291"/>
                </a:cubicBezTo>
                <a:cubicBezTo>
                  <a:pt x="12847" y="132100"/>
                  <a:pt x="14181" y="132100"/>
                  <a:pt x="14181" y="129922"/>
                </a:cubicBezTo>
                <a:cubicBezTo>
                  <a:pt x="14181" y="127743"/>
                  <a:pt x="12847" y="127743"/>
                  <a:pt x="12847" y="125564"/>
                </a:cubicBezTo>
                <a:cubicBezTo>
                  <a:pt x="12847" y="123373"/>
                  <a:pt x="14181" y="123373"/>
                  <a:pt x="14181" y="121206"/>
                </a:cubicBezTo>
                <a:cubicBezTo>
                  <a:pt x="14181" y="119015"/>
                  <a:pt x="12847" y="119027"/>
                  <a:pt x="12847" y="116848"/>
                </a:cubicBezTo>
                <a:cubicBezTo>
                  <a:pt x="12847" y="114658"/>
                  <a:pt x="14181" y="114658"/>
                  <a:pt x="14181" y="112479"/>
                </a:cubicBezTo>
                <a:cubicBezTo>
                  <a:pt x="14181" y="110300"/>
                  <a:pt x="12847" y="110312"/>
                  <a:pt x="12847" y="108121"/>
                </a:cubicBezTo>
                <a:cubicBezTo>
                  <a:pt x="12847" y="105930"/>
                  <a:pt x="14181" y="105930"/>
                  <a:pt x="14181" y="103764"/>
                </a:cubicBezTo>
                <a:cubicBezTo>
                  <a:pt x="14181" y="101573"/>
                  <a:pt x="12847" y="101573"/>
                  <a:pt x="12847" y="99406"/>
                </a:cubicBezTo>
                <a:cubicBezTo>
                  <a:pt x="12847" y="97215"/>
                  <a:pt x="14181" y="97227"/>
                  <a:pt x="14181" y="95048"/>
                </a:cubicBezTo>
                <a:cubicBezTo>
                  <a:pt x="14181" y="92857"/>
                  <a:pt x="12847" y="92857"/>
                  <a:pt x="12847" y="90679"/>
                </a:cubicBezTo>
                <a:cubicBezTo>
                  <a:pt x="12847" y="88500"/>
                  <a:pt x="14181" y="88500"/>
                  <a:pt x="14181" y="86321"/>
                </a:cubicBezTo>
                <a:cubicBezTo>
                  <a:pt x="14181" y="84130"/>
                  <a:pt x="12847" y="84130"/>
                  <a:pt x="12847" y="81963"/>
                </a:cubicBezTo>
                <a:cubicBezTo>
                  <a:pt x="12847" y="79772"/>
                  <a:pt x="14181" y="79784"/>
                  <a:pt x="14181" y="77606"/>
                </a:cubicBezTo>
                <a:cubicBezTo>
                  <a:pt x="14181" y="75415"/>
                  <a:pt x="12847" y="75415"/>
                  <a:pt x="12847" y="73236"/>
                </a:cubicBezTo>
                <a:cubicBezTo>
                  <a:pt x="12847" y="71057"/>
                  <a:pt x="14181" y="71057"/>
                  <a:pt x="14181" y="68878"/>
                </a:cubicBezTo>
                <a:cubicBezTo>
                  <a:pt x="14181" y="66688"/>
                  <a:pt x="12847" y="66688"/>
                  <a:pt x="12847" y="64521"/>
                </a:cubicBezTo>
                <a:cubicBezTo>
                  <a:pt x="12847" y="62330"/>
                  <a:pt x="14181" y="62330"/>
                  <a:pt x="14181" y="60163"/>
                </a:cubicBezTo>
                <a:cubicBezTo>
                  <a:pt x="14181" y="57972"/>
                  <a:pt x="12847" y="57972"/>
                  <a:pt x="12847" y="55793"/>
                </a:cubicBezTo>
                <a:cubicBezTo>
                  <a:pt x="12847" y="53615"/>
                  <a:pt x="14181" y="53615"/>
                  <a:pt x="14181" y="51436"/>
                </a:cubicBezTo>
                <a:cubicBezTo>
                  <a:pt x="14181" y="49245"/>
                  <a:pt x="12847" y="49269"/>
                  <a:pt x="12847" y="47078"/>
                </a:cubicBezTo>
                <a:cubicBezTo>
                  <a:pt x="12847" y="44887"/>
                  <a:pt x="14181" y="44887"/>
                  <a:pt x="14181" y="42720"/>
                </a:cubicBezTo>
                <a:cubicBezTo>
                  <a:pt x="14181" y="40530"/>
                  <a:pt x="12847" y="40530"/>
                  <a:pt x="12847" y="38351"/>
                </a:cubicBezTo>
                <a:cubicBezTo>
                  <a:pt x="12847" y="36172"/>
                  <a:pt x="14181" y="36172"/>
                  <a:pt x="14181" y="33993"/>
                </a:cubicBezTo>
                <a:cubicBezTo>
                  <a:pt x="14181" y="31802"/>
                  <a:pt x="12847" y="31802"/>
                  <a:pt x="12847" y="29635"/>
                </a:cubicBezTo>
                <a:cubicBezTo>
                  <a:pt x="12847" y="27445"/>
                  <a:pt x="14181" y="27457"/>
                  <a:pt x="14181" y="25278"/>
                </a:cubicBezTo>
                <a:cubicBezTo>
                  <a:pt x="14181" y="23087"/>
                  <a:pt x="12847" y="23099"/>
                  <a:pt x="12847" y="20908"/>
                </a:cubicBezTo>
                <a:cubicBezTo>
                  <a:pt x="12847" y="18729"/>
                  <a:pt x="14181" y="18729"/>
                  <a:pt x="14181" y="16550"/>
                </a:cubicBezTo>
                <a:cubicBezTo>
                  <a:pt x="14181" y="14360"/>
                  <a:pt x="12847" y="14360"/>
                  <a:pt x="12847" y="12193"/>
                </a:cubicBezTo>
                <a:cubicBezTo>
                  <a:pt x="12847" y="10002"/>
                  <a:pt x="14181" y="10002"/>
                  <a:pt x="14181" y="7847"/>
                </a:cubicBezTo>
                <a:cubicBezTo>
                  <a:pt x="14181" y="5656"/>
                  <a:pt x="12847" y="5656"/>
                  <a:pt x="12847" y="3489"/>
                </a:cubicBezTo>
                <a:cubicBezTo>
                  <a:pt x="12847" y="1644"/>
                  <a:pt x="13800" y="1358"/>
                  <a:pt x="14098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6" tIns="91446" rIns="91446" bIns="91446" anchor="ctr"/>
          <a:lstStyle/>
          <a:p>
            <a:pPr marL="0" marR="0" lvl="0" indent="0" algn="l" defTabSz="9145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oogle Shape;986;p3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67" y="-146084"/>
            <a:ext cx="12503640" cy="72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oogle Shape;987;p35"/>
          <p:cNvGrpSpPr>
            <a:grpSpLocks/>
          </p:cNvGrpSpPr>
          <p:nvPr/>
        </p:nvGrpSpPr>
        <p:grpSpPr bwMode="auto">
          <a:xfrm>
            <a:off x="550262" y="5586119"/>
            <a:ext cx="835975" cy="932079"/>
            <a:chOff x="8033473" y="4295585"/>
            <a:chExt cx="626349" cy="698971"/>
          </a:xfrm>
        </p:grpSpPr>
        <p:sp>
          <p:nvSpPr>
            <p:cNvPr id="6" name="Google Shape;988;p35"/>
            <p:cNvSpPr>
              <a:spLocks/>
            </p:cNvSpPr>
            <p:nvPr/>
          </p:nvSpPr>
          <p:spPr bwMode="auto">
            <a:xfrm>
              <a:off x="8493296" y="4655073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Google Shape;989;p35"/>
            <p:cNvSpPr>
              <a:spLocks/>
            </p:cNvSpPr>
            <p:nvPr/>
          </p:nvSpPr>
          <p:spPr bwMode="auto">
            <a:xfrm>
              <a:off x="8033473" y="4295585"/>
              <a:ext cx="166534" cy="166749"/>
            </a:xfrm>
            <a:custGeom>
              <a:avLst/>
              <a:gdLst>
                <a:gd name="T0" fmla="*/ 4251 w 8514"/>
                <a:gd name="T1" fmla="*/ 1631 h 8525"/>
                <a:gd name="T2" fmla="*/ 6894 w 8514"/>
                <a:gd name="T3" fmla="*/ 4263 h 8525"/>
                <a:gd name="T4" fmla="*/ 4251 w 8514"/>
                <a:gd name="T5" fmla="*/ 6894 h 8525"/>
                <a:gd name="T6" fmla="*/ 1620 w 8514"/>
                <a:gd name="T7" fmla="*/ 4263 h 8525"/>
                <a:gd name="T8" fmla="*/ 4251 w 8514"/>
                <a:gd name="T9" fmla="*/ 1631 h 8525"/>
                <a:gd name="T10" fmla="*/ 4251 w 8514"/>
                <a:gd name="T11" fmla="*/ 0 h 8525"/>
                <a:gd name="T12" fmla="*/ 1 w 8514"/>
                <a:gd name="T13" fmla="*/ 4263 h 8525"/>
                <a:gd name="T14" fmla="*/ 4251 w 8514"/>
                <a:gd name="T15" fmla="*/ 8525 h 8525"/>
                <a:gd name="T16" fmla="*/ 8514 w 8514"/>
                <a:gd name="T17" fmla="*/ 4263 h 8525"/>
                <a:gd name="T18" fmla="*/ 4251 w 8514"/>
                <a:gd name="T19" fmla="*/ 0 h 8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14" h="8525" extrusionOk="0">
                  <a:moveTo>
                    <a:pt x="4251" y="1631"/>
                  </a:moveTo>
                  <a:cubicBezTo>
                    <a:pt x="5704" y="1631"/>
                    <a:pt x="6894" y="2810"/>
                    <a:pt x="6894" y="4263"/>
                  </a:cubicBezTo>
                  <a:cubicBezTo>
                    <a:pt x="6894" y="5703"/>
                    <a:pt x="5704" y="6894"/>
                    <a:pt x="4251" y="6894"/>
                  </a:cubicBezTo>
                  <a:cubicBezTo>
                    <a:pt x="2810" y="6894"/>
                    <a:pt x="1620" y="5727"/>
                    <a:pt x="1620" y="4263"/>
                  </a:cubicBezTo>
                  <a:cubicBezTo>
                    <a:pt x="1620" y="2822"/>
                    <a:pt x="2799" y="1631"/>
                    <a:pt x="4251" y="1631"/>
                  </a:cubicBezTo>
                  <a:close/>
                  <a:moveTo>
                    <a:pt x="4251" y="0"/>
                  </a:moveTo>
                  <a:cubicBezTo>
                    <a:pt x="1906" y="0"/>
                    <a:pt x="1" y="1917"/>
                    <a:pt x="1" y="4263"/>
                  </a:cubicBezTo>
                  <a:cubicBezTo>
                    <a:pt x="1" y="6620"/>
                    <a:pt x="1906" y="8525"/>
                    <a:pt x="4251" y="8525"/>
                  </a:cubicBezTo>
                  <a:cubicBezTo>
                    <a:pt x="6597" y="8525"/>
                    <a:pt x="8514" y="6620"/>
                    <a:pt x="8514" y="4263"/>
                  </a:cubicBezTo>
                  <a:cubicBezTo>
                    <a:pt x="8514" y="1917"/>
                    <a:pt x="6609" y="0"/>
                    <a:pt x="4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Google Shape;990;p35"/>
            <p:cNvSpPr>
              <a:spLocks/>
            </p:cNvSpPr>
            <p:nvPr/>
          </p:nvSpPr>
          <p:spPr bwMode="auto">
            <a:xfrm>
              <a:off x="8033481" y="4774317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oogle Shape;991;p35"/>
          <p:cNvGrpSpPr>
            <a:grpSpLocks/>
          </p:cNvGrpSpPr>
          <p:nvPr/>
        </p:nvGrpSpPr>
        <p:grpSpPr bwMode="auto">
          <a:xfrm>
            <a:off x="10804177" y="493827"/>
            <a:ext cx="835974" cy="932078"/>
            <a:chOff x="8033473" y="4295585"/>
            <a:chExt cx="626349" cy="698971"/>
          </a:xfrm>
        </p:grpSpPr>
        <p:sp>
          <p:nvSpPr>
            <p:cNvPr id="10" name="Google Shape;992;p35"/>
            <p:cNvSpPr>
              <a:spLocks/>
            </p:cNvSpPr>
            <p:nvPr/>
          </p:nvSpPr>
          <p:spPr bwMode="auto">
            <a:xfrm>
              <a:off x="8493296" y="4655073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Google Shape;993;p35"/>
            <p:cNvSpPr>
              <a:spLocks/>
            </p:cNvSpPr>
            <p:nvPr/>
          </p:nvSpPr>
          <p:spPr bwMode="auto">
            <a:xfrm>
              <a:off x="8033473" y="4295585"/>
              <a:ext cx="166534" cy="166749"/>
            </a:xfrm>
            <a:custGeom>
              <a:avLst/>
              <a:gdLst>
                <a:gd name="T0" fmla="*/ 4251 w 8514"/>
                <a:gd name="T1" fmla="*/ 1631 h 8525"/>
                <a:gd name="T2" fmla="*/ 6894 w 8514"/>
                <a:gd name="T3" fmla="*/ 4263 h 8525"/>
                <a:gd name="T4" fmla="*/ 4251 w 8514"/>
                <a:gd name="T5" fmla="*/ 6894 h 8525"/>
                <a:gd name="T6" fmla="*/ 1620 w 8514"/>
                <a:gd name="T7" fmla="*/ 4263 h 8525"/>
                <a:gd name="T8" fmla="*/ 4251 w 8514"/>
                <a:gd name="T9" fmla="*/ 1631 h 8525"/>
                <a:gd name="T10" fmla="*/ 4251 w 8514"/>
                <a:gd name="T11" fmla="*/ 0 h 8525"/>
                <a:gd name="T12" fmla="*/ 1 w 8514"/>
                <a:gd name="T13" fmla="*/ 4263 h 8525"/>
                <a:gd name="T14" fmla="*/ 4251 w 8514"/>
                <a:gd name="T15" fmla="*/ 8525 h 8525"/>
                <a:gd name="T16" fmla="*/ 8514 w 8514"/>
                <a:gd name="T17" fmla="*/ 4263 h 8525"/>
                <a:gd name="T18" fmla="*/ 4251 w 8514"/>
                <a:gd name="T19" fmla="*/ 0 h 8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14" h="8525" extrusionOk="0">
                  <a:moveTo>
                    <a:pt x="4251" y="1631"/>
                  </a:moveTo>
                  <a:cubicBezTo>
                    <a:pt x="5704" y="1631"/>
                    <a:pt x="6894" y="2810"/>
                    <a:pt x="6894" y="4263"/>
                  </a:cubicBezTo>
                  <a:cubicBezTo>
                    <a:pt x="6894" y="5703"/>
                    <a:pt x="5704" y="6894"/>
                    <a:pt x="4251" y="6894"/>
                  </a:cubicBezTo>
                  <a:cubicBezTo>
                    <a:pt x="2810" y="6894"/>
                    <a:pt x="1620" y="5727"/>
                    <a:pt x="1620" y="4263"/>
                  </a:cubicBezTo>
                  <a:cubicBezTo>
                    <a:pt x="1620" y="2822"/>
                    <a:pt x="2799" y="1631"/>
                    <a:pt x="4251" y="1631"/>
                  </a:cubicBezTo>
                  <a:close/>
                  <a:moveTo>
                    <a:pt x="4251" y="0"/>
                  </a:moveTo>
                  <a:cubicBezTo>
                    <a:pt x="1906" y="0"/>
                    <a:pt x="1" y="1917"/>
                    <a:pt x="1" y="4263"/>
                  </a:cubicBezTo>
                  <a:cubicBezTo>
                    <a:pt x="1" y="6620"/>
                    <a:pt x="1906" y="8525"/>
                    <a:pt x="4251" y="8525"/>
                  </a:cubicBezTo>
                  <a:cubicBezTo>
                    <a:pt x="6597" y="8525"/>
                    <a:pt x="8514" y="6620"/>
                    <a:pt x="8514" y="4263"/>
                  </a:cubicBezTo>
                  <a:cubicBezTo>
                    <a:pt x="8514" y="1917"/>
                    <a:pt x="6609" y="0"/>
                    <a:pt x="4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994;p35"/>
            <p:cNvSpPr>
              <a:spLocks/>
            </p:cNvSpPr>
            <p:nvPr/>
          </p:nvSpPr>
          <p:spPr bwMode="auto">
            <a:xfrm>
              <a:off x="8033481" y="4774317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oogle Shape;995;p35"/>
          <p:cNvGrpSpPr>
            <a:grpSpLocks/>
          </p:cNvGrpSpPr>
          <p:nvPr/>
        </p:nvGrpSpPr>
        <p:grpSpPr bwMode="auto">
          <a:xfrm>
            <a:off x="10552326" y="5224085"/>
            <a:ext cx="1805282" cy="2537412"/>
            <a:chOff x="10082667" y="2725665"/>
            <a:chExt cx="1702062" cy="2389616"/>
          </a:xfrm>
        </p:grpSpPr>
        <p:sp>
          <p:nvSpPr>
            <p:cNvPr id="14" name="Google Shape;996;p35"/>
            <p:cNvSpPr>
              <a:spLocks/>
            </p:cNvSpPr>
            <p:nvPr/>
          </p:nvSpPr>
          <p:spPr bwMode="auto">
            <a:xfrm>
              <a:off x="10082667" y="2725665"/>
              <a:ext cx="1702062" cy="2389616"/>
            </a:xfrm>
            <a:custGeom>
              <a:avLst/>
              <a:gdLst>
                <a:gd name="T0" fmla="*/ 8287 w 26909"/>
                <a:gd name="T1" fmla="*/ 1 h 37779"/>
                <a:gd name="T2" fmla="*/ 7584 w 26909"/>
                <a:gd name="T3" fmla="*/ 84 h 37779"/>
                <a:gd name="T4" fmla="*/ 5215 w 26909"/>
                <a:gd name="T5" fmla="*/ 2251 h 37779"/>
                <a:gd name="T6" fmla="*/ 5179 w 26909"/>
                <a:gd name="T7" fmla="*/ 2417 h 37779"/>
                <a:gd name="T8" fmla="*/ 4798 w 26909"/>
                <a:gd name="T9" fmla="*/ 2787 h 37779"/>
                <a:gd name="T10" fmla="*/ 4548 w 26909"/>
                <a:gd name="T11" fmla="*/ 3132 h 37779"/>
                <a:gd name="T12" fmla="*/ 3441 w 26909"/>
                <a:gd name="T13" fmla="*/ 4037 h 37779"/>
                <a:gd name="T14" fmla="*/ 1691 w 26909"/>
                <a:gd name="T15" fmla="*/ 6120 h 37779"/>
                <a:gd name="T16" fmla="*/ 1643 w 26909"/>
                <a:gd name="T17" fmla="*/ 6347 h 37779"/>
                <a:gd name="T18" fmla="*/ 1346 w 26909"/>
                <a:gd name="T19" fmla="*/ 7251 h 37779"/>
                <a:gd name="T20" fmla="*/ 24 w 26909"/>
                <a:gd name="T21" fmla="*/ 31528 h 37779"/>
                <a:gd name="T22" fmla="*/ 1131 w 26909"/>
                <a:gd name="T23" fmla="*/ 33278 h 37779"/>
                <a:gd name="T24" fmla="*/ 11430 w 26909"/>
                <a:gd name="T25" fmla="*/ 37624 h 37779"/>
                <a:gd name="T26" fmla="*/ 12121 w 26909"/>
                <a:gd name="T27" fmla="*/ 37779 h 37779"/>
                <a:gd name="T28" fmla="*/ 12954 w 26909"/>
                <a:gd name="T29" fmla="*/ 37553 h 37779"/>
                <a:gd name="T30" fmla="*/ 18479 w 26909"/>
                <a:gd name="T31" fmla="*/ 34802 h 37779"/>
                <a:gd name="T32" fmla="*/ 19407 w 26909"/>
                <a:gd name="T33" fmla="*/ 33707 h 37779"/>
                <a:gd name="T34" fmla="*/ 26230 w 26909"/>
                <a:gd name="T35" fmla="*/ 11264 h 37779"/>
                <a:gd name="T36" fmla="*/ 26265 w 26909"/>
                <a:gd name="T37" fmla="*/ 10299 h 37779"/>
                <a:gd name="T38" fmla="*/ 26265 w 26909"/>
                <a:gd name="T39" fmla="*/ 6978 h 37779"/>
                <a:gd name="T40" fmla="*/ 23479 w 26909"/>
                <a:gd name="T41" fmla="*/ 5465 h 37779"/>
                <a:gd name="T42" fmla="*/ 23277 w 26909"/>
                <a:gd name="T43" fmla="*/ 5465 h 37779"/>
                <a:gd name="T44" fmla="*/ 23182 w 26909"/>
                <a:gd name="T45" fmla="*/ 5418 h 37779"/>
                <a:gd name="T46" fmla="*/ 21848 w 26909"/>
                <a:gd name="T47" fmla="*/ 4037 h 37779"/>
                <a:gd name="T48" fmla="*/ 19253 w 26909"/>
                <a:gd name="T49" fmla="*/ 2096 h 37779"/>
                <a:gd name="T50" fmla="*/ 18764 w 26909"/>
                <a:gd name="T51" fmla="*/ 2072 h 37779"/>
                <a:gd name="T52" fmla="*/ 18050 w 26909"/>
                <a:gd name="T53" fmla="*/ 2144 h 37779"/>
                <a:gd name="T54" fmla="*/ 16705 w 26909"/>
                <a:gd name="T55" fmla="*/ 1644 h 37779"/>
                <a:gd name="T56" fmla="*/ 16216 w 26909"/>
                <a:gd name="T57" fmla="*/ 1608 h 37779"/>
                <a:gd name="T58" fmla="*/ 15419 w 26909"/>
                <a:gd name="T59" fmla="*/ 1715 h 37779"/>
                <a:gd name="T60" fmla="*/ 14538 w 26909"/>
                <a:gd name="T61" fmla="*/ 1370 h 37779"/>
                <a:gd name="T62" fmla="*/ 11918 w 26909"/>
                <a:gd name="T63" fmla="*/ 155 h 37779"/>
                <a:gd name="T64" fmla="*/ 11514 w 26909"/>
                <a:gd name="T65" fmla="*/ 179 h 37779"/>
                <a:gd name="T66" fmla="*/ 10180 w 26909"/>
                <a:gd name="T67" fmla="*/ 643 h 37779"/>
                <a:gd name="T68" fmla="*/ 8287 w 26909"/>
                <a:gd name="T69" fmla="*/ 1 h 37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09" h="37779" extrusionOk="0">
                  <a:moveTo>
                    <a:pt x="8287" y="1"/>
                  </a:moveTo>
                  <a:cubicBezTo>
                    <a:pt x="8049" y="1"/>
                    <a:pt x="7811" y="24"/>
                    <a:pt x="7584" y="84"/>
                  </a:cubicBezTo>
                  <a:cubicBezTo>
                    <a:pt x="6489" y="334"/>
                    <a:pt x="5572" y="1167"/>
                    <a:pt x="5215" y="2251"/>
                  </a:cubicBezTo>
                  <a:cubicBezTo>
                    <a:pt x="5203" y="2310"/>
                    <a:pt x="5191" y="2358"/>
                    <a:pt x="5179" y="2417"/>
                  </a:cubicBezTo>
                  <a:cubicBezTo>
                    <a:pt x="5037" y="2537"/>
                    <a:pt x="4917" y="2656"/>
                    <a:pt x="4798" y="2787"/>
                  </a:cubicBezTo>
                  <a:cubicBezTo>
                    <a:pt x="4715" y="2894"/>
                    <a:pt x="4620" y="3013"/>
                    <a:pt x="4548" y="3132"/>
                  </a:cubicBezTo>
                  <a:cubicBezTo>
                    <a:pt x="4108" y="3334"/>
                    <a:pt x="3727" y="3656"/>
                    <a:pt x="3441" y="4037"/>
                  </a:cubicBezTo>
                  <a:cubicBezTo>
                    <a:pt x="2548" y="4442"/>
                    <a:pt x="1905" y="5215"/>
                    <a:pt x="1691" y="6120"/>
                  </a:cubicBezTo>
                  <a:lnTo>
                    <a:pt x="1643" y="6347"/>
                  </a:lnTo>
                  <a:cubicBezTo>
                    <a:pt x="1465" y="6608"/>
                    <a:pt x="1357" y="6930"/>
                    <a:pt x="1346" y="7251"/>
                  </a:cubicBezTo>
                  <a:lnTo>
                    <a:pt x="24" y="31528"/>
                  </a:lnTo>
                  <a:cubicBezTo>
                    <a:pt x="0" y="32290"/>
                    <a:pt x="429" y="32981"/>
                    <a:pt x="1131" y="33278"/>
                  </a:cubicBezTo>
                  <a:lnTo>
                    <a:pt x="11430" y="37624"/>
                  </a:lnTo>
                  <a:cubicBezTo>
                    <a:pt x="11644" y="37731"/>
                    <a:pt x="11883" y="37779"/>
                    <a:pt x="12121" y="37779"/>
                  </a:cubicBezTo>
                  <a:cubicBezTo>
                    <a:pt x="12406" y="37779"/>
                    <a:pt x="12668" y="37719"/>
                    <a:pt x="12954" y="37553"/>
                  </a:cubicBezTo>
                  <a:lnTo>
                    <a:pt x="18479" y="34802"/>
                  </a:lnTo>
                  <a:cubicBezTo>
                    <a:pt x="18919" y="34576"/>
                    <a:pt x="19253" y="34183"/>
                    <a:pt x="19407" y="33707"/>
                  </a:cubicBezTo>
                  <a:lnTo>
                    <a:pt x="26230" y="11264"/>
                  </a:lnTo>
                  <a:cubicBezTo>
                    <a:pt x="26337" y="10942"/>
                    <a:pt x="26337" y="10609"/>
                    <a:pt x="26265" y="10299"/>
                  </a:cubicBezTo>
                  <a:cubicBezTo>
                    <a:pt x="26908" y="9275"/>
                    <a:pt x="26908" y="8013"/>
                    <a:pt x="26265" y="6978"/>
                  </a:cubicBezTo>
                  <a:cubicBezTo>
                    <a:pt x="25670" y="6049"/>
                    <a:pt x="24610" y="5465"/>
                    <a:pt x="23479" y="5465"/>
                  </a:cubicBezTo>
                  <a:lnTo>
                    <a:pt x="23277" y="5465"/>
                  </a:lnTo>
                  <a:lnTo>
                    <a:pt x="23182" y="5418"/>
                  </a:lnTo>
                  <a:cubicBezTo>
                    <a:pt x="22896" y="4834"/>
                    <a:pt x="22420" y="4346"/>
                    <a:pt x="21848" y="4037"/>
                  </a:cubicBezTo>
                  <a:cubicBezTo>
                    <a:pt x="21324" y="2989"/>
                    <a:pt x="20360" y="2263"/>
                    <a:pt x="19253" y="2096"/>
                  </a:cubicBezTo>
                  <a:cubicBezTo>
                    <a:pt x="19086" y="2084"/>
                    <a:pt x="18931" y="2072"/>
                    <a:pt x="18764" y="2072"/>
                  </a:cubicBezTo>
                  <a:cubicBezTo>
                    <a:pt x="18526" y="2072"/>
                    <a:pt x="18288" y="2096"/>
                    <a:pt x="18050" y="2144"/>
                  </a:cubicBezTo>
                  <a:cubicBezTo>
                    <a:pt x="17633" y="1882"/>
                    <a:pt x="17181" y="1715"/>
                    <a:pt x="16705" y="1644"/>
                  </a:cubicBezTo>
                  <a:cubicBezTo>
                    <a:pt x="16550" y="1620"/>
                    <a:pt x="16383" y="1608"/>
                    <a:pt x="16216" y="1608"/>
                  </a:cubicBezTo>
                  <a:cubicBezTo>
                    <a:pt x="15931" y="1608"/>
                    <a:pt x="15669" y="1655"/>
                    <a:pt x="15419" y="1715"/>
                  </a:cubicBezTo>
                  <a:cubicBezTo>
                    <a:pt x="15145" y="1560"/>
                    <a:pt x="14847" y="1441"/>
                    <a:pt x="14538" y="1370"/>
                  </a:cubicBezTo>
                  <a:cubicBezTo>
                    <a:pt x="13847" y="596"/>
                    <a:pt x="12883" y="155"/>
                    <a:pt x="11918" y="155"/>
                  </a:cubicBezTo>
                  <a:cubicBezTo>
                    <a:pt x="11787" y="155"/>
                    <a:pt x="11644" y="167"/>
                    <a:pt x="11514" y="179"/>
                  </a:cubicBezTo>
                  <a:cubicBezTo>
                    <a:pt x="11025" y="239"/>
                    <a:pt x="10573" y="405"/>
                    <a:pt x="10180" y="643"/>
                  </a:cubicBezTo>
                  <a:cubicBezTo>
                    <a:pt x="9644" y="227"/>
                    <a:pt x="8966" y="1"/>
                    <a:pt x="8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Google Shape;997;p35"/>
            <p:cNvSpPr>
              <a:spLocks/>
            </p:cNvSpPr>
            <p:nvPr/>
          </p:nvSpPr>
          <p:spPr bwMode="auto">
            <a:xfrm>
              <a:off x="10199368" y="3191836"/>
              <a:ext cx="1431720" cy="1810540"/>
            </a:xfrm>
            <a:custGeom>
              <a:avLst/>
              <a:gdLst>
                <a:gd name="T0" fmla="*/ 22634 w 22635"/>
                <a:gd name="T1" fmla="*/ 3429 h 28624"/>
                <a:gd name="T2" fmla="*/ 14689 w 22635"/>
                <a:gd name="T3" fmla="*/ 5119 h 28624"/>
                <a:gd name="T4" fmla="*/ 14689 w 22635"/>
                <a:gd name="T5" fmla="*/ 5119 h 28624"/>
                <a:gd name="T6" fmla="*/ 14693 w 22635"/>
                <a:gd name="T7" fmla="*/ 5120 h 28624"/>
                <a:gd name="T8" fmla="*/ 10302 w 22635"/>
                <a:gd name="T9" fmla="*/ 28610 h 28624"/>
                <a:gd name="T10" fmla="*/ 10302 w 22635"/>
                <a:gd name="T11" fmla="*/ 28610 h 28624"/>
                <a:gd name="T12" fmla="*/ 15800 w 22635"/>
                <a:gd name="T13" fmla="*/ 25873 h 28624"/>
                <a:gd name="T14" fmla="*/ 22634 w 22635"/>
                <a:gd name="T15" fmla="*/ 3429 h 28624"/>
                <a:gd name="T16" fmla="*/ 1298 w 22635"/>
                <a:gd name="T17" fmla="*/ 0 h 28624"/>
                <a:gd name="T18" fmla="*/ 1 w 22635"/>
                <a:gd name="T19" fmla="*/ 24277 h 28624"/>
                <a:gd name="T20" fmla="*/ 10277 w 22635"/>
                <a:gd name="T21" fmla="*/ 28614 h 28624"/>
                <a:gd name="T22" fmla="*/ 10277 w 22635"/>
                <a:gd name="T23" fmla="*/ 28614 h 28624"/>
                <a:gd name="T24" fmla="*/ 14681 w 22635"/>
                <a:gd name="T25" fmla="*/ 5120 h 28624"/>
                <a:gd name="T26" fmla="*/ 14689 w 22635"/>
                <a:gd name="T27" fmla="*/ 5119 h 28624"/>
                <a:gd name="T28" fmla="*/ 14689 w 22635"/>
                <a:gd name="T29" fmla="*/ 5119 h 28624"/>
                <a:gd name="T30" fmla="*/ 1298 w 22635"/>
                <a:gd name="T31" fmla="*/ 0 h 28624"/>
                <a:gd name="T32" fmla="*/ 10277 w 22635"/>
                <a:gd name="T33" fmla="*/ 28614 h 28624"/>
                <a:gd name="T34" fmla="*/ 10276 w 22635"/>
                <a:gd name="T35" fmla="*/ 28623 h 28624"/>
                <a:gd name="T36" fmla="*/ 10287 w 22635"/>
                <a:gd name="T37" fmla="*/ 28618 h 28624"/>
                <a:gd name="T38" fmla="*/ 10287 w 22635"/>
                <a:gd name="T39" fmla="*/ 28618 h 28624"/>
                <a:gd name="T40" fmla="*/ 10277 w 22635"/>
                <a:gd name="T41" fmla="*/ 28614 h 28624"/>
                <a:gd name="T42" fmla="*/ 10302 w 22635"/>
                <a:gd name="T43" fmla="*/ 28610 h 28624"/>
                <a:gd name="T44" fmla="*/ 10287 w 22635"/>
                <a:gd name="T45" fmla="*/ 28618 h 28624"/>
                <a:gd name="T46" fmla="*/ 10287 w 22635"/>
                <a:gd name="T47" fmla="*/ 28618 h 28624"/>
                <a:gd name="T48" fmla="*/ 10300 w 22635"/>
                <a:gd name="T49" fmla="*/ 28623 h 28624"/>
                <a:gd name="T50" fmla="*/ 10302 w 22635"/>
                <a:gd name="T51" fmla="*/ 28610 h 28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35" h="28624" extrusionOk="0">
                  <a:moveTo>
                    <a:pt x="22634" y="3429"/>
                  </a:moveTo>
                  <a:lnTo>
                    <a:pt x="14689" y="5119"/>
                  </a:lnTo>
                  <a:lnTo>
                    <a:pt x="14693" y="5120"/>
                  </a:lnTo>
                  <a:lnTo>
                    <a:pt x="10302" y="28610"/>
                  </a:lnTo>
                  <a:lnTo>
                    <a:pt x="15800" y="25873"/>
                  </a:lnTo>
                  <a:lnTo>
                    <a:pt x="22634" y="3429"/>
                  </a:lnTo>
                  <a:close/>
                  <a:moveTo>
                    <a:pt x="1298" y="0"/>
                  </a:moveTo>
                  <a:lnTo>
                    <a:pt x="1" y="24277"/>
                  </a:lnTo>
                  <a:lnTo>
                    <a:pt x="10277" y="28614"/>
                  </a:lnTo>
                  <a:lnTo>
                    <a:pt x="14681" y="5120"/>
                  </a:lnTo>
                  <a:lnTo>
                    <a:pt x="14689" y="5119"/>
                  </a:lnTo>
                  <a:lnTo>
                    <a:pt x="1298" y="0"/>
                  </a:lnTo>
                  <a:close/>
                  <a:moveTo>
                    <a:pt x="10277" y="28614"/>
                  </a:moveTo>
                  <a:lnTo>
                    <a:pt x="10276" y="28623"/>
                  </a:lnTo>
                  <a:lnTo>
                    <a:pt x="10287" y="28618"/>
                  </a:lnTo>
                  <a:lnTo>
                    <a:pt x="10277" y="28614"/>
                  </a:lnTo>
                  <a:close/>
                  <a:moveTo>
                    <a:pt x="10302" y="28610"/>
                  </a:moveTo>
                  <a:lnTo>
                    <a:pt x="10287" y="28618"/>
                  </a:lnTo>
                  <a:lnTo>
                    <a:pt x="10300" y="28623"/>
                  </a:lnTo>
                  <a:lnTo>
                    <a:pt x="10302" y="286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Google Shape;998;p35"/>
            <p:cNvSpPr>
              <a:spLocks/>
            </p:cNvSpPr>
            <p:nvPr/>
          </p:nvSpPr>
          <p:spPr bwMode="auto">
            <a:xfrm>
              <a:off x="10364331" y="2836610"/>
              <a:ext cx="1301420" cy="607983"/>
            </a:xfrm>
            <a:custGeom>
              <a:avLst/>
              <a:gdLst>
                <a:gd name="T0" fmla="*/ 3274 w 20575"/>
                <a:gd name="T1" fmla="*/ 294 h 9612"/>
                <a:gd name="T2" fmla="*/ 3917 w 20575"/>
                <a:gd name="T3" fmla="*/ 9 h 9612"/>
                <a:gd name="T4" fmla="*/ 11830 w 20575"/>
                <a:gd name="T5" fmla="*/ 1397 h 9612"/>
                <a:gd name="T6" fmla="*/ 11834 w 20575"/>
                <a:gd name="T7" fmla="*/ 1261 h 9612"/>
                <a:gd name="T8" fmla="*/ 7108 w 20575"/>
                <a:gd name="T9" fmla="*/ 211 h 9612"/>
                <a:gd name="T10" fmla="*/ 9210 w 20575"/>
                <a:gd name="T11" fmla="*/ 1341 h 9612"/>
                <a:gd name="T12" fmla="*/ 9212 w 20575"/>
                <a:gd name="T13" fmla="*/ 1215 h 9612"/>
                <a:gd name="T14" fmla="*/ 6144 w 20575"/>
                <a:gd name="T15" fmla="*/ 3342 h 9612"/>
                <a:gd name="T16" fmla="*/ 7344 w 20575"/>
                <a:gd name="T17" fmla="*/ 3643 h 9612"/>
                <a:gd name="T18" fmla="*/ 9918 w 20575"/>
                <a:gd name="T19" fmla="*/ 4021 h 9612"/>
                <a:gd name="T20" fmla="*/ 10966 w 20575"/>
                <a:gd name="T21" fmla="*/ 3831 h 9612"/>
                <a:gd name="T22" fmla="*/ 11111 w 20575"/>
                <a:gd name="T23" fmla="*/ 3834 h 9612"/>
                <a:gd name="T24" fmla="*/ 12299 w 20575"/>
                <a:gd name="T25" fmla="*/ 4223 h 9612"/>
                <a:gd name="T26" fmla="*/ 10990 w 20575"/>
                <a:gd name="T27" fmla="*/ 3426 h 9612"/>
                <a:gd name="T28" fmla="*/ 14067 w 20575"/>
                <a:gd name="T29" fmla="*/ 4538 h 9612"/>
                <a:gd name="T30" fmla="*/ 14084 w 20575"/>
                <a:gd name="T31" fmla="*/ 4404 h 9612"/>
                <a:gd name="T32" fmla="*/ 14728 w 20575"/>
                <a:gd name="T33" fmla="*/ 1759 h 9612"/>
                <a:gd name="T34" fmla="*/ 15891 w 20575"/>
                <a:gd name="T35" fmla="*/ 3779 h 9612"/>
                <a:gd name="T36" fmla="*/ 16621 w 20575"/>
                <a:gd name="T37" fmla="*/ 4045 h 9612"/>
                <a:gd name="T38" fmla="*/ 16352 w 20575"/>
                <a:gd name="T39" fmla="*/ 4869 h 9612"/>
                <a:gd name="T40" fmla="*/ 16518 w 20575"/>
                <a:gd name="T41" fmla="*/ 4762 h 9612"/>
                <a:gd name="T42" fmla="*/ 15985 w 20575"/>
                <a:gd name="T43" fmla="*/ 3627 h 9612"/>
                <a:gd name="T44" fmla="*/ 7837 w 20575"/>
                <a:gd name="T45" fmla="*/ 5345 h 9612"/>
                <a:gd name="T46" fmla="*/ 9526 w 20575"/>
                <a:gd name="T47" fmla="*/ 5048 h 9612"/>
                <a:gd name="T48" fmla="*/ 9524 w 20575"/>
                <a:gd name="T49" fmla="*/ 4902 h 9612"/>
                <a:gd name="T50" fmla="*/ 1167 w 20575"/>
                <a:gd name="T51" fmla="*/ 3295 h 9612"/>
                <a:gd name="T52" fmla="*/ 703 w 20575"/>
                <a:gd name="T53" fmla="*/ 5736 h 9612"/>
                <a:gd name="T54" fmla="*/ 1179 w 20575"/>
                <a:gd name="T55" fmla="*/ 4223 h 9612"/>
                <a:gd name="T56" fmla="*/ 3310 w 20575"/>
                <a:gd name="T57" fmla="*/ 3747 h 9612"/>
                <a:gd name="T58" fmla="*/ 4374 w 20575"/>
                <a:gd name="T59" fmla="*/ 3899 h 9612"/>
                <a:gd name="T60" fmla="*/ 2512 w 20575"/>
                <a:gd name="T61" fmla="*/ 2592 h 9612"/>
                <a:gd name="T62" fmla="*/ 19507 w 20575"/>
                <a:gd name="T63" fmla="*/ 5489 h 9612"/>
                <a:gd name="T64" fmla="*/ 20515 w 20575"/>
                <a:gd name="T65" fmla="*/ 6236 h 9612"/>
                <a:gd name="T66" fmla="*/ 16347 w 20575"/>
                <a:gd name="T67" fmla="*/ 7081 h 9612"/>
                <a:gd name="T68" fmla="*/ 17414 w 20575"/>
                <a:gd name="T69" fmla="*/ 7325 h 9612"/>
                <a:gd name="T70" fmla="*/ 18193 w 20575"/>
                <a:gd name="T71" fmla="*/ 7295 h 9612"/>
                <a:gd name="T72" fmla="*/ 17729 w 20575"/>
                <a:gd name="T73" fmla="*/ 7045 h 9612"/>
                <a:gd name="T74" fmla="*/ 5432 w 20575"/>
                <a:gd name="T75" fmla="*/ 4314 h 9612"/>
                <a:gd name="T76" fmla="*/ 3441 w 20575"/>
                <a:gd name="T77" fmla="*/ 5557 h 9612"/>
                <a:gd name="T78" fmla="*/ 3143 w 20575"/>
                <a:gd name="T79" fmla="*/ 5986 h 9612"/>
                <a:gd name="T80" fmla="*/ 4366 w 20575"/>
                <a:gd name="T81" fmla="*/ 5690 h 9612"/>
                <a:gd name="T82" fmla="*/ 5422 w 20575"/>
                <a:gd name="T83" fmla="*/ 4455 h 9612"/>
                <a:gd name="T84" fmla="*/ 6595 w 20575"/>
                <a:gd name="T85" fmla="*/ 5842 h 9612"/>
                <a:gd name="T86" fmla="*/ 7061 w 20575"/>
                <a:gd name="T87" fmla="*/ 6557 h 9612"/>
                <a:gd name="T88" fmla="*/ 8001 w 20575"/>
                <a:gd name="T89" fmla="*/ 7438 h 9612"/>
                <a:gd name="T90" fmla="*/ 6882 w 20575"/>
                <a:gd name="T91" fmla="*/ 5593 h 9612"/>
                <a:gd name="T92" fmla="*/ 13895 w 20575"/>
                <a:gd name="T93" fmla="*/ 6438 h 9612"/>
                <a:gd name="T94" fmla="*/ 14835 w 20575"/>
                <a:gd name="T95" fmla="*/ 8093 h 9612"/>
                <a:gd name="T96" fmla="*/ 10779 w 20575"/>
                <a:gd name="T97" fmla="*/ 8349 h 9612"/>
                <a:gd name="T98" fmla="*/ 10799 w 20575"/>
                <a:gd name="T99" fmla="*/ 8474 h 9612"/>
                <a:gd name="T100" fmla="*/ 12048 w 20575"/>
                <a:gd name="T101" fmla="*/ 6196 h 9612"/>
                <a:gd name="T102" fmla="*/ 9692 w 20575"/>
                <a:gd name="T103" fmla="*/ 7093 h 9612"/>
                <a:gd name="T104" fmla="*/ 11041 w 20575"/>
                <a:gd name="T105" fmla="*/ 6879 h 9612"/>
                <a:gd name="T106" fmla="*/ 12698 w 20575"/>
                <a:gd name="T107" fmla="*/ 7802 h 9612"/>
                <a:gd name="T108" fmla="*/ 12716 w 20575"/>
                <a:gd name="T109" fmla="*/ 7938 h 9612"/>
                <a:gd name="T110" fmla="*/ 13597 w 20575"/>
                <a:gd name="T111" fmla="*/ 9593 h 9612"/>
                <a:gd name="T112" fmla="*/ 12048 w 20575"/>
                <a:gd name="T113" fmla="*/ 6196 h 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75" h="9612" extrusionOk="0">
                  <a:moveTo>
                    <a:pt x="3792" y="0"/>
                  </a:moveTo>
                  <a:cubicBezTo>
                    <a:pt x="3393" y="0"/>
                    <a:pt x="3008" y="251"/>
                    <a:pt x="2858" y="628"/>
                  </a:cubicBezTo>
                  <a:cubicBezTo>
                    <a:pt x="2774" y="866"/>
                    <a:pt x="2762" y="1140"/>
                    <a:pt x="2846" y="1378"/>
                  </a:cubicBezTo>
                  <a:cubicBezTo>
                    <a:pt x="2850" y="1403"/>
                    <a:pt x="2870" y="1413"/>
                    <a:pt x="2893" y="1413"/>
                  </a:cubicBezTo>
                  <a:cubicBezTo>
                    <a:pt x="2936" y="1413"/>
                    <a:pt x="2988" y="1377"/>
                    <a:pt x="2965" y="1330"/>
                  </a:cubicBezTo>
                  <a:cubicBezTo>
                    <a:pt x="2834" y="961"/>
                    <a:pt x="2953" y="509"/>
                    <a:pt x="3274" y="294"/>
                  </a:cubicBezTo>
                  <a:cubicBezTo>
                    <a:pt x="3433" y="187"/>
                    <a:pt x="3613" y="133"/>
                    <a:pt x="3791" y="133"/>
                  </a:cubicBezTo>
                  <a:cubicBezTo>
                    <a:pt x="3988" y="133"/>
                    <a:pt x="4183" y="199"/>
                    <a:pt x="4346" y="330"/>
                  </a:cubicBezTo>
                  <a:cubicBezTo>
                    <a:pt x="4513" y="473"/>
                    <a:pt x="4620" y="663"/>
                    <a:pt x="4667" y="866"/>
                  </a:cubicBezTo>
                  <a:cubicBezTo>
                    <a:pt x="4672" y="904"/>
                    <a:pt x="4696" y="919"/>
                    <a:pt x="4722" y="919"/>
                  </a:cubicBezTo>
                  <a:cubicBezTo>
                    <a:pt x="4761" y="919"/>
                    <a:pt x="4805" y="885"/>
                    <a:pt x="4798" y="842"/>
                  </a:cubicBezTo>
                  <a:cubicBezTo>
                    <a:pt x="4727" y="413"/>
                    <a:pt x="4346" y="68"/>
                    <a:pt x="3917" y="9"/>
                  </a:cubicBezTo>
                  <a:cubicBezTo>
                    <a:pt x="3875" y="3"/>
                    <a:pt x="3834" y="0"/>
                    <a:pt x="3792" y="0"/>
                  </a:cubicBezTo>
                  <a:close/>
                  <a:moveTo>
                    <a:pt x="11834" y="1261"/>
                  </a:moveTo>
                  <a:cubicBezTo>
                    <a:pt x="11537" y="1261"/>
                    <a:pt x="11254" y="1472"/>
                    <a:pt x="11180" y="1759"/>
                  </a:cubicBezTo>
                  <a:cubicBezTo>
                    <a:pt x="11166" y="1823"/>
                    <a:pt x="11207" y="1862"/>
                    <a:pt x="11245" y="1862"/>
                  </a:cubicBezTo>
                  <a:cubicBezTo>
                    <a:pt x="11271" y="1862"/>
                    <a:pt x="11294" y="1845"/>
                    <a:pt x="11299" y="1806"/>
                  </a:cubicBezTo>
                  <a:cubicBezTo>
                    <a:pt x="11354" y="1577"/>
                    <a:pt x="11589" y="1397"/>
                    <a:pt x="11830" y="1397"/>
                  </a:cubicBezTo>
                  <a:cubicBezTo>
                    <a:pt x="11852" y="1397"/>
                    <a:pt x="11873" y="1399"/>
                    <a:pt x="11894" y="1402"/>
                  </a:cubicBezTo>
                  <a:cubicBezTo>
                    <a:pt x="12156" y="1449"/>
                    <a:pt x="12347" y="1735"/>
                    <a:pt x="12311" y="1985"/>
                  </a:cubicBezTo>
                  <a:cubicBezTo>
                    <a:pt x="12304" y="2035"/>
                    <a:pt x="12349" y="2068"/>
                    <a:pt x="12391" y="2068"/>
                  </a:cubicBezTo>
                  <a:cubicBezTo>
                    <a:pt x="12418" y="2068"/>
                    <a:pt x="12445" y="2054"/>
                    <a:pt x="12454" y="2021"/>
                  </a:cubicBezTo>
                  <a:cubicBezTo>
                    <a:pt x="12514" y="1687"/>
                    <a:pt x="12287" y="1330"/>
                    <a:pt x="11942" y="1271"/>
                  </a:cubicBezTo>
                  <a:cubicBezTo>
                    <a:pt x="11906" y="1264"/>
                    <a:pt x="11870" y="1261"/>
                    <a:pt x="11834" y="1261"/>
                  </a:cubicBezTo>
                  <a:close/>
                  <a:moveTo>
                    <a:pt x="7514" y="15"/>
                  </a:moveTo>
                  <a:cubicBezTo>
                    <a:pt x="7111" y="15"/>
                    <a:pt x="6715" y="192"/>
                    <a:pt x="6465" y="509"/>
                  </a:cubicBezTo>
                  <a:cubicBezTo>
                    <a:pt x="6275" y="771"/>
                    <a:pt x="6156" y="1068"/>
                    <a:pt x="6156" y="1390"/>
                  </a:cubicBezTo>
                  <a:cubicBezTo>
                    <a:pt x="6144" y="1437"/>
                    <a:pt x="6173" y="1461"/>
                    <a:pt x="6206" y="1461"/>
                  </a:cubicBezTo>
                  <a:cubicBezTo>
                    <a:pt x="6239" y="1461"/>
                    <a:pt x="6275" y="1437"/>
                    <a:pt x="6275" y="1390"/>
                  </a:cubicBezTo>
                  <a:cubicBezTo>
                    <a:pt x="6275" y="866"/>
                    <a:pt x="6620" y="378"/>
                    <a:pt x="7108" y="211"/>
                  </a:cubicBezTo>
                  <a:cubicBezTo>
                    <a:pt x="7234" y="172"/>
                    <a:pt x="7365" y="153"/>
                    <a:pt x="7495" y="153"/>
                  </a:cubicBezTo>
                  <a:cubicBezTo>
                    <a:pt x="7880" y="153"/>
                    <a:pt x="8258" y="322"/>
                    <a:pt x="8489" y="652"/>
                  </a:cubicBezTo>
                  <a:cubicBezTo>
                    <a:pt x="8656" y="890"/>
                    <a:pt x="8739" y="1164"/>
                    <a:pt x="8739" y="1449"/>
                  </a:cubicBezTo>
                  <a:cubicBezTo>
                    <a:pt x="8739" y="1490"/>
                    <a:pt x="8772" y="1519"/>
                    <a:pt x="8808" y="1519"/>
                  </a:cubicBezTo>
                  <a:cubicBezTo>
                    <a:pt x="8825" y="1519"/>
                    <a:pt x="8843" y="1512"/>
                    <a:pt x="8858" y="1497"/>
                  </a:cubicBezTo>
                  <a:cubicBezTo>
                    <a:pt x="8950" y="1398"/>
                    <a:pt x="9080" y="1341"/>
                    <a:pt x="9210" y="1341"/>
                  </a:cubicBezTo>
                  <a:cubicBezTo>
                    <a:pt x="9299" y="1341"/>
                    <a:pt x="9388" y="1367"/>
                    <a:pt x="9466" y="1425"/>
                  </a:cubicBezTo>
                  <a:cubicBezTo>
                    <a:pt x="9668" y="1533"/>
                    <a:pt x="9728" y="1795"/>
                    <a:pt x="9644" y="1997"/>
                  </a:cubicBezTo>
                  <a:cubicBezTo>
                    <a:pt x="9629" y="2042"/>
                    <a:pt x="9675" y="2077"/>
                    <a:pt x="9720" y="2077"/>
                  </a:cubicBezTo>
                  <a:cubicBezTo>
                    <a:pt x="9747" y="2077"/>
                    <a:pt x="9774" y="2064"/>
                    <a:pt x="9787" y="2033"/>
                  </a:cubicBezTo>
                  <a:cubicBezTo>
                    <a:pt x="9870" y="1759"/>
                    <a:pt x="9775" y="1449"/>
                    <a:pt x="9525" y="1306"/>
                  </a:cubicBezTo>
                  <a:cubicBezTo>
                    <a:pt x="9434" y="1244"/>
                    <a:pt x="9324" y="1215"/>
                    <a:pt x="9212" y="1215"/>
                  </a:cubicBezTo>
                  <a:cubicBezTo>
                    <a:pt x="9094" y="1215"/>
                    <a:pt x="8974" y="1247"/>
                    <a:pt x="8871" y="1309"/>
                  </a:cubicBezTo>
                  <a:cubicBezTo>
                    <a:pt x="8845" y="798"/>
                    <a:pt x="8505" y="312"/>
                    <a:pt x="8025" y="116"/>
                  </a:cubicBezTo>
                  <a:cubicBezTo>
                    <a:pt x="7861" y="48"/>
                    <a:pt x="7686" y="15"/>
                    <a:pt x="7514" y="15"/>
                  </a:cubicBezTo>
                  <a:close/>
                  <a:moveTo>
                    <a:pt x="6785" y="2844"/>
                  </a:moveTo>
                  <a:cubicBezTo>
                    <a:pt x="6496" y="2844"/>
                    <a:pt x="6207" y="3046"/>
                    <a:pt x="6144" y="3342"/>
                  </a:cubicBezTo>
                  <a:cubicBezTo>
                    <a:pt x="6121" y="3395"/>
                    <a:pt x="6160" y="3434"/>
                    <a:pt x="6202" y="3434"/>
                  </a:cubicBezTo>
                  <a:cubicBezTo>
                    <a:pt x="6225" y="3434"/>
                    <a:pt x="6250" y="3421"/>
                    <a:pt x="6263" y="3390"/>
                  </a:cubicBezTo>
                  <a:cubicBezTo>
                    <a:pt x="6316" y="3155"/>
                    <a:pt x="6532" y="2978"/>
                    <a:pt x="6773" y="2978"/>
                  </a:cubicBezTo>
                  <a:cubicBezTo>
                    <a:pt x="6801" y="2978"/>
                    <a:pt x="6830" y="2980"/>
                    <a:pt x="6858" y="2985"/>
                  </a:cubicBezTo>
                  <a:cubicBezTo>
                    <a:pt x="7108" y="3021"/>
                    <a:pt x="7311" y="3307"/>
                    <a:pt x="7275" y="3557"/>
                  </a:cubicBezTo>
                  <a:cubicBezTo>
                    <a:pt x="7261" y="3612"/>
                    <a:pt x="7304" y="3643"/>
                    <a:pt x="7344" y="3643"/>
                  </a:cubicBezTo>
                  <a:cubicBezTo>
                    <a:pt x="7373" y="3643"/>
                    <a:pt x="7401" y="3627"/>
                    <a:pt x="7406" y="3592"/>
                  </a:cubicBezTo>
                  <a:cubicBezTo>
                    <a:pt x="7465" y="3259"/>
                    <a:pt x="7239" y="2914"/>
                    <a:pt x="6894" y="2854"/>
                  </a:cubicBezTo>
                  <a:cubicBezTo>
                    <a:pt x="6858" y="2848"/>
                    <a:pt x="6821" y="2844"/>
                    <a:pt x="6785" y="2844"/>
                  </a:cubicBezTo>
                  <a:close/>
                  <a:moveTo>
                    <a:pt x="10646" y="3288"/>
                  </a:moveTo>
                  <a:cubicBezTo>
                    <a:pt x="10617" y="3288"/>
                    <a:pt x="10588" y="3290"/>
                    <a:pt x="10561" y="3295"/>
                  </a:cubicBezTo>
                  <a:cubicBezTo>
                    <a:pt x="10204" y="3354"/>
                    <a:pt x="9989" y="3700"/>
                    <a:pt x="9918" y="4021"/>
                  </a:cubicBezTo>
                  <a:cubicBezTo>
                    <a:pt x="9887" y="4099"/>
                    <a:pt x="9927" y="4141"/>
                    <a:pt x="9968" y="4141"/>
                  </a:cubicBezTo>
                  <a:cubicBezTo>
                    <a:pt x="9990" y="4141"/>
                    <a:pt x="10013" y="4129"/>
                    <a:pt x="10025" y="4104"/>
                  </a:cubicBezTo>
                  <a:cubicBezTo>
                    <a:pt x="10085" y="3831"/>
                    <a:pt x="10216" y="3545"/>
                    <a:pt x="10501" y="3473"/>
                  </a:cubicBezTo>
                  <a:cubicBezTo>
                    <a:pt x="10537" y="3466"/>
                    <a:pt x="10575" y="3462"/>
                    <a:pt x="10612" y="3462"/>
                  </a:cubicBezTo>
                  <a:cubicBezTo>
                    <a:pt x="10698" y="3462"/>
                    <a:pt x="10784" y="3483"/>
                    <a:pt x="10859" y="3533"/>
                  </a:cubicBezTo>
                  <a:cubicBezTo>
                    <a:pt x="10942" y="3604"/>
                    <a:pt x="10990" y="3723"/>
                    <a:pt x="10966" y="3831"/>
                  </a:cubicBezTo>
                  <a:cubicBezTo>
                    <a:pt x="10952" y="3886"/>
                    <a:pt x="10986" y="3917"/>
                    <a:pt x="11025" y="3917"/>
                  </a:cubicBezTo>
                  <a:cubicBezTo>
                    <a:pt x="11052" y="3917"/>
                    <a:pt x="11082" y="3901"/>
                    <a:pt x="11097" y="3866"/>
                  </a:cubicBezTo>
                  <a:cubicBezTo>
                    <a:pt x="11100" y="3858"/>
                    <a:pt x="11104" y="3850"/>
                    <a:pt x="11107" y="3842"/>
                  </a:cubicBezTo>
                  <a:cubicBezTo>
                    <a:pt x="11108" y="3842"/>
                    <a:pt x="11108" y="3842"/>
                    <a:pt x="11109" y="3842"/>
                  </a:cubicBezTo>
                  <a:cubicBezTo>
                    <a:pt x="11110" y="3839"/>
                    <a:pt x="11111" y="3836"/>
                    <a:pt x="11111" y="3834"/>
                  </a:cubicBezTo>
                  <a:cubicBezTo>
                    <a:pt x="11209" y="3636"/>
                    <a:pt x="11424" y="3515"/>
                    <a:pt x="11636" y="3515"/>
                  </a:cubicBezTo>
                  <a:cubicBezTo>
                    <a:pt x="11683" y="3515"/>
                    <a:pt x="11730" y="3520"/>
                    <a:pt x="11775" y="3533"/>
                  </a:cubicBezTo>
                  <a:cubicBezTo>
                    <a:pt x="12049" y="3604"/>
                    <a:pt x="12228" y="3926"/>
                    <a:pt x="12168" y="4188"/>
                  </a:cubicBezTo>
                  <a:cubicBezTo>
                    <a:pt x="12161" y="4243"/>
                    <a:pt x="12199" y="4274"/>
                    <a:pt x="12236" y="4274"/>
                  </a:cubicBezTo>
                  <a:cubicBezTo>
                    <a:pt x="12263" y="4274"/>
                    <a:pt x="12289" y="4258"/>
                    <a:pt x="12299" y="4223"/>
                  </a:cubicBezTo>
                  <a:cubicBezTo>
                    <a:pt x="12359" y="3950"/>
                    <a:pt x="12240" y="3664"/>
                    <a:pt x="12037" y="3509"/>
                  </a:cubicBezTo>
                  <a:cubicBezTo>
                    <a:pt x="11917" y="3421"/>
                    <a:pt x="11777" y="3379"/>
                    <a:pt x="11637" y="3379"/>
                  </a:cubicBezTo>
                  <a:cubicBezTo>
                    <a:pt x="11512" y="3379"/>
                    <a:pt x="11387" y="3412"/>
                    <a:pt x="11275" y="3473"/>
                  </a:cubicBezTo>
                  <a:cubicBezTo>
                    <a:pt x="11211" y="3508"/>
                    <a:pt x="11153" y="3555"/>
                    <a:pt x="11103" y="3611"/>
                  </a:cubicBezTo>
                  <a:cubicBezTo>
                    <a:pt x="11079" y="3545"/>
                    <a:pt x="11040" y="3481"/>
                    <a:pt x="10990" y="3426"/>
                  </a:cubicBezTo>
                  <a:cubicBezTo>
                    <a:pt x="10893" y="3330"/>
                    <a:pt x="10766" y="3288"/>
                    <a:pt x="10646" y="3288"/>
                  </a:cubicBezTo>
                  <a:close/>
                  <a:moveTo>
                    <a:pt x="14084" y="4404"/>
                  </a:moveTo>
                  <a:cubicBezTo>
                    <a:pt x="13785" y="4404"/>
                    <a:pt x="13494" y="4615"/>
                    <a:pt x="13430" y="4902"/>
                  </a:cubicBezTo>
                  <a:cubicBezTo>
                    <a:pt x="13416" y="4960"/>
                    <a:pt x="13454" y="4991"/>
                    <a:pt x="13491" y="4991"/>
                  </a:cubicBezTo>
                  <a:cubicBezTo>
                    <a:pt x="13516" y="4991"/>
                    <a:pt x="13540" y="4978"/>
                    <a:pt x="13549" y="4950"/>
                  </a:cubicBezTo>
                  <a:cubicBezTo>
                    <a:pt x="13603" y="4724"/>
                    <a:pt x="13831" y="4538"/>
                    <a:pt x="14067" y="4538"/>
                  </a:cubicBezTo>
                  <a:cubicBezTo>
                    <a:pt x="14093" y="4538"/>
                    <a:pt x="14119" y="4540"/>
                    <a:pt x="14145" y="4545"/>
                  </a:cubicBezTo>
                  <a:cubicBezTo>
                    <a:pt x="14395" y="4593"/>
                    <a:pt x="14609" y="4878"/>
                    <a:pt x="14561" y="5128"/>
                  </a:cubicBezTo>
                  <a:cubicBezTo>
                    <a:pt x="14555" y="5177"/>
                    <a:pt x="14596" y="5209"/>
                    <a:pt x="14634" y="5209"/>
                  </a:cubicBezTo>
                  <a:cubicBezTo>
                    <a:pt x="14661" y="5209"/>
                    <a:pt x="14687" y="5192"/>
                    <a:pt x="14692" y="5152"/>
                  </a:cubicBezTo>
                  <a:cubicBezTo>
                    <a:pt x="14752" y="4831"/>
                    <a:pt x="14538" y="4473"/>
                    <a:pt x="14192" y="4414"/>
                  </a:cubicBezTo>
                  <a:cubicBezTo>
                    <a:pt x="14156" y="4407"/>
                    <a:pt x="14120" y="4404"/>
                    <a:pt x="14084" y="4404"/>
                  </a:cubicBezTo>
                  <a:close/>
                  <a:moveTo>
                    <a:pt x="14745" y="1669"/>
                  </a:moveTo>
                  <a:cubicBezTo>
                    <a:pt x="14473" y="1669"/>
                    <a:pt x="14200" y="1749"/>
                    <a:pt x="13966" y="1914"/>
                  </a:cubicBezTo>
                  <a:cubicBezTo>
                    <a:pt x="13680" y="2116"/>
                    <a:pt x="13478" y="2414"/>
                    <a:pt x="13418" y="2759"/>
                  </a:cubicBezTo>
                  <a:cubicBezTo>
                    <a:pt x="13412" y="2792"/>
                    <a:pt x="13449" y="2818"/>
                    <a:pt x="13486" y="2818"/>
                  </a:cubicBezTo>
                  <a:cubicBezTo>
                    <a:pt x="13515" y="2818"/>
                    <a:pt x="13544" y="2801"/>
                    <a:pt x="13549" y="2759"/>
                  </a:cubicBezTo>
                  <a:cubicBezTo>
                    <a:pt x="13657" y="2211"/>
                    <a:pt x="14157" y="1759"/>
                    <a:pt x="14728" y="1759"/>
                  </a:cubicBezTo>
                  <a:cubicBezTo>
                    <a:pt x="15014" y="1759"/>
                    <a:pt x="15276" y="1854"/>
                    <a:pt x="15514" y="2021"/>
                  </a:cubicBezTo>
                  <a:cubicBezTo>
                    <a:pt x="15752" y="2199"/>
                    <a:pt x="15907" y="2449"/>
                    <a:pt x="15978" y="2735"/>
                  </a:cubicBezTo>
                  <a:cubicBezTo>
                    <a:pt x="16050" y="3057"/>
                    <a:pt x="15990" y="3414"/>
                    <a:pt x="15800" y="3700"/>
                  </a:cubicBezTo>
                  <a:cubicBezTo>
                    <a:pt x="15762" y="3747"/>
                    <a:pt x="15799" y="3794"/>
                    <a:pt x="15845" y="3794"/>
                  </a:cubicBezTo>
                  <a:cubicBezTo>
                    <a:pt x="15858" y="3794"/>
                    <a:pt x="15871" y="3790"/>
                    <a:pt x="15883" y="3783"/>
                  </a:cubicBezTo>
                  <a:cubicBezTo>
                    <a:pt x="15886" y="3782"/>
                    <a:pt x="15888" y="3780"/>
                    <a:pt x="15891" y="3779"/>
                  </a:cubicBezTo>
                  <a:lnTo>
                    <a:pt x="15895" y="3783"/>
                  </a:lnTo>
                  <a:cubicBezTo>
                    <a:pt x="15897" y="3780"/>
                    <a:pt x="15899" y="3777"/>
                    <a:pt x="15900" y="3775"/>
                  </a:cubicBezTo>
                  <a:cubicBezTo>
                    <a:pt x="15968" y="3744"/>
                    <a:pt x="16043" y="3730"/>
                    <a:pt x="16117" y="3730"/>
                  </a:cubicBezTo>
                  <a:cubicBezTo>
                    <a:pt x="16329" y="3730"/>
                    <a:pt x="16544" y="3847"/>
                    <a:pt x="16621" y="4045"/>
                  </a:cubicBezTo>
                  <a:cubicBezTo>
                    <a:pt x="16740" y="4319"/>
                    <a:pt x="16526" y="4664"/>
                    <a:pt x="16240" y="4735"/>
                  </a:cubicBezTo>
                  <a:cubicBezTo>
                    <a:pt x="16160" y="4758"/>
                    <a:pt x="16201" y="4879"/>
                    <a:pt x="16267" y="4879"/>
                  </a:cubicBezTo>
                  <a:cubicBezTo>
                    <a:pt x="16270" y="4879"/>
                    <a:pt x="16273" y="4879"/>
                    <a:pt x="16276" y="4878"/>
                  </a:cubicBezTo>
                  <a:cubicBezTo>
                    <a:pt x="16281" y="4877"/>
                    <a:pt x="16286" y="4876"/>
                    <a:pt x="16291" y="4875"/>
                  </a:cubicBezTo>
                  <a:cubicBezTo>
                    <a:pt x="16311" y="4871"/>
                    <a:pt x="16331" y="4869"/>
                    <a:pt x="16352" y="4869"/>
                  </a:cubicBezTo>
                  <a:cubicBezTo>
                    <a:pt x="16470" y="4869"/>
                    <a:pt x="16586" y="4935"/>
                    <a:pt x="16645" y="5033"/>
                  </a:cubicBezTo>
                  <a:cubicBezTo>
                    <a:pt x="16716" y="5176"/>
                    <a:pt x="16693" y="5355"/>
                    <a:pt x="16586" y="5450"/>
                  </a:cubicBezTo>
                  <a:cubicBezTo>
                    <a:pt x="16540" y="5495"/>
                    <a:pt x="16585" y="5569"/>
                    <a:pt x="16635" y="5569"/>
                  </a:cubicBezTo>
                  <a:cubicBezTo>
                    <a:pt x="16651" y="5569"/>
                    <a:pt x="16667" y="5562"/>
                    <a:pt x="16681" y="5545"/>
                  </a:cubicBezTo>
                  <a:cubicBezTo>
                    <a:pt x="16824" y="5390"/>
                    <a:pt x="16871" y="5152"/>
                    <a:pt x="16764" y="4962"/>
                  </a:cubicBezTo>
                  <a:cubicBezTo>
                    <a:pt x="16708" y="4867"/>
                    <a:pt x="16618" y="4800"/>
                    <a:pt x="16518" y="4762"/>
                  </a:cubicBezTo>
                  <a:cubicBezTo>
                    <a:pt x="16670" y="4639"/>
                    <a:pt x="16768" y="4443"/>
                    <a:pt x="16776" y="4247"/>
                  </a:cubicBezTo>
                  <a:cubicBezTo>
                    <a:pt x="16788" y="3950"/>
                    <a:pt x="16574" y="3700"/>
                    <a:pt x="16288" y="3640"/>
                  </a:cubicBezTo>
                  <a:cubicBezTo>
                    <a:pt x="16226" y="3622"/>
                    <a:pt x="16165" y="3613"/>
                    <a:pt x="16106" y="3613"/>
                  </a:cubicBezTo>
                  <a:cubicBezTo>
                    <a:pt x="16065" y="3613"/>
                    <a:pt x="16025" y="3617"/>
                    <a:pt x="15985" y="3627"/>
                  </a:cubicBezTo>
                  <a:cubicBezTo>
                    <a:pt x="16245" y="3096"/>
                    <a:pt x="16135" y="2421"/>
                    <a:pt x="15681" y="2021"/>
                  </a:cubicBezTo>
                  <a:cubicBezTo>
                    <a:pt x="15417" y="1790"/>
                    <a:pt x="15081" y="1669"/>
                    <a:pt x="14745" y="1669"/>
                  </a:cubicBezTo>
                  <a:close/>
                  <a:moveTo>
                    <a:pt x="8450" y="4551"/>
                  </a:moveTo>
                  <a:cubicBezTo>
                    <a:pt x="8245" y="4551"/>
                    <a:pt x="8037" y="4653"/>
                    <a:pt x="7906" y="4819"/>
                  </a:cubicBezTo>
                  <a:cubicBezTo>
                    <a:pt x="7811" y="4950"/>
                    <a:pt x="7751" y="5093"/>
                    <a:pt x="7751" y="5259"/>
                  </a:cubicBezTo>
                  <a:cubicBezTo>
                    <a:pt x="7758" y="5318"/>
                    <a:pt x="7800" y="5345"/>
                    <a:pt x="7837" y="5345"/>
                  </a:cubicBezTo>
                  <a:cubicBezTo>
                    <a:pt x="7867" y="5345"/>
                    <a:pt x="7894" y="5327"/>
                    <a:pt x="7894" y="5295"/>
                  </a:cubicBezTo>
                  <a:cubicBezTo>
                    <a:pt x="7894" y="4997"/>
                    <a:pt x="8144" y="4712"/>
                    <a:pt x="8442" y="4712"/>
                  </a:cubicBezTo>
                  <a:cubicBezTo>
                    <a:pt x="8739" y="4712"/>
                    <a:pt x="9013" y="4997"/>
                    <a:pt x="9001" y="5271"/>
                  </a:cubicBezTo>
                  <a:cubicBezTo>
                    <a:pt x="9001" y="5309"/>
                    <a:pt x="9041" y="5343"/>
                    <a:pt x="9075" y="5343"/>
                  </a:cubicBezTo>
                  <a:cubicBezTo>
                    <a:pt x="9094" y="5343"/>
                    <a:pt x="9112" y="5332"/>
                    <a:pt x="9120" y="5307"/>
                  </a:cubicBezTo>
                  <a:cubicBezTo>
                    <a:pt x="9187" y="5154"/>
                    <a:pt x="9353" y="5048"/>
                    <a:pt x="9526" y="5048"/>
                  </a:cubicBezTo>
                  <a:cubicBezTo>
                    <a:pt x="9569" y="5048"/>
                    <a:pt x="9613" y="5054"/>
                    <a:pt x="9656" y="5069"/>
                  </a:cubicBezTo>
                  <a:cubicBezTo>
                    <a:pt x="9858" y="5140"/>
                    <a:pt x="9966" y="5390"/>
                    <a:pt x="9906" y="5593"/>
                  </a:cubicBezTo>
                  <a:cubicBezTo>
                    <a:pt x="9885" y="5641"/>
                    <a:pt x="9925" y="5673"/>
                    <a:pt x="9966" y="5673"/>
                  </a:cubicBezTo>
                  <a:cubicBezTo>
                    <a:pt x="9996" y="5673"/>
                    <a:pt x="10027" y="5656"/>
                    <a:pt x="10037" y="5616"/>
                  </a:cubicBezTo>
                  <a:cubicBezTo>
                    <a:pt x="10132" y="5355"/>
                    <a:pt x="9978" y="5033"/>
                    <a:pt x="9716" y="4938"/>
                  </a:cubicBezTo>
                  <a:cubicBezTo>
                    <a:pt x="9653" y="4913"/>
                    <a:pt x="9588" y="4902"/>
                    <a:pt x="9524" y="4902"/>
                  </a:cubicBezTo>
                  <a:cubicBezTo>
                    <a:pt x="9367" y="4902"/>
                    <a:pt x="9214" y="4970"/>
                    <a:pt x="9109" y="5084"/>
                  </a:cubicBezTo>
                  <a:cubicBezTo>
                    <a:pt x="9051" y="4865"/>
                    <a:pt x="8886" y="4687"/>
                    <a:pt x="8668" y="4593"/>
                  </a:cubicBezTo>
                  <a:cubicBezTo>
                    <a:pt x="8598" y="4564"/>
                    <a:pt x="8524" y="4551"/>
                    <a:pt x="8450" y="4551"/>
                  </a:cubicBezTo>
                  <a:close/>
                  <a:moveTo>
                    <a:pt x="2292" y="2574"/>
                  </a:moveTo>
                  <a:cubicBezTo>
                    <a:pt x="1811" y="2574"/>
                    <a:pt x="1363" y="2840"/>
                    <a:pt x="1167" y="3295"/>
                  </a:cubicBezTo>
                  <a:cubicBezTo>
                    <a:pt x="1065" y="3540"/>
                    <a:pt x="1050" y="3812"/>
                    <a:pt x="1116" y="4064"/>
                  </a:cubicBezTo>
                  <a:cubicBezTo>
                    <a:pt x="1057" y="4051"/>
                    <a:pt x="995" y="4044"/>
                    <a:pt x="934" y="4044"/>
                  </a:cubicBezTo>
                  <a:cubicBezTo>
                    <a:pt x="675" y="4044"/>
                    <a:pt x="411" y="4163"/>
                    <a:pt x="250" y="4366"/>
                  </a:cubicBezTo>
                  <a:cubicBezTo>
                    <a:pt x="0" y="4664"/>
                    <a:pt x="0" y="5069"/>
                    <a:pt x="214" y="5378"/>
                  </a:cubicBezTo>
                  <a:cubicBezTo>
                    <a:pt x="333" y="5557"/>
                    <a:pt x="500" y="5688"/>
                    <a:pt x="703" y="5736"/>
                  </a:cubicBezTo>
                  <a:cubicBezTo>
                    <a:pt x="706" y="5736"/>
                    <a:pt x="709" y="5736"/>
                    <a:pt x="712" y="5736"/>
                  </a:cubicBezTo>
                  <a:cubicBezTo>
                    <a:pt x="778" y="5736"/>
                    <a:pt x="818" y="5616"/>
                    <a:pt x="738" y="5605"/>
                  </a:cubicBezTo>
                  <a:cubicBezTo>
                    <a:pt x="429" y="5509"/>
                    <a:pt x="203" y="5235"/>
                    <a:pt x="179" y="4914"/>
                  </a:cubicBezTo>
                  <a:cubicBezTo>
                    <a:pt x="167" y="4604"/>
                    <a:pt x="381" y="4319"/>
                    <a:pt x="679" y="4223"/>
                  </a:cubicBezTo>
                  <a:cubicBezTo>
                    <a:pt x="756" y="4194"/>
                    <a:pt x="839" y="4179"/>
                    <a:pt x="924" y="4179"/>
                  </a:cubicBezTo>
                  <a:cubicBezTo>
                    <a:pt x="1009" y="4179"/>
                    <a:pt x="1095" y="4194"/>
                    <a:pt x="1179" y="4223"/>
                  </a:cubicBezTo>
                  <a:cubicBezTo>
                    <a:pt x="1184" y="4224"/>
                    <a:pt x="1189" y="4225"/>
                    <a:pt x="1194" y="4225"/>
                  </a:cubicBezTo>
                  <a:cubicBezTo>
                    <a:pt x="1246" y="4225"/>
                    <a:pt x="1285" y="4172"/>
                    <a:pt x="1274" y="4128"/>
                  </a:cubicBezTo>
                  <a:cubicBezTo>
                    <a:pt x="1107" y="3664"/>
                    <a:pt x="1274" y="3116"/>
                    <a:pt x="1691" y="2854"/>
                  </a:cubicBezTo>
                  <a:cubicBezTo>
                    <a:pt x="1868" y="2746"/>
                    <a:pt x="2066" y="2692"/>
                    <a:pt x="2261" y="2692"/>
                  </a:cubicBezTo>
                  <a:cubicBezTo>
                    <a:pt x="2538" y="2692"/>
                    <a:pt x="2810" y="2800"/>
                    <a:pt x="3012" y="3009"/>
                  </a:cubicBezTo>
                  <a:cubicBezTo>
                    <a:pt x="3191" y="3211"/>
                    <a:pt x="3310" y="3473"/>
                    <a:pt x="3310" y="3747"/>
                  </a:cubicBezTo>
                  <a:cubicBezTo>
                    <a:pt x="3310" y="3785"/>
                    <a:pt x="3339" y="3802"/>
                    <a:pt x="3371" y="3802"/>
                  </a:cubicBezTo>
                  <a:cubicBezTo>
                    <a:pt x="3399" y="3802"/>
                    <a:pt x="3430" y="3787"/>
                    <a:pt x="3441" y="3759"/>
                  </a:cubicBezTo>
                  <a:cubicBezTo>
                    <a:pt x="3509" y="3589"/>
                    <a:pt x="3696" y="3473"/>
                    <a:pt x="3879" y="3473"/>
                  </a:cubicBezTo>
                  <a:cubicBezTo>
                    <a:pt x="3888" y="3473"/>
                    <a:pt x="3897" y="3473"/>
                    <a:pt x="3905" y="3473"/>
                  </a:cubicBezTo>
                  <a:cubicBezTo>
                    <a:pt x="4096" y="3509"/>
                    <a:pt x="4263" y="3652"/>
                    <a:pt x="4310" y="3842"/>
                  </a:cubicBezTo>
                  <a:cubicBezTo>
                    <a:pt x="4320" y="3882"/>
                    <a:pt x="4347" y="3899"/>
                    <a:pt x="4374" y="3899"/>
                  </a:cubicBezTo>
                  <a:cubicBezTo>
                    <a:pt x="4411" y="3899"/>
                    <a:pt x="4448" y="3867"/>
                    <a:pt x="4441" y="3819"/>
                  </a:cubicBezTo>
                  <a:cubicBezTo>
                    <a:pt x="4382" y="3557"/>
                    <a:pt x="4155" y="3366"/>
                    <a:pt x="3905" y="3354"/>
                  </a:cubicBezTo>
                  <a:cubicBezTo>
                    <a:pt x="3897" y="3354"/>
                    <a:pt x="3888" y="3354"/>
                    <a:pt x="3880" y="3354"/>
                  </a:cubicBezTo>
                  <a:cubicBezTo>
                    <a:pt x="3711" y="3354"/>
                    <a:pt x="3539" y="3433"/>
                    <a:pt x="3424" y="3560"/>
                  </a:cubicBezTo>
                  <a:cubicBezTo>
                    <a:pt x="3342" y="3092"/>
                    <a:pt x="2982" y="2686"/>
                    <a:pt x="2512" y="2592"/>
                  </a:cubicBezTo>
                  <a:cubicBezTo>
                    <a:pt x="2439" y="2580"/>
                    <a:pt x="2365" y="2574"/>
                    <a:pt x="2292" y="2574"/>
                  </a:cubicBezTo>
                  <a:close/>
                  <a:moveTo>
                    <a:pt x="19509" y="5356"/>
                  </a:moveTo>
                  <a:cubicBezTo>
                    <a:pt x="19298" y="5356"/>
                    <a:pt x="19093" y="5417"/>
                    <a:pt x="18919" y="5533"/>
                  </a:cubicBezTo>
                  <a:cubicBezTo>
                    <a:pt x="18861" y="5581"/>
                    <a:pt x="18889" y="5668"/>
                    <a:pt x="18940" y="5668"/>
                  </a:cubicBezTo>
                  <a:cubicBezTo>
                    <a:pt x="18952" y="5668"/>
                    <a:pt x="18965" y="5664"/>
                    <a:pt x="18979" y="5652"/>
                  </a:cubicBezTo>
                  <a:cubicBezTo>
                    <a:pt x="19136" y="5546"/>
                    <a:pt x="19322" y="5489"/>
                    <a:pt x="19507" y="5489"/>
                  </a:cubicBezTo>
                  <a:cubicBezTo>
                    <a:pt x="19715" y="5489"/>
                    <a:pt x="19922" y="5561"/>
                    <a:pt x="20086" y="5712"/>
                  </a:cubicBezTo>
                  <a:cubicBezTo>
                    <a:pt x="20372" y="5962"/>
                    <a:pt x="20467" y="6390"/>
                    <a:pt x="20312" y="6736"/>
                  </a:cubicBezTo>
                  <a:cubicBezTo>
                    <a:pt x="20217" y="6926"/>
                    <a:pt x="20050" y="7093"/>
                    <a:pt x="19860" y="7176"/>
                  </a:cubicBezTo>
                  <a:cubicBezTo>
                    <a:pt x="19797" y="7207"/>
                    <a:pt x="19835" y="7302"/>
                    <a:pt x="19901" y="7302"/>
                  </a:cubicBezTo>
                  <a:cubicBezTo>
                    <a:pt x="19910" y="7302"/>
                    <a:pt x="19920" y="7300"/>
                    <a:pt x="19931" y="7295"/>
                  </a:cubicBezTo>
                  <a:cubicBezTo>
                    <a:pt x="20336" y="7117"/>
                    <a:pt x="20574" y="6676"/>
                    <a:pt x="20515" y="6236"/>
                  </a:cubicBezTo>
                  <a:cubicBezTo>
                    <a:pt x="20455" y="5795"/>
                    <a:pt x="20098" y="5426"/>
                    <a:pt x="19657" y="5366"/>
                  </a:cubicBezTo>
                  <a:cubicBezTo>
                    <a:pt x="19608" y="5360"/>
                    <a:pt x="19558" y="5356"/>
                    <a:pt x="19509" y="5356"/>
                  </a:cubicBezTo>
                  <a:close/>
                  <a:moveTo>
                    <a:pt x="16958" y="6579"/>
                  </a:moveTo>
                  <a:cubicBezTo>
                    <a:pt x="16666" y="6579"/>
                    <a:pt x="16420" y="6792"/>
                    <a:pt x="16240" y="7021"/>
                  </a:cubicBezTo>
                  <a:cubicBezTo>
                    <a:pt x="16190" y="7063"/>
                    <a:pt x="16234" y="7106"/>
                    <a:pt x="16286" y="7106"/>
                  </a:cubicBezTo>
                  <a:cubicBezTo>
                    <a:pt x="16307" y="7106"/>
                    <a:pt x="16330" y="7098"/>
                    <a:pt x="16347" y="7081"/>
                  </a:cubicBezTo>
                  <a:cubicBezTo>
                    <a:pt x="16501" y="6883"/>
                    <a:pt x="16716" y="6696"/>
                    <a:pt x="16981" y="6696"/>
                  </a:cubicBezTo>
                  <a:cubicBezTo>
                    <a:pt x="17004" y="6696"/>
                    <a:pt x="17027" y="6697"/>
                    <a:pt x="17050" y="6700"/>
                  </a:cubicBezTo>
                  <a:cubicBezTo>
                    <a:pt x="17169" y="6724"/>
                    <a:pt x="17288" y="6795"/>
                    <a:pt x="17348" y="6914"/>
                  </a:cubicBezTo>
                  <a:cubicBezTo>
                    <a:pt x="17395" y="6998"/>
                    <a:pt x="17395" y="7140"/>
                    <a:pt x="17336" y="7224"/>
                  </a:cubicBezTo>
                  <a:cubicBezTo>
                    <a:pt x="17290" y="7269"/>
                    <a:pt x="17328" y="7343"/>
                    <a:pt x="17375" y="7343"/>
                  </a:cubicBezTo>
                  <a:cubicBezTo>
                    <a:pt x="17388" y="7343"/>
                    <a:pt x="17401" y="7337"/>
                    <a:pt x="17414" y="7325"/>
                  </a:cubicBezTo>
                  <a:lnTo>
                    <a:pt x="17419" y="7331"/>
                  </a:lnTo>
                  <a:cubicBezTo>
                    <a:pt x="17428" y="7320"/>
                    <a:pt x="17436" y="7309"/>
                    <a:pt x="17443" y="7298"/>
                  </a:cubicBezTo>
                  <a:cubicBezTo>
                    <a:pt x="17551" y="7206"/>
                    <a:pt x="17686" y="7160"/>
                    <a:pt x="17820" y="7160"/>
                  </a:cubicBezTo>
                  <a:cubicBezTo>
                    <a:pt x="17952" y="7160"/>
                    <a:pt x="18085" y="7204"/>
                    <a:pt x="18193" y="7295"/>
                  </a:cubicBezTo>
                  <a:cubicBezTo>
                    <a:pt x="18407" y="7498"/>
                    <a:pt x="18419" y="7831"/>
                    <a:pt x="18252" y="8057"/>
                  </a:cubicBezTo>
                  <a:cubicBezTo>
                    <a:pt x="18218" y="8108"/>
                    <a:pt x="18263" y="8153"/>
                    <a:pt x="18313" y="8153"/>
                  </a:cubicBezTo>
                  <a:cubicBezTo>
                    <a:pt x="18333" y="8153"/>
                    <a:pt x="18354" y="8146"/>
                    <a:pt x="18371" y="8129"/>
                  </a:cubicBezTo>
                  <a:cubicBezTo>
                    <a:pt x="18538" y="7926"/>
                    <a:pt x="18538" y="7617"/>
                    <a:pt x="18419" y="7390"/>
                  </a:cubicBezTo>
                  <a:cubicBezTo>
                    <a:pt x="18298" y="7171"/>
                    <a:pt x="18056" y="7042"/>
                    <a:pt x="17795" y="7042"/>
                  </a:cubicBezTo>
                  <a:cubicBezTo>
                    <a:pt x="17773" y="7042"/>
                    <a:pt x="17751" y="7043"/>
                    <a:pt x="17729" y="7045"/>
                  </a:cubicBezTo>
                  <a:cubicBezTo>
                    <a:pt x="17655" y="7051"/>
                    <a:pt x="17579" y="7070"/>
                    <a:pt x="17509" y="7103"/>
                  </a:cubicBezTo>
                  <a:cubicBezTo>
                    <a:pt x="17515" y="7035"/>
                    <a:pt x="17505" y="6966"/>
                    <a:pt x="17478" y="6902"/>
                  </a:cubicBezTo>
                  <a:cubicBezTo>
                    <a:pt x="17419" y="6748"/>
                    <a:pt x="17300" y="6640"/>
                    <a:pt x="17133" y="6605"/>
                  </a:cubicBezTo>
                  <a:cubicBezTo>
                    <a:pt x="17073" y="6587"/>
                    <a:pt x="17015" y="6579"/>
                    <a:pt x="16958" y="6579"/>
                  </a:cubicBezTo>
                  <a:close/>
                  <a:moveTo>
                    <a:pt x="5432" y="4314"/>
                  </a:moveTo>
                  <a:cubicBezTo>
                    <a:pt x="5324" y="4314"/>
                    <a:pt x="5215" y="4328"/>
                    <a:pt x="5108" y="4354"/>
                  </a:cubicBezTo>
                  <a:cubicBezTo>
                    <a:pt x="4846" y="4426"/>
                    <a:pt x="4608" y="4604"/>
                    <a:pt x="4441" y="4843"/>
                  </a:cubicBezTo>
                  <a:cubicBezTo>
                    <a:pt x="4290" y="5064"/>
                    <a:pt x="4224" y="5337"/>
                    <a:pt x="4236" y="5603"/>
                  </a:cubicBezTo>
                  <a:cubicBezTo>
                    <a:pt x="4097" y="5530"/>
                    <a:pt x="3939" y="5493"/>
                    <a:pt x="3784" y="5493"/>
                  </a:cubicBezTo>
                  <a:cubicBezTo>
                    <a:pt x="3666" y="5493"/>
                    <a:pt x="3549" y="5514"/>
                    <a:pt x="3441" y="5557"/>
                  </a:cubicBezTo>
                  <a:cubicBezTo>
                    <a:pt x="3131" y="5688"/>
                    <a:pt x="2953" y="6009"/>
                    <a:pt x="2953" y="6331"/>
                  </a:cubicBezTo>
                  <a:cubicBezTo>
                    <a:pt x="2953" y="6509"/>
                    <a:pt x="3012" y="6700"/>
                    <a:pt x="3120" y="6855"/>
                  </a:cubicBezTo>
                  <a:cubicBezTo>
                    <a:pt x="3136" y="6872"/>
                    <a:pt x="3159" y="6888"/>
                    <a:pt x="3179" y="6888"/>
                  </a:cubicBezTo>
                  <a:cubicBezTo>
                    <a:pt x="3188" y="6888"/>
                    <a:pt x="3196" y="6885"/>
                    <a:pt x="3203" y="6879"/>
                  </a:cubicBezTo>
                  <a:cubicBezTo>
                    <a:pt x="3227" y="6843"/>
                    <a:pt x="3251" y="6795"/>
                    <a:pt x="3227" y="6759"/>
                  </a:cubicBezTo>
                  <a:cubicBezTo>
                    <a:pt x="3060" y="6545"/>
                    <a:pt x="3024" y="6224"/>
                    <a:pt x="3143" y="5986"/>
                  </a:cubicBezTo>
                  <a:cubicBezTo>
                    <a:pt x="3258" y="5745"/>
                    <a:pt x="3515" y="5604"/>
                    <a:pt x="3789" y="5604"/>
                  </a:cubicBezTo>
                  <a:cubicBezTo>
                    <a:pt x="3800" y="5604"/>
                    <a:pt x="3811" y="5604"/>
                    <a:pt x="3822" y="5605"/>
                  </a:cubicBezTo>
                  <a:cubicBezTo>
                    <a:pt x="3977" y="5605"/>
                    <a:pt x="4132" y="5664"/>
                    <a:pt x="4251" y="5771"/>
                  </a:cubicBezTo>
                  <a:cubicBezTo>
                    <a:pt x="4267" y="5781"/>
                    <a:pt x="4283" y="5785"/>
                    <a:pt x="4299" y="5785"/>
                  </a:cubicBezTo>
                  <a:cubicBezTo>
                    <a:pt x="4338" y="5785"/>
                    <a:pt x="4370" y="5755"/>
                    <a:pt x="4370" y="5712"/>
                  </a:cubicBezTo>
                  <a:cubicBezTo>
                    <a:pt x="4368" y="5704"/>
                    <a:pt x="4367" y="5697"/>
                    <a:pt x="4366" y="5690"/>
                  </a:cubicBezTo>
                  <a:cubicBezTo>
                    <a:pt x="4367" y="5689"/>
                    <a:pt x="4368" y="5689"/>
                    <a:pt x="4370" y="5688"/>
                  </a:cubicBezTo>
                  <a:cubicBezTo>
                    <a:pt x="4368" y="5687"/>
                    <a:pt x="4366" y="5685"/>
                    <a:pt x="4365" y="5684"/>
                  </a:cubicBezTo>
                  <a:cubicBezTo>
                    <a:pt x="4285" y="5192"/>
                    <a:pt x="4569" y="4673"/>
                    <a:pt x="5048" y="4521"/>
                  </a:cubicBezTo>
                  <a:cubicBezTo>
                    <a:pt x="5170" y="4476"/>
                    <a:pt x="5297" y="4455"/>
                    <a:pt x="5422" y="4455"/>
                  </a:cubicBezTo>
                  <a:cubicBezTo>
                    <a:pt x="5797" y="4455"/>
                    <a:pt x="6159" y="4649"/>
                    <a:pt x="6346" y="4997"/>
                  </a:cubicBezTo>
                  <a:cubicBezTo>
                    <a:pt x="6477" y="5247"/>
                    <a:pt x="6525" y="5533"/>
                    <a:pt x="6453" y="5807"/>
                  </a:cubicBezTo>
                  <a:cubicBezTo>
                    <a:pt x="6445" y="5849"/>
                    <a:pt x="6484" y="5891"/>
                    <a:pt x="6525" y="5891"/>
                  </a:cubicBezTo>
                  <a:cubicBezTo>
                    <a:pt x="6541" y="5891"/>
                    <a:pt x="6558" y="5884"/>
                    <a:pt x="6572" y="5866"/>
                  </a:cubicBezTo>
                  <a:cubicBezTo>
                    <a:pt x="6580" y="5858"/>
                    <a:pt x="6587" y="5850"/>
                    <a:pt x="6595" y="5842"/>
                  </a:cubicBezTo>
                  <a:cubicBezTo>
                    <a:pt x="6596" y="5843"/>
                    <a:pt x="6596" y="5843"/>
                    <a:pt x="6596" y="5843"/>
                  </a:cubicBezTo>
                  <a:cubicBezTo>
                    <a:pt x="6596" y="5842"/>
                    <a:pt x="6596" y="5842"/>
                    <a:pt x="6597" y="5841"/>
                  </a:cubicBezTo>
                  <a:cubicBezTo>
                    <a:pt x="6682" y="5759"/>
                    <a:pt x="6800" y="5718"/>
                    <a:pt x="6917" y="5718"/>
                  </a:cubicBezTo>
                  <a:cubicBezTo>
                    <a:pt x="7053" y="5718"/>
                    <a:pt x="7189" y="5774"/>
                    <a:pt x="7275" y="5890"/>
                  </a:cubicBezTo>
                  <a:cubicBezTo>
                    <a:pt x="7430" y="6105"/>
                    <a:pt x="7311" y="6462"/>
                    <a:pt x="7061" y="6557"/>
                  </a:cubicBezTo>
                  <a:cubicBezTo>
                    <a:pt x="6989" y="6581"/>
                    <a:pt x="7001" y="6688"/>
                    <a:pt x="7072" y="6688"/>
                  </a:cubicBezTo>
                  <a:cubicBezTo>
                    <a:pt x="7406" y="6688"/>
                    <a:pt x="7715" y="6902"/>
                    <a:pt x="7823" y="7224"/>
                  </a:cubicBezTo>
                  <a:cubicBezTo>
                    <a:pt x="7906" y="7533"/>
                    <a:pt x="7787" y="7891"/>
                    <a:pt x="7537" y="8069"/>
                  </a:cubicBezTo>
                  <a:cubicBezTo>
                    <a:pt x="7477" y="8109"/>
                    <a:pt x="7517" y="8199"/>
                    <a:pt x="7574" y="8199"/>
                  </a:cubicBezTo>
                  <a:cubicBezTo>
                    <a:pt x="7585" y="8199"/>
                    <a:pt x="7597" y="8196"/>
                    <a:pt x="7608" y="8188"/>
                  </a:cubicBezTo>
                  <a:cubicBezTo>
                    <a:pt x="7846" y="8010"/>
                    <a:pt x="8001" y="7736"/>
                    <a:pt x="8001" y="7438"/>
                  </a:cubicBezTo>
                  <a:cubicBezTo>
                    <a:pt x="8001" y="7140"/>
                    <a:pt x="7823" y="6855"/>
                    <a:pt x="7561" y="6688"/>
                  </a:cubicBezTo>
                  <a:cubicBezTo>
                    <a:pt x="7477" y="6640"/>
                    <a:pt x="7386" y="6603"/>
                    <a:pt x="7292" y="6581"/>
                  </a:cubicBezTo>
                  <a:cubicBezTo>
                    <a:pt x="7438" y="6449"/>
                    <a:pt x="7512" y="6235"/>
                    <a:pt x="7477" y="6033"/>
                  </a:cubicBezTo>
                  <a:cubicBezTo>
                    <a:pt x="7432" y="5764"/>
                    <a:pt x="7198" y="5591"/>
                    <a:pt x="6933" y="5591"/>
                  </a:cubicBezTo>
                  <a:cubicBezTo>
                    <a:pt x="6916" y="5591"/>
                    <a:pt x="6899" y="5591"/>
                    <a:pt x="6882" y="5593"/>
                  </a:cubicBezTo>
                  <a:cubicBezTo>
                    <a:pt x="6793" y="5599"/>
                    <a:pt x="6708" y="5622"/>
                    <a:pt x="6632" y="5663"/>
                  </a:cubicBezTo>
                  <a:cubicBezTo>
                    <a:pt x="6689" y="5163"/>
                    <a:pt x="6420" y="4638"/>
                    <a:pt x="5953" y="4426"/>
                  </a:cubicBezTo>
                  <a:cubicBezTo>
                    <a:pt x="5790" y="4351"/>
                    <a:pt x="5612" y="4314"/>
                    <a:pt x="5432" y="4314"/>
                  </a:cubicBezTo>
                  <a:close/>
                  <a:moveTo>
                    <a:pt x="14489" y="6262"/>
                  </a:moveTo>
                  <a:cubicBezTo>
                    <a:pt x="14278" y="6262"/>
                    <a:pt x="14062" y="6330"/>
                    <a:pt x="13895" y="6438"/>
                  </a:cubicBezTo>
                  <a:cubicBezTo>
                    <a:pt x="13818" y="6486"/>
                    <a:pt x="13850" y="6573"/>
                    <a:pt x="13909" y="6573"/>
                  </a:cubicBezTo>
                  <a:cubicBezTo>
                    <a:pt x="13923" y="6573"/>
                    <a:pt x="13938" y="6568"/>
                    <a:pt x="13954" y="6557"/>
                  </a:cubicBezTo>
                  <a:cubicBezTo>
                    <a:pt x="14106" y="6451"/>
                    <a:pt x="14289" y="6394"/>
                    <a:pt x="14472" y="6394"/>
                  </a:cubicBezTo>
                  <a:cubicBezTo>
                    <a:pt x="14679" y="6394"/>
                    <a:pt x="14886" y="6465"/>
                    <a:pt x="15050" y="6617"/>
                  </a:cubicBezTo>
                  <a:cubicBezTo>
                    <a:pt x="15335" y="6867"/>
                    <a:pt x="15443" y="7295"/>
                    <a:pt x="15276" y="7641"/>
                  </a:cubicBezTo>
                  <a:cubicBezTo>
                    <a:pt x="15192" y="7831"/>
                    <a:pt x="15026" y="7998"/>
                    <a:pt x="14835" y="8093"/>
                  </a:cubicBezTo>
                  <a:cubicBezTo>
                    <a:pt x="14759" y="8115"/>
                    <a:pt x="14802" y="8215"/>
                    <a:pt x="14882" y="8215"/>
                  </a:cubicBezTo>
                  <a:cubicBezTo>
                    <a:pt x="14890" y="8215"/>
                    <a:pt x="14898" y="8214"/>
                    <a:pt x="14907" y="8212"/>
                  </a:cubicBezTo>
                  <a:cubicBezTo>
                    <a:pt x="15312" y="8022"/>
                    <a:pt x="15550" y="7581"/>
                    <a:pt x="15490" y="7152"/>
                  </a:cubicBezTo>
                  <a:cubicBezTo>
                    <a:pt x="15431" y="6700"/>
                    <a:pt x="15073" y="6331"/>
                    <a:pt x="14621" y="6271"/>
                  </a:cubicBezTo>
                  <a:cubicBezTo>
                    <a:pt x="14578" y="6265"/>
                    <a:pt x="14534" y="6262"/>
                    <a:pt x="14489" y="6262"/>
                  </a:cubicBezTo>
                  <a:close/>
                  <a:moveTo>
                    <a:pt x="10779" y="8349"/>
                  </a:moveTo>
                  <a:cubicBezTo>
                    <a:pt x="10569" y="8349"/>
                    <a:pt x="10366" y="8445"/>
                    <a:pt x="10216" y="8629"/>
                  </a:cubicBezTo>
                  <a:cubicBezTo>
                    <a:pt x="10097" y="8760"/>
                    <a:pt x="10037" y="8926"/>
                    <a:pt x="10037" y="9105"/>
                  </a:cubicBezTo>
                  <a:cubicBezTo>
                    <a:pt x="10032" y="9138"/>
                    <a:pt x="10059" y="9156"/>
                    <a:pt x="10091" y="9156"/>
                  </a:cubicBezTo>
                  <a:cubicBezTo>
                    <a:pt x="10127" y="9156"/>
                    <a:pt x="10168" y="9132"/>
                    <a:pt x="10168" y="9081"/>
                  </a:cubicBezTo>
                  <a:cubicBezTo>
                    <a:pt x="10168" y="8766"/>
                    <a:pt x="10454" y="8474"/>
                    <a:pt x="10780" y="8474"/>
                  </a:cubicBezTo>
                  <a:cubicBezTo>
                    <a:pt x="10786" y="8474"/>
                    <a:pt x="10793" y="8474"/>
                    <a:pt x="10799" y="8474"/>
                  </a:cubicBezTo>
                  <a:cubicBezTo>
                    <a:pt x="11121" y="8486"/>
                    <a:pt x="11406" y="8807"/>
                    <a:pt x="11382" y="9129"/>
                  </a:cubicBezTo>
                  <a:cubicBezTo>
                    <a:pt x="11382" y="9176"/>
                    <a:pt x="11415" y="9200"/>
                    <a:pt x="11448" y="9200"/>
                  </a:cubicBezTo>
                  <a:cubicBezTo>
                    <a:pt x="11481" y="9200"/>
                    <a:pt x="11513" y="9176"/>
                    <a:pt x="11513" y="9129"/>
                  </a:cubicBezTo>
                  <a:cubicBezTo>
                    <a:pt x="11525" y="8819"/>
                    <a:pt x="11323" y="8522"/>
                    <a:pt x="11049" y="8403"/>
                  </a:cubicBezTo>
                  <a:cubicBezTo>
                    <a:pt x="10960" y="8367"/>
                    <a:pt x="10869" y="8349"/>
                    <a:pt x="10779" y="8349"/>
                  </a:cubicBezTo>
                  <a:close/>
                  <a:moveTo>
                    <a:pt x="12048" y="6196"/>
                  </a:moveTo>
                  <a:cubicBezTo>
                    <a:pt x="11919" y="6196"/>
                    <a:pt x="11790" y="6217"/>
                    <a:pt x="11668" y="6259"/>
                  </a:cubicBezTo>
                  <a:cubicBezTo>
                    <a:pt x="11427" y="6333"/>
                    <a:pt x="11195" y="6489"/>
                    <a:pt x="11022" y="6696"/>
                  </a:cubicBezTo>
                  <a:cubicBezTo>
                    <a:pt x="10886" y="6477"/>
                    <a:pt x="10638" y="6332"/>
                    <a:pt x="10381" y="6332"/>
                  </a:cubicBezTo>
                  <a:cubicBezTo>
                    <a:pt x="10342" y="6332"/>
                    <a:pt x="10303" y="6336"/>
                    <a:pt x="10263" y="6343"/>
                  </a:cubicBezTo>
                  <a:cubicBezTo>
                    <a:pt x="9918" y="6426"/>
                    <a:pt x="9680" y="6748"/>
                    <a:pt x="9692" y="7093"/>
                  </a:cubicBezTo>
                  <a:cubicBezTo>
                    <a:pt x="9698" y="7148"/>
                    <a:pt x="9739" y="7175"/>
                    <a:pt x="9777" y="7175"/>
                  </a:cubicBezTo>
                  <a:cubicBezTo>
                    <a:pt x="9813" y="7175"/>
                    <a:pt x="9847" y="7151"/>
                    <a:pt x="9847" y="7105"/>
                  </a:cubicBezTo>
                  <a:cubicBezTo>
                    <a:pt x="9835" y="6819"/>
                    <a:pt x="10025" y="6557"/>
                    <a:pt x="10299" y="6498"/>
                  </a:cubicBezTo>
                  <a:cubicBezTo>
                    <a:pt x="10337" y="6489"/>
                    <a:pt x="10375" y="6485"/>
                    <a:pt x="10414" y="6485"/>
                  </a:cubicBezTo>
                  <a:cubicBezTo>
                    <a:pt x="10652" y="6485"/>
                    <a:pt x="10885" y="6636"/>
                    <a:pt x="10978" y="6831"/>
                  </a:cubicBezTo>
                  <a:cubicBezTo>
                    <a:pt x="10991" y="6864"/>
                    <a:pt x="11016" y="6879"/>
                    <a:pt x="11041" y="6879"/>
                  </a:cubicBezTo>
                  <a:cubicBezTo>
                    <a:pt x="11061" y="6879"/>
                    <a:pt x="11081" y="6870"/>
                    <a:pt x="11097" y="6855"/>
                  </a:cubicBezTo>
                  <a:cubicBezTo>
                    <a:pt x="11330" y="6553"/>
                    <a:pt x="11682" y="6331"/>
                    <a:pt x="12057" y="6331"/>
                  </a:cubicBezTo>
                  <a:cubicBezTo>
                    <a:pt x="12141" y="6331"/>
                    <a:pt x="12226" y="6343"/>
                    <a:pt x="12311" y="6367"/>
                  </a:cubicBezTo>
                  <a:cubicBezTo>
                    <a:pt x="12728" y="6462"/>
                    <a:pt x="13073" y="6843"/>
                    <a:pt x="13014" y="7283"/>
                  </a:cubicBezTo>
                  <a:cubicBezTo>
                    <a:pt x="12980" y="7498"/>
                    <a:pt x="12881" y="7692"/>
                    <a:pt x="12698" y="7802"/>
                  </a:cubicBezTo>
                  <a:cubicBezTo>
                    <a:pt x="12688" y="7804"/>
                    <a:pt x="12678" y="7805"/>
                    <a:pt x="12668" y="7807"/>
                  </a:cubicBezTo>
                  <a:cubicBezTo>
                    <a:pt x="12669" y="7811"/>
                    <a:pt x="12670" y="7814"/>
                    <a:pt x="12671" y="7818"/>
                  </a:cubicBezTo>
                  <a:cubicBezTo>
                    <a:pt x="12670" y="7818"/>
                    <a:pt x="12669" y="7819"/>
                    <a:pt x="12668" y="7819"/>
                  </a:cubicBezTo>
                  <a:cubicBezTo>
                    <a:pt x="12602" y="7864"/>
                    <a:pt x="12649" y="7939"/>
                    <a:pt x="12704" y="7939"/>
                  </a:cubicBezTo>
                  <a:cubicBezTo>
                    <a:pt x="12708" y="7939"/>
                    <a:pt x="12712" y="7939"/>
                    <a:pt x="12716" y="7938"/>
                  </a:cubicBezTo>
                  <a:cubicBezTo>
                    <a:pt x="12763" y="7931"/>
                    <a:pt x="12810" y="7927"/>
                    <a:pt x="12856" y="7927"/>
                  </a:cubicBezTo>
                  <a:cubicBezTo>
                    <a:pt x="13108" y="7927"/>
                    <a:pt x="13357" y="8033"/>
                    <a:pt x="13538" y="8224"/>
                  </a:cubicBezTo>
                  <a:cubicBezTo>
                    <a:pt x="13740" y="8450"/>
                    <a:pt x="13823" y="8760"/>
                    <a:pt x="13764" y="9057"/>
                  </a:cubicBezTo>
                  <a:cubicBezTo>
                    <a:pt x="13716" y="9224"/>
                    <a:pt x="13645" y="9379"/>
                    <a:pt x="13502" y="9498"/>
                  </a:cubicBezTo>
                  <a:cubicBezTo>
                    <a:pt x="13456" y="9544"/>
                    <a:pt x="13503" y="9612"/>
                    <a:pt x="13554" y="9612"/>
                  </a:cubicBezTo>
                  <a:cubicBezTo>
                    <a:pt x="13569" y="9612"/>
                    <a:pt x="13584" y="9606"/>
                    <a:pt x="13597" y="9593"/>
                  </a:cubicBezTo>
                  <a:cubicBezTo>
                    <a:pt x="13847" y="9343"/>
                    <a:pt x="13954" y="8986"/>
                    <a:pt x="13895" y="8629"/>
                  </a:cubicBezTo>
                  <a:cubicBezTo>
                    <a:pt x="13835" y="8283"/>
                    <a:pt x="13573" y="7998"/>
                    <a:pt x="13252" y="7867"/>
                  </a:cubicBezTo>
                  <a:cubicBezTo>
                    <a:pt x="13137" y="7821"/>
                    <a:pt x="13013" y="7795"/>
                    <a:pt x="12885" y="7791"/>
                  </a:cubicBezTo>
                  <a:cubicBezTo>
                    <a:pt x="13157" y="7506"/>
                    <a:pt x="13204" y="7043"/>
                    <a:pt x="13002" y="6700"/>
                  </a:cubicBezTo>
                  <a:cubicBezTo>
                    <a:pt x="12798" y="6372"/>
                    <a:pt x="12423" y="6196"/>
                    <a:pt x="12048" y="619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Google Shape;999;p35"/>
            <p:cNvSpPr>
              <a:spLocks/>
            </p:cNvSpPr>
            <p:nvPr/>
          </p:nvSpPr>
          <p:spPr bwMode="auto">
            <a:xfrm>
              <a:off x="10224226" y="3191077"/>
              <a:ext cx="1371441" cy="1810540"/>
            </a:xfrm>
            <a:custGeom>
              <a:avLst/>
              <a:gdLst>
                <a:gd name="T0" fmla="*/ 21682 w 21682"/>
                <a:gd name="T1" fmla="*/ 3537 h 28624"/>
                <a:gd name="T2" fmla="*/ 19967 w 21682"/>
                <a:gd name="T3" fmla="*/ 3918 h 28624"/>
                <a:gd name="T4" fmla="*/ 13871 w 21682"/>
                <a:gd name="T5" fmla="*/ 26635 h 28624"/>
                <a:gd name="T6" fmla="*/ 13871 w 21682"/>
                <a:gd name="T7" fmla="*/ 26635 h 28624"/>
                <a:gd name="T8" fmla="*/ 14812 w 21682"/>
                <a:gd name="T9" fmla="*/ 26182 h 28624"/>
                <a:gd name="T10" fmla="*/ 21682 w 21682"/>
                <a:gd name="T11" fmla="*/ 3537 h 28624"/>
                <a:gd name="T12" fmla="*/ 18062 w 21682"/>
                <a:gd name="T13" fmla="*/ 4334 h 28624"/>
                <a:gd name="T14" fmla="*/ 15776 w 21682"/>
                <a:gd name="T15" fmla="*/ 4811 h 28624"/>
                <a:gd name="T16" fmla="*/ 11073 w 21682"/>
                <a:gd name="T17" fmla="*/ 28040 h 28624"/>
                <a:gd name="T18" fmla="*/ 12324 w 21682"/>
                <a:gd name="T19" fmla="*/ 27409 h 28624"/>
                <a:gd name="T20" fmla="*/ 18062 w 21682"/>
                <a:gd name="T21" fmla="*/ 4334 h 28624"/>
                <a:gd name="T22" fmla="*/ 870 w 21682"/>
                <a:gd name="T23" fmla="*/ 1 h 28624"/>
                <a:gd name="T24" fmla="*/ 1 w 21682"/>
                <a:gd name="T25" fmla="*/ 15979 h 28624"/>
                <a:gd name="T26" fmla="*/ 1763 w 21682"/>
                <a:gd name="T27" fmla="*/ 17646 h 28624"/>
                <a:gd name="T28" fmla="*/ 1167 w 21682"/>
                <a:gd name="T29" fmla="*/ 24968 h 28624"/>
                <a:gd name="T30" fmla="*/ 2560 w 21682"/>
                <a:gd name="T31" fmla="*/ 25563 h 28624"/>
                <a:gd name="T32" fmla="*/ 3275 w 21682"/>
                <a:gd name="T33" fmla="*/ 18574 h 28624"/>
                <a:gd name="T34" fmla="*/ 5477 w 21682"/>
                <a:gd name="T35" fmla="*/ 19312 h 28624"/>
                <a:gd name="T36" fmla="*/ 5573 w 21682"/>
                <a:gd name="T37" fmla="*/ 19336 h 28624"/>
                <a:gd name="T38" fmla="*/ 4477 w 21682"/>
                <a:gd name="T39" fmla="*/ 26373 h 28624"/>
                <a:gd name="T40" fmla="*/ 5954 w 21682"/>
                <a:gd name="T41" fmla="*/ 26992 h 28624"/>
                <a:gd name="T42" fmla="*/ 7323 w 21682"/>
                <a:gd name="T43" fmla="*/ 19479 h 28624"/>
                <a:gd name="T44" fmla="*/ 9978 w 21682"/>
                <a:gd name="T45" fmla="*/ 19074 h 28624"/>
                <a:gd name="T46" fmla="*/ 9978 w 21682"/>
                <a:gd name="T47" fmla="*/ 19074 h 28624"/>
                <a:gd name="T48" fmla="*/ 8299 w 21682"/>
                <a:gd name="T49" fmla="*/ 27944 h 28624"/>
                <a:gd name="T50" fmla="*/ 9859 w 21682"/>
                <a:gd name="T51" fmla="*/ 28623 h 28624"/>
                <a:gd name="T52" fmla="*/ 14264 w 21682"/>
                <a:gd name="T53" fmla="*/ 5120 h 28624"/>
                <a:gd name="T54" fmla="*/ 870 w 21682"/>
                <a:gd name="T55" fmla="*/ 1 h 28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682" h="28624" extrusionOk="0">
                  <a:moveTo>
                    <a:pt x="21682" y="3537"/>
                  </a:moveTo>
                  <a:lnTo>
                    <a:pt x="19967" y="3918"/>
                  </a:lnTo>
                  <a:lnTo>
                    <a:pt x="13871" y="26635"/>
                  </a:lnTo>
                  <a:lnTo>
                    <a:pt x="14812" y="26182"/>
                  </a:lnTo>
                  <a:lnTo>
                    <a:pt x="21682" y="3537"/>
                  </a:lnTo>
                  <a:close/>
                  <a:moveTo>
                    <a:pt x="18062" y="4334"/>
                  </a:moveTo>
                  <a:lnTo>
                    <a:pt x="15776" y="4811"/>
                  </a:lnTo>
                  <a:lnTo>
                    <a:pt x="11073" y="28040"/>
                  </a:lnTo>
                  <a:lnTo>
                    <a:pt x="12324" y="27409"/>
                  </a:lnTo>
                  <a:lnTo>
                    <a:pt x="18062" y="4334"/>
                  </a:lnTo>
                  <a:close/>
                  <a:moveTo>
                    <a:pt x="870" y="1"/>
                  </a:moveTo>
                  <a:lnTo>
                    <a:pt x="1" y="15979"/>
                  </a:lnTo>
                  <a:cubicBezTo>
                    <a:pt x="524" y="16610"/>
                    <a:pt x="1108" y="17169"/>
                    <a:pt x="1763" y="17646"/>
                  </a:cubicBezTo>
                  <a:lnTo>
                    <a:pt x="1167" y="24968"/>
                  </a:lnTo>
                  <a:lnTo>
                    <a:pt x="2560" y="25563"/>
                  </a:lnTo>
                  <a:lnTo>
                    <a:pt x="3275" y="18574"/>
                  </a:lnTo>
                  <a:cubicBezTo>
                    <a:pt x="3965" y="18896"/>
                    <a:pt x="4704" y="19158"/>
                    <a:pt x="5477" y="19312"/>
                  </a:cubicBezTo>
                  <a:cubicBezTo>
                    <a:pt x="5513" y="19312"/>
                    <a:pt x="5537" y="19336"/>
                    <a:pt x="5573" y="19336"/>
                  </a:cubicBezTo>
                  <a:lnTo>
                    <a:pt x="4477" y="26373"/>
                  </a:lnTo>
                  <a:lnTo>
                    <a:pt x="5954" y="26992"/>
                  </a:lnTo>
                  <a:lnTo>
                    <a:pt x="7323" y="19479"/>
                  </a:lnTo>
                  <a:cubicBezTo>
                    <a:pt x="8216" y="19479"/>
                    <a:pt x="9109" y="19348"/>
                    <a:pt x="9978" y="19074"/>
                  </a:cubicBezTo>
                  <a:cubicBezTo>
                    <a:pt x="9442" y="21968"/>
                    <a:pt x="8621" y="26242"/>
                    <a:pt x="8299" y="27944"/>
                  </a:cubicBezTo>
                  <a:lnTo>
                    <a:pt x="9859" y="28623"/>
                  </a:lnTo>
                  <a:lnTo>
                    <a:pt x="14264" y="5120"/>
                  </a:lnTo>
                  <a:lnTo>
                    <a:pt x="8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Google Shape;1000;p35"/>
            <p:cNvSpPr>
              <a:spLocks/>
            </p:cNvSpPr>
            <p:nvPr/>
          </p:nvSpPr>
          <p:spPr bwMode="auto">
            <a:xfrm>
              <a:off x="10323280" y="3554083"/>
              <a:ext cx="578444" cy="573131"/>
            </a:xfrm>
            <a:custGeom>
              <a:avLst/>
              <a:gdLst>
                <a:gd name="T0" fmla="*/ 3906 w 9145"/>
                <a:gd name="T1" fmla="*/ 0 h 9061"/>
                <a:gd name="T2" fmla="*/ 3334 w 9145"/>
                <a:gd name="T3" fmla="*/ 1357 h 9061"/>
                <a:gd name="T4" fmla="*/ 2001 w 9145"/>
                <a:gd name="T5" fmla="*/ 750 h 9061"/>
                <a:gd name="T6" fmla="*/ 2072 w 9145"/>
                <a:gd name="T7" fmla="*/ 2203 h 9061"/>
                <a:gd name="T8" fmla="*/ 608 w 9145"/>
                <a:gd name="T9" fmla="*/ 2238 h 9061"/>
                <a:gd name="T10" fmla="*/ 1310 w 9145"/>
                <a:gd name="T11" fmla="*/ 3524 h 9061"/>
                <a:gd name="T12" fmla="*/ 1 w 9145"/>
                <a:gd name="T13" fmla="*/ 4179 h 9061"/>
                <a:gd name="T14" fmla="*/ 1191 w 9145"/>
                <a:gd name="T15" fmla="*/ 5048 h 9061"/>
                <a:gd name="T16" fmla="*/ 298 w 9145"/>
                <a:gd name="T17" fmla="*/ 6203 h 9061"/>
                <a:gd name="T18" fmla="*/ 1739 w 9145"/>
                <a:gd name="T19" fmla="*/ 6465 h 9061"/>
                <a:gd name="T20" fmla="*/ 1441 w 9145"/>
                <a:gd name="T21" fmla="*/ 7894 h 9061"/>
                <a:gd name="T22" fmla="*/ 2858 w 9145"/>
                <a:gd name="T23" fmla="*/ 7489 h 9061"/>
                <a:gd name="T24" fmla="*/ 3215 w 9145"/>
                <a:gd name="T25" fmla="*/ 8918 h 9061"/>
                <a:gd name="T26" fmla="*/ 4299 w 9145"/>
                <a:gd name="T27" fmla="*/ 7953 h 9061"/>
                <a:gd name="T28" fmla="*/ 5239 w 9145"/>
                <a:gd name="T29" fmla="*/ 9061 h 9061"/>
                <a:gd name="T30" fmla="*/ 5811 w 9145"/>
                <a:gd name="T31" fmla="*/ 7727 h 9061"/>
                <a:gd name="T32" fmla="*/ 7144 w 9145"/>
                <a:gd name="T33" fmla="*/ 8334 h 9061"/>
                <a:gd name="T34" fmla="*/ 7073 w 9145"/>
                <a:gd name="T35" fmla="*/ 6858 h 9061"/>
                <a:gd name="T36" fmla="*/ 8526 w 9145"/>
                <a:gd name="T37" fmla="*/ 6834 h 9061"/>
                <a:gd name="T38" fmla="*/ 7823 w 9145"/>
                <a:gd name="T39" fmla="*/ 5548 h 9061"/>
                <a:gd name="T40" fmla="*/ 9145 w 9145"/>
                <a:gd name="T41" fmla="*/ 4894 h 9061"/>
                <a:gd name="T42" fmla="*/ 7954 w 9145"/>
                <a:gd name="T43" fmla="*/ 4036 h 9061"/>
                <a:gd name="T44" fmla="*/ 8847 w 9145"/>
                <a:gd name="T45" fmla="*/ 2869 h 9061"/>
                <a:gd name="T46" fmla="*/ 7394 w 9145"/>
                <a:gd name="T47" fmla="*/ 2619 h 9061"/>
                <a:gd name="T48" fmla="*/ 7692 w 9145"/>
                <a:gd name="T49" fmla="*/ 1191 h 9061"/>
                <a:gd name="T50" fmla="*/ 6287 w 9145"/>
                <a:gd name="T51" fmla="*/ 1584 h 9061"/>
                <a:gd name="T52" fmla="*/ 5930 w 9145"/>
                <a:gd name="T53" fmla="*/ 167 h 9061"/>
                <a:gd name="T54" fmla="*/ 4835 w 9145"/>
                <a:gd name="T55" fmla="*/ 1131 h 9061"/>
                <a:gd name="T56" fmla="*/ 3906 w 9145"/>
                <a:gd name="T57" fmla="*/ 0 h 9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145" h="9061" extrusionOk="0">
                  <a:moveTo>
                    <a:pt x="3906" y="0"/>
                  </a:moveTo>
                  <a:lnTo>
                    <a:pt x="3334" y="1357"/>
                  </a:lnTo>
                  <a:lnTo>
                    <a:pt x="2001" y="750"/>
                  </a:lnTo>
                  <a:lnTo>
                    <a:pt x="2072" y="2203"/>
                  </a:lnTo>
                  <a:lnTo>
                    <a:pt x="608" y="2238"/>
                  </a:lnTo>
                  <a:lnTo>
                    <a:pt x="1310" y="3524"/>
                  </a:lnTo>
                  <a:lnTo>
                    <a:pt x="1" y="4179"/>
                  </a:lnTo>
                  <a:lnTo>
                    <a:pt x="1191" y="5048"/>
                  </a:lnTo>
                  <a:lnTo>
                    <a:pt x="298" y="6203"/>
                  </a:lnTo>
                  <a:lnTo>
                    <a:pt x="1739" y="6465"/>
                  </a:lnTo>
                  <a:lnTo>
                    <a:pt x="1441" y="7894"/>
                  </a:lnTo>
                  <a:lnTo>
                    <a:pt x="2858" y="7489"/>
                  </a:lnTo>
                  <a:lnTo>
                    <a:pt x="3215" y="8918"/>
                  </a:lnTo>
                  <a:lnTo>
                    <a:pt x="4299" y="7953"/>
                  </a:lnTo>
                  <a:lnTo>
                    <a:pt x="5239" y="9061"/>
                  </a:lnTo>
                  <a:lnTo>
                    <a:pt x="5811" y="7727"/>
                  </a:lnTo>
                  <a:lnTo>
                    <a:pt x="7144" y="8334"/>
                  </a:lnTo>
                  <a:lnTo>
                    <a:pt x="7073" y="6858"/>
                  </a:lnTo>
                  <a:lnTo>
                    <a:pt x="8526" y="6834"/>
                  </a:lnTo>
                  <a:lnTo>
                    <a:pt x="7823" y="5548"/>
                  </a:lnTo>
                  <a:lnTo>
                    <a:pt x="9145" y="4894"/>
                  </a:lnTo>
                  <a:lnTo>
                    <a:pt x="7954" y="4036"/>
                  </a:lnTo>
                  <a:lnTo>
                    <a:pt x="8847" y="2869"/>
                  </a:lnTo>
                  <a:lnTo>
                    <a:pt x="7394" y="2619"/>
                  </a:lnTo>
                  <a:lnTo>
                    <a:pt x="7692" y="1191"/>
                  </a:lnTo>
                  <a:lnTo>
                    <a:pt x="6287" y="1584"/>
                  </a:lnTo>
                  <a:lnTo>
                    <a:pt x="5930" y="167"/>
                  </a:lnTo>
                  <a:lnTo>
                    <a:pt x="4835" y="1131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1A0A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2931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2;p36"/>
          <p:cNvSpPr>
            <a:spLocks/>
          </p:cNvSpPr>
          <p:nvPr/>
        </p:nvSpPr>
        <p:spPr bwMode="auto">
          <a:xfrm>
            <a:off x="-167195" y="-50812"/>
            <a:ext cx="471956" cy="6961212"/>
          </a:xfrm>
          <a:custGeom>
            <a:avLst/>
            <a:gdLst>
              <a:gd name="T0" fmla="*/ 1 w 14181"/>
              <a:gd name="T1" fmla="*/ 1 h 163402"/>
              <a:gd name="T2" fmla="*/ 1 w 14181"/>
              <a:gd name="T3" fmla="*/ 163223 h 163402"/>
              <a:gd name="T4" fmla="*/ 1 w 14181"/>
              <a:gd name="T5" fmla="*/ 163402 h 163402"/>
              <a:gd name="T6" fmla="*/ 13931 w 14181"/>
              <a:gd name="T7" fmla="*/ 163402 h 163402"/>
              <a:gd name="T8" fmla="*/ 12847 w 14181"/>
              <a:gd name="T9" fmla="*/ 160449 h 163402"/>
              <a:gd name="T10" fmla="*/ 14181 w 14181"/>
              <a:gd name="T11" fmla="*/ 156091 h 163402"/>
              <a:gd name="T12" fmla="*/ 12847 w 14181"/>
              <a:gd name="T13" fmla="*/ 151734 h 163402"/>
              <a:gd name="T14" fmla="*/ 14181 w 14181"/>
              <a:gd name="T15" fmla="*/ 147364 h 163402"/>
              <a:gd name="T16" fmla="*/ 12847 w 14181"/>
              <a:gd name="T17" fmla="*/ 143006 h 163402"/>
              <a:gd name="T18" fmla="*/ 14181 w 14181"/>
              <a:gd name="T19" fmla="*/ 138649 h 163402"/>
              <a:gd name="T20" fmla="*/ 12847 w 14181"/>
              <a:gd name="T21" fmla="*/ 134291 h 163402"/>
              <a:gd name="T22" fmla="*/ 14181 w 14181"/>
              <a:gd name="T23" fmla="*/ 129922 h 163402"/>
              <a:gd name="T24" fmla="*/ 12847 w 14181"/>
              <a:gd name="T25" fmla="*/ 125564 h 163402"/>
              <a:gd name="T26" fmla="*/ 14181 w 14181"/>
              <a:gd name="T27" fmla="*/ 121206 h 163402"/>
              <a:gd name="T28" fmla="*/ 12847 w 14181"/>
              <a:gd name="T29" fmla="*/ 116848 h 163402"/>
              <a:gd name="T30" fmla="*/ 14181 w 14181"/>
              <a:gd name="T31" fmla="*/ 112479 h 163402"/>
              <a:gd name="T32" fmla="*/ 12847 w 14181"/>
              <a:gd name="T33" fmla="*/ 108121 h 163402"/>
              <a:gd name="T34" fmla="*/ 14181 w 14181"/>
              <a:gd name="T35" fmla="*/ 103764 h 163402"/>
              <a:gd name="T36" fmla="*/ 12847 w 14181"/>
              <a:gd name="T37" fmla="*/ 99406 h 163402"/>
              <a:gd name="T38" fmla="*/ 14181 w 14181"/>
              <a:gd name="T39" fmla="*/ 95048 h 163402"/>
              <a:gd name="T40" fmla="*/ 12847 w 14181"/>
              <a:gd name="T41" fmla="*/ 90679 h 163402"/>
              <a:gd name="T42" fmla="*/ 14181 w 14181"/>
              <a:gd name="T43" fmla="*/ 86321 h 163402"/>
              <a:gd name="T44" fmla="*/ 12847 w 14181"/>
              <a:gd name="T45" fmla="*/ 81963 h 163402"/>
              <a:gd name="T46" fmla="*/ 14181 w 14181"/>
              <a:gd name="T47" fmla="*/ 77606 h 163402"/>
              <a:gd name="T48" fmla="*/ 12847 w 14181"/>
              <a:gd name="T49" fmla="*/ 73236 h 163402"/>
              <a:gd name="T50" fmla="*/ 14181 w 14181"/>
              <a:gd name="T51" fmla="*/ 68878 h 163402"/>
              <a:gd name="T52" fmla="*/ 12847 w 14181"/>
              <a:gd name="T53" fmla="*/ 64521 h 163402"/>
              <a:gd name="T54" fmla="*/ 14181 w 14181"/>
              <a:gd name="T55" fmla="*/ 60163 h 163402"/>
              <a:gd name="T56" fmla="*/ 12847 w 14181"/>
              <a:gd name="T57" fmla="*/ 55793 h 163402"/>
              <a:gd name="T58" fmla="*/ 14181 w 14181"/>
              <a:gd name="T59" fmla="*/ 51436 h 163402"/>
              <a:gd name="T60" fmla="*/ 12847 w 14181"/>
              <a:gd name="T61" fmla="*/ 47078 h 163402"/>
              <a:gd name="T62" fmla="*/ 14181 w 14181"/>
              <a:gd name="T63" fmla="*/ 42720 h 163402"/>
              <a:gd name="T64" fmla="*/ 12847 w 14181"/>
              <a:gd name="T65" fmla="*/ 38351 h 163402"/>
              <a:gd name="T66" fmla="*/ 14181 w 14181"/>
              <a:gd name="T67" fmla="*/ 33993 h 163402"/>
              <a:gd name="T68" fmla="*/ 12847 w 14181"/>
              <a:gd name="T69" fmla="*/ 29635 h 163402"/>
              <a:gd name="T70" fmla="*/ 14181 w 14181"/>
              <a:gd name="T71" fmla="*/ 25278 h 163402"/>
              <a:gd name="T72" fmla="*/ 12847 w 14181"/>
              <a:gd name="T73" fmla="*/ 20908 h 163402"/>
              <a:gd name="T74" fmla="*/ 14181 w 14181"/>
              <a:gd name="T75" fmla="*/ 16550 h 163402"/>
              <a:gd name="T76" fmla="*/ 12847 w 14181"/>
              <a:gd name="T77" fmla="*/ 12193 h 163402"/>
              <a:gd name="T78" fmla="*/ 14181 w 14181"/>
              <a:gd name="T79" fmla="*/ 7847 h 163402"/>
              <a:gd name="T80" fmla="*/ 12847 w 14181"/>
              <a:gd name="T81" fmla="*/ 3489 h 163402"/>
              <a:gd name="T82" fmla="*/ 14098 w 14181"/>
              <a:gd name="T83" fmla="*/ 1 h 163402"/>
              <a:gd name="T84" fmla="*/ 1 w 14181"/>
              <a:gd name="T85" fmla="*/ 1 h 163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181" h="163402" extrusionOk="0">
                <a:moveTo>
                  <a:pt x="1" y="1"/>
                </a:moveTo>
                <a:lnTo>
                  <a:pt x="1" y="163223"/>
                </a:lnTo>
                <a:lnTo>
                  <a:pt x="1" y="163402"/>
                </a:lnTo>
                <a:lnTo>
                  <a:pt x="13931" y="163402"/>
                </a:lnTo>
                <a:cubicBezTo>
                  <a:pt x="13538" y="162461"/>
                  <a:pt x="12847" y="162033"/>
                  <a:pt x="12847" y="160449"/>
                </a:cubicBezTo>
                <a:cubicBezTo>
                  <a:pt x="12847" y="158258"/>
                  <a:pt x="14181" y="158258"/>
                  <a:pt x="14181" y="156091"/>
                </a:cubicBezTo>
                <a:cubicBezTo>
                  <a:pt x="14181" y="153901"/>
                  <a:pt x="12847" y="153901"/>
                  <a:pt x="12847" y="151734"/>
                </a:cubicBezTo>
                <a:cubicBezTo>
                  <a:pt x="12847" y="149543"/>
                  <a:pt x="14181" y="149555"/>
                  <a:pt x="14181" y="147364"/>
                </a:cubicBezTo>
                <a:cubicBezTo>
                  <a:pt x="14181" y="145185"/>
                  <a:pt x="12847" y="145185"/>
                  <a:pt x="12847" y="143006"/>
                </a:cubicBezTo>
                <a:cubicBezTo>
                  <a:pt x="12847" y="140816"/>
                  <a:pt x="14181" y="140816"/>
                  <a:pt x="14181" y="138649"/>
                </a:cubicBezTo>
                <a:cubicBezTo>
                  <a:pt x="14181" y="136458"/>
                  <a:pt x="12847" y="136458"/>
                  <a:pt x="12847" y="134291"/>
                </a:cubicBezTo>
                <a:cubicBezTo>
                  <a:pt x="12847" y="132100"/>
                  <a:pt x="14181" y="132100"/>
                  <a:pt x="14181" y="129922"/>
                </a:cubicBezTo>
                <a:cubicBezTo>
                  <a:pt x="14181" y="127743"/>
                  <a:pt x="12847" y="127743"/>
                  <a:pt x="12847" y="125564"/>
                </a:cubicBezTo>
                <a:cubicBezTo>
                  <a:pt x="12847" y="123373"/>
                  <a:pt x="14181" y="123373"/>
                  <a:pt x="14181" y="121206"/>
                </a:cubicBezTo>
                <a:cubicBezTo>
                  <a:pt x="14181" y="119015"/>
                  <a:pt x="12847" y="119027"/>
                  <a:pt x="12847" y="116848"/>
                </a:cubicBezTo>
                <a:cubicBezTo>
                  <a:pt x="12847" y="114658"/>
                  <a:pt x="14181" y="114658"/>
                  <a:pt x="14181" y="112479"/>
                </a:cubicBezTo>
                <a:cubicBezTo>
                  <a:pt x="14181" y="110300"/>
                  <a:pt x="12847" y="110312"/>
                  <a:pt x="12847" y="108121"/>
                </a:cubicBezTo>
                <a:cubicBezTo>
                  <a:pt x="12847" y="105930"/>
                  <a:pt x="14181" y="105930"/>
                  <a:pt x="14181" y="103764"/>
                </a:cubicBezTo>
                <a:cubicBezTo>
                  <a:pt x="14181" y="101573"/>
                  <a:pt x="12847" y="101573"/>
                  <a:pt x="12847" y="99406"/>
                </a:cubicBezTo>
                <a:cubicBezTo>
                  <a:pt x="12847" y="97215"/>
                  <a:pt x="14181" y="97227"/>
                  <a:pt x="14181" y="95048"/>
                </a:cubicBezTo>
                <a:cubicBezTo>
                  <a:pt x="14181" y="92857"/>
                  <a:pt x="12847" y="92857"/>
                  <a:pt x="12847" y="90679"/>
                </a:cubicBezTo>
                <a:cubicBezTo>
                  <a:pt x="12847" y="88500"/>
                  <a:pt x="14181" y="88500"/>
                  <a:pt x="14181" y="86321"/>
                </a:cubicBezTo>
                <a:cubicBezTo>
                  <a:pt x="14181" y="84130"/>
                  <a:pt x="12847" y="84130"/>
                  <a:pt x="12847" y="81963"/>
                </a:cubicBezTo>
                <a:cubicBezTo>
                  <a:pt x="12847" y="79772"/>
                  <a:pt x="14181" y="79784"/>
                  <a:pt x="14181" y="77606"/>
                </a:cubicBezTo>
                <a:cubicBezTo>
                  <a:pt x="14181" y="75415"/>
                  <a:pt x="12847" y="75415"/>
                  <a:pt x="12847" y="73236"/>
                </a:cubicBezTo>
                <a:cubicBezTo>
                  <a:pt x="12847" y="71057"/>
                  <a:pt x="14181" y="71057"/>
                  <a:pt x="14181" y="68878"/>
                </a:cubicBezTo>
                <a:cubicBezTo>
                  <a:pt x="14181" y="66688"/>
                  <a:pt x="12847" y="66688"/>
                  <a:pt x="12847" y="64521"/>
                </a:cubicBezTo>
                <a:cubicBezTo>
                  <a:pt x="12847" y="62330"/>
                  <a:pt x="14181" y="62330"/>
                  <a:pt x="14181" y="60163"/>
                </a:cubicBezTo>
                <a:cubicBezTo>
                  <a:pt x="14181" y="57972"/>
                  <a:pt x="12847" y="57972"/>
                  <a:pt x="12847" y="55793"/>
                </a:cubicBezTo>
                <a:cubicBezTo>
                  <a:pt x="12847" y="53615"/>
                  <a:pt x="14181" y="53615"/>
                  <a:pt x="14181" y="51436"/>
                </a:cubicBezTo>
                <a:cubicBezTo>
                  <a:pt x="14181" y="49245"/>
                  <a:pt x="12847" y="49269"/>
                  <a:pt x="12847" y="47078"/>
                </a:cubicBezTo>
                <a:cubicBezTo>
                  <a:pt x="12847" y="44887"/>
                  <a:pt x="14181" y="44887"/>
                  <a:pt x="14181" y="42720"/>
                </a:cubicBezTo>
                <a:cubicBezTo>
                  <a:pt x="14181" y="40530"/>
                  <a:pt x="12847" y="40530"/>
                  <a:pt x="12847" y="38351"/>
                </a:cubicBezTo>
                <a:cubicBezTo>
                  <a:pt x="12847" y="36172"/>
                  <a:pt x="14181" y="36172"/>
                  <a:pt x="14181" y="33993"/>
                </a:cubicBezTo>
                <a:cubicBezTo>
                  <a:pt x="14181" y="31802"/>
                  <a:pt x="12847" y="31802"/>
                  <a:pt x="12847" y="29635"/>
                </a:cubicBezTo>
                <a:cubicBezTo>
                  <a:pt x="12847" y="27445"/>
                  <a:pt x="14181" y="27457"/>
                  <a:pt x="14181" y="25278"/>
                </a:cubicBezTo>
                <a:cubicBezTo>
                  <a:pt x="14181" y="23087"/>
                  <a:pt x="12847" y="23099"/>
                  <a:pt x="12847" y="20908"/>
                </a:cubicBezTo>
                <a:cubicBezTo>
                  <a:pt x="12847" y="18729"/>
                  <a:pt x="14181" y="18729"/>
                  <a:pt x="14181" y="16550"/>
                </a:cubicBezTo>
                <a:cubicBezTo>
                  <a:pt x="14181" y="14360"/>
                  <a:pt x="12847" y="14360"/>
                  <a:pt x="12847" y="12193"/>
                </a:cubicBezTo>
                <a:cubicBezTo>
                  <a:pt x="12847" y="10002"/>
                  <a:pt x="14181" y="10002"/>
                  <a:pt x="14181" y="7847"/>
                </a:cubicBezTo>
                <a:cubicBezTo>
                  <a:pt x="14181" y="5656"/>
                  <a:pt x="12847" y="5656"/>
                  <a:pt x="12847" y="3489"/>
                </a:cubicBezTo>
                <a:cubicBezTo>
                  <a:pt x="12847" y="1644"/>
                  <a:pt x="13800" y="1358"/>
                  <a:pt x="14098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6" tIns="91446" rIns="91446" bIns="91446" anchor="ctr"/>
          <a:lstStyle/>
          <a:p>
            <a:pPr marL="0" marR="0" lvl="0" indent="0" algn="l" defTabSz="9145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Google Shape;1003;p36"/>
          <p:cNvSpPr>
            <a:spLocks/>
          </p:cNvSpPr>
          <p:nvPr/>
        </p:nvSpPr>
        <p:spPr bwMode="auto">
          <a:xfrm flipH="1">
            <a:off x="11885653" y="-152436"/>
            <a:ext cx="471956" cy="6961212"/>
          </a:xfrm>
          <a:custGeom>
            <a:avLst/>
            <a:gdLst>
              <a:gd name="T0" fmla="*/ 1 w 14181"/>
              <a:gd name="T1" fmla="*/ 1 h 163402"/>
              <a:gd name="T2" fmla="*/ 1 w 14181"/>
              <a:gd name="T3" fmla="*/ 163223 h 163402"/>
              <a:gd name="T4" fmla="*/ 1 w 14181"/>
              <a:gd name="T5" fmla="*/ 163402 h 163402"/>
              <a:gd name="T6" fmla="*/ 13931 w 14181"/>
              <a:gd name="T7" fmla="*/ 163402 h 163402"/>
              <a:gd name="T8" fmla="*/ 12847 w 14181"/>
              <a:gd name="T9" fmla="*/ 160449 h 163402"/>
              <a:gd name="T10" fmla="*/ 14181 w 14181"/>
              <a:gd name="T11" fmla="*/ 156091 h 163402"/>
              <a:gd name="T12" fmla="*/ 12847 w 14181"/>
              <a:gd name="T13" fmla="*/ 151734 h 163402"/>
              <a:gd name="T14" fmla="*/ 14181 w 14181"/>
              <a:gd name="T15" fmla="*/ 147364 h 163402"/>
              <a:gd name="T16" fmla="*/ 12847 w 14181"/>
              <a:gd name="T17" fmla="*/ 143006 h 163402"/>
              <a:gd name="T18" fmla="*/ 14181 w 14181"/>
              <a:gd name="T19" fmla="*/ 138649 h 163402"/>
              <a:gd name="T20" fmla="*/ 12847 w 14181"/>
              <a:gd name="T21" fmla="*/ 134291 h 163402"/>
              <a:gd name="T22" fmla="*/ 14181 w 14181"/>
              <a:gd name="T23" fmla="*/ 129922 h 163402"/>
              <a:gd name="T24" fmla="*/ 12847 w 14181"/>
              <a:gd name="T25" fmla="*/ 125564 h 163402"/>
              <a:gd name="T26" fmla="*/ 14181 w 14181"/>
              <a:gd name="T27" fmla="*/ 121206 h 163402"/>
              <a:gd name="T28" fmla="*/ 12847 w 14181"/>
              <a:gd name="T29" fmla="*/ 116848 h 163402"/>
              <a:gd name="T30" fmla="*/ 14181 w 14181"/>
              <a:gd name="T31" fmla="*/ 112479 h 163402"/>
              <a:gd name="T32" fmla="*/ 12847 w 14181"/>
              <a:gd name="T33" fmla="*/ 108121 h 163402"/>
              <a:gd name="T34" fmla="*/ 14181 w 14181"/>
              <a:gd name="T35" fmla="*/ 103764 h 163402"/>
              <a:gd name="T36" fmla="*/ 12847 w 14181"/>
              <a:gd name="T37" fmla="*/ 99406 h 163402"/>
              <a:gd name="T38" fmla="*/ 14181 w 14181"/>
              <a:gd name="T39" fmla="*/ 95048 h 163402"/>
              <a:gd name="T40" fmla="*/ 12847 w 14181"/>
              <a:gd name="T41" fmla="*/ 90679 h 163402"/>
              <a:gd name="T42" fmla="*/ 14181 w 14181"/>
              <a:gd name="T43" fmla="*/ 86321 h 163402"/>
              <a:gd name="T44" fmla="*/ 12847 w 14181"/>
              <a:gd name="T45" fmla="*/ 81963 h 163402"/>
              <a:gd name="T46" fmla="*/ 14181 w 14181"/>
              <a:gd name="T47" fmla="*/ 77606 h 163402"/>
              <a:gd name="T48" fmla="*/ 12847 w 14181"/>
              <a:gd name="T49" fmla="*/ 73236 h 163402"/>
              <a:gd name="T50" fmla="*/ 14181 w 14181"/>
              <a:gd name="T51" fmla="*/ 68878 h 163402"/>
              <a:gd name="T52" fmla="*/ 12847 w 14181"/>
              <a:gd name="T53" fmla="*/ 64521 h 163402"/>
              <a:gd name="T54" fmla="*/ 14181 w 14181"/>
              <a:gd name="T55" fmla="*/ 60163 h 163402"/>
              <a:gd name="T56" fmla="*/ 12847 w 14181"/>
              <a:gd name="T57" fmla="*/ 55793 h 163402"/>
              <a:gd name="T58" fmla="*/ 14181 w 14181"/>
              <a:gd name="T59" fmla="*/ 51436 h 163402"/>
              <a:gd name="T60" fmla="*/ 12847 w 14181"/>
              <a:gd name="T61" fmla="*/ 47078 h 163402"/>
              <a:gd name="T62" fmla="*/ 14181 w 14181"/>
              <a:gd name="T63" fmla="*/ 42720 h 163402"/>
              <a:gd name="T64" fmla="*/ 12847 w 14181"/>
              <a:gd name="T65" fmla="*/ 38351 h 163402"/>
              <a:gd name="T66" fmla="*/ 14181 w 14181"/>
              <a:gd name="T67" fmla="*/ 33993 h 163402"/>
              <a:gd name="T68" fmla="*/ 12847 w 14181"/>
              <a:gd name="T69" fmla="*/ 29635 h 163402"/>
              <a:gd name="T70" fmla="*/ 14181 w 14181"/>
              <a:gd name="T71" fmla="*/ 25278 h 163402"/>
              <a:gd name="T72" fmla="*/ 12847 w 14181"/>
              <a:gd name="T73" fmla="*/ 20908 h 163402"/>
              <a:gd name="T74" fmla="*/ 14181 w 14181"/>
              <a:gd name="T75" fmla="*/ 16550 h 163402"/>
              <a:gd name="T76" fmla="*/ 12847 w 14181"/>
              <a:gd name="T77" fmla="*/ 12193 h 163402"/>
              <a:gd name="T78" fmla="*/ 14181 w 14181"/>
              <a:gd name="T79" fmla="*/ 7847 h 163402"/>
              <a:gd name="T80" fmla="*/ 12847 w 14181"/>
              <a:gd name="T81" fmla="*/ 3489 h 163402"/>
              <a:gd name="T82" fmla="*/ 14098 w 14181"/>
              <a:gd name="T83" fmla="*/ 1 h 163402"/>
              <a:gd name="T84" fmla="*/ 1 w 14181"/>
              <a:gd name="T85" fmla="*/ 1 h 163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181" h="163402" extrusionOk="0">
                <a:moveTo>
                  <a:pt x="1" y="1"/>
                </a:moveTo>
                <a:lnTo>
                  <a:pt x="1" y="163223"/>
                </a:lnTo>
                <a:lnTo>
                  <a:pt x="1" y="163402"/>
                </a:lnTo>
                <a:lnTo>
                  <a:pt x="13931" y="163402"/>
                </a:lnTo>
                <a:cubicBezTo>
                  <a:pt x="13538" y="162461"/>
                  <a:pt x="12847" y="162033"/>
                  <a:pt x="12847" y="160449"/>
                </a:cubicBezTo>
                <a:cubicBezTo>
                  <a:pt x="12847" y="158258"/>
                  <a:pt x="14181" y="158258"/>
                  <a:pt x="14181" y="156091"/>
                </a:cubicBezTo>
                <a:cubicBezTo>
                  <a:pt x="14181" y="153901"/>
                  <a:pt x="12847" y="153901"/>
                  <a:pt x="12847" y="151734"/>
                </a:cubicBezTo>
                <a:cubicBezTo>
                  <a:pt x="12847" y="149543"/>
                  <a:pt x="14181" y="149555"/>
                  <a:pt x="14181" y="147364"/>
                </a:cubicBezTo>
                <a:cubicBezTo>
                  <a:pt x="14181" y="145185"/>
                  <a:pt x="12847" y="145185"/>
                  <a:pt x="12847" y="143006"/>
                </a:cubicBezTo>
                <a:cubicBezTo>
                  <a:pt x="12847" y="140816"/>
                  <a:pt x="14181" y="140816"/>
                  <a:pt x="14181" y="138649"/>
                </a:cubicBezTo>
                <a:cubicBezTo>
                  <a:pt x="14181" y="136458"/>
                  <a:pt x="12847" y="136458"/>
                  <a:pt x="12847" y="134291"/>
                </a:cubicBezTo>
                <a:cubicBezTo>
                  <a:pt x="12847" y="132100"/>
                  <a:pt x="14181" y="132100"/>
                  <a:pt x="14181" y="129922"/>
                </a:cubicBezTo>
                <a:cubicBezTo>
                  <a:pt x="14181" y="127743"/>
                  <a:pt x="12847" y="127743"/>
                  <a:pt x="12847" y="125564"/>
                </a:cubicBezTo>
                <a:cubicBezTo>
                  <a:pt x="12847" y="123373"/>
                  <a:pt x="14181" y="123373"/>
                  <a:pt x="14181" y="121206"/>
                </a:cubicBezTo>
                <a:cubicBezTo>
                  <a:pt x="14181" y="119015"/>
                  <a:pt x="12847" y="119027"/>
                  <a:pt x="12847" y="116848"/>
                </a:cubicBezTo>
                <a:cubicBezTo>
                  <a:pt x="12847" y="114658"/>
                  <a:pt x="14181" y="114658"/>
                  <a:pt x="14181" y="112479"/>
                </a:cubicBezTo>
                <a:cubicBezTo>
                  <a:pt x="14181" y="110300"/>
                  <a:pt x="12847" y="110312"/>
                  <a:pt x="12847" y="108121"/>
                </a:cubicBezTo>
                <a:cubicBezTo>
                  <a:pt x="12847" y="105930"/>
                  <a:pt x="14181" y="105930"/>
                  <a:pt x="14181" y="103764"/>
                </a:cubicBezTo>
                <a:cubicBezTo>
                  <a:pt x="14181" y="101573"/>
                  <a:pt x="12847" y="101573"/>
                  <a:pt x="12847" y="99406"/>
                </a:cubicBezTo>
                <a:cubicBezTo>
                  <a:pt x="12847" y="97215"/>
                  <a:pt x="14181" y="97227"/>
                  <a:pt x="14181" y="95048"/>
                </a:cubicBezTo>
                <a:cubicBezTo>
                  <a:pt x="14181" y="92857"/>
                  <a:pt x="12847" y="92857"/>
                  <a:pt x="12847" y="90679"/>
                </a:cubicBezTo>
                <a:cubicBezTo>
                  <a:pt x="12847" y="88500"/>
                  <a:pt x="14181" y="88500"/>
                  <a:pt x="14181" y="86321"/>
                </a:cubicBezTo>
                <a:cubicBezTo>
                  <a:pt x="14181" y="84130"/>
                  <a:pt x="12847" y="84130"/>
                  <a:pt x="12847" y="81963"/>
                </a:cubicBezTo>
                <a:cubicBezTo>
                  <a:pt x="12847" y="79772"/>
                  <a:pt x="14181" y="79784"/>
                  <a:pt x="14181" y="77606"/>
                </a:cubicBezTo>
                <a:cubicBezTo>
                  <a:pt x="14181" y="75415"/>
                  <a:pt x="12847" y="75415"/>
                  <a:pt x="12847" y="73236"/>
                </a:cubicBezTo>
                <a:cubicBezTo>
                  <a:pt x="12847" y="71057"/>
                  <a:pt x="14181" y="71057"/>
                  <a:pt x="14181" y="68878"/>
                </a:cubicBezTo>
                <a:cubicBezTo>
                  <a:pt x="14181" y="66688"/>
                  <a:pt x="12847" y="66688"/>
                  <a:pt x="12847" y="64521"/>
                </a:cubicBezTo>
                <a:cubicBezTo>
                  <a:pt x="12847" y="62330"/>
                  <a:pt x="14181" y="62330"/>
                  <a:pt x="14181" y="60163"/>
                </a:cubicBezTo>
                <a:cubicBezTo>
                  <a:pt x="14181" y="57972"/>
                  <a:pt x="12847" y="57972"/>
                  <a:pt x="12847" y="55793"/>
                </a:cubicBezTo>
                <a:cubicBezTo>
                  <a:pt x="12847" y="53615"/>
                  <a:pt x="14181" y="53615"/>
                  <a:pt x="14181" y="51436"/>
                </a:cubicBezTo>
                <a:cubicBezTo>
                  <a:pt x="14181" y="49245"/>
                  <a:pt x="12847" y="49269"/>
                  <a:pt x="12847" y="47078"/>
                </a:cubicBezTo>
                <a:cubicBezTo>
                  <a:pt x="12847" y="44887"/>
                  <a:pt x="14181" y="44887"/>
                  <a:pt x="14181" y="42720"/>
                </a:cubicBezTo>
                <a:cubicBezTo>
                  <a:pt x="14181" y="40530"/>
                  <a:pt x="12847" y="40530"/>
                  <a:pt x="12847" y="38351"/>
                </a:cubicBezTo>
                <a:cubicBezTo>
                  <a:pt x="12847" y="36172"/>
                  <a:pt x="14181" y="36172"/>
                  <a:pt x="14181" y="33993"/>
                </a:cubicBezTo>
                <a:cubicBezTo>
                  <a:pt x="14181" y="31802"/>
                  <a:pt x="12847" y="31802"/>
                  <a:pt x="12847" y="29635"/>
                </a:cubicBezTo>
                <a:cubicBezTo>
                  <a:pt x="12847" y="27445"/>
                  <a:pt x="14181" y="27457"/>
                  <a:pt x="14181" y="25278"/>
                </a:cubicBezTo>
                <a:cubicBezTo>
                  <a:pt x="14181" y="23087"/>
                  <a:pt x="12847" y="23099"/>
                  <a:pt x="12847" y="20908"/>
                </a:cubicBezTo>
                <a:cubicBezTo>
                  <a:pt x="12847" y="18729"/>
                  <a:pt x="14181" y="18729"/>
                  <a:pt x="14181" y="16550"/>
                </a:cubicBezTo>
                <a:cubicBezTo>
                  <a:pt x="14181" y="14360"/>
                  <a:pt x="12847" y="14360"/>
                  <a:pt x="12847" y="12193"/>
                </a:cubicBezTo>
                <a:cubicBezTo>
                  <a:pt x="12847" y="10002"/>
                  <a:pt x="14181" y="10002"/>
                  <a:pt x="14181" y="7847"/>
                </a:cubicBezTo>
                <a:cubicBezTo>
                  <a:pt x="14181" y="5656"/>
                  <a:pt x="12847" y="5656"/>
                  <a:pt x="12847" y="3489"/>
                </a:cubicBezTo>
                <a:cubicBezTo>
                  <a:pt x="12847" y="1644"/>
                  <a:pt x="13800" y="1358"/>
                  <a:pt x="14098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6" tIns="91446" rIns="91446" bIns="91446" anchor="ctr"/>
          <a:lstStyle/>
          <a:p>
            <a:pPr marL="0" marR="0" lvl="0" indent="0" algn="l" defTabSz="9145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oogle Shape;1004;p3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67" y="-146084"/>
            <a:ext cx="12503640" cy="725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oogle Shape;1005;p36"/>
          <p:cNvGrpSpPr>
            <a:grpSpLocks/>
          </p:cNvGrpSpPr>
          <p:nvPr/>
        </p:nvGrpSpPr>
        <p:grpSpPr bwMode="auto">
          <a:xfrm>
            <a:off x="550262" y="377913"/>
            <a:ext cx="835975" cy="932079"/>
            <a:chOff x="412798" y="283197"/>
            <a:chExt cx="626349" cy="698971"/>
          </a:xfrm>
        </p:grpSpPr>
        <p:sp>
          <p:nvSpPr>
            <p:cNvPr id="6" name="Google Shape;1006;p36"/>
            <p:cNvSpPr>
              <a:spLocks/>
            </p:cNvSpPr>
            <p:nvPr/>
          </p:nvSpPr>
          <p:spPr bwMode="auto">
            <a:xfrm>
              <a:off x="872621" y="642686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Google Shape;1007;p36"/>
            <p:cNvSpPr>
              <a:spLocks/>
            </p:cNvSpPr>
            <p:nvPr/>
          </p:nvSpPr>
          <p:spPr bwMode="auto">
            <a:xfrm>
              <a:off x="412798" y="283197"/>
              <a:ext cx="166534" cy="166749"/>
            </a:xfrm>
            <a:custGeom>
              <a:avLst/>
              <a:gdLst>
                <a:gd name="T0" fmla="*/ 4251 w 8514"/>
                <a:gd name="T1" fmla="*/ 1631 h 8525"/>
                <a:gd name="T2" fmla="*/ 6894 w 8514"/>
                <a:gd name="T3" fmla="*/ 4263 h 8525"/>
                <a:gd name="T4" fmla="*/ 4251 w 8514"/>
                <a:gd name="T5" fmla="*/ 6894 h 8525"/>
                <a:gd name="T6" fmla="*/ 1620 w 8514"/>
                <a:gd name="T7" fmla="*/ 4263 h 8525"/>
                <a:gd name="T8" fmla="*/ 4251 w 8514"/>
                <a:gd name="T9" fmla="*/ 1631 h 8525"/>
                <a:gd name="T10" fmla="*/ 4251 w 8514"/>
                <a:gd name="T11" fmla="*/ 0 h 8525"/>
                <a:gd name="T12" fmla="*/ 1 w 8514"/>
                <a:gd name="T13" fmla="*/ 4263 h 8525"/>
                <a:gd name="T14" fmla="*/ 4251 w 8514"/>
                <a:gd name="T15" fmla="*/ 8525 h 8525"/>
                <a:gd name="T16" fmla="*/ 8514 w 8514"/>
                <a:gd name="T17" fmla="*/ 4263 h 8525"/>
                <a:gd name="T18" fmla="*/ 4251 w 8514"/>
                <a:gd name="T19" fmla="*/ 0 h 8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14" h="8525" extrusionOk="0">
                  <a:moveTo>
                    <a:pt x="4251" y="1631"/>
                  </a:moveTo>
                  <a:cubicBezTo>
                    <a:pt x="5704" y="1631"/>
                    <a:pt x="6894" y="2810"/>
                    <a:pt x="6894" y="4263"/>
                  </a:cubicBezTo>
                  <a:cubicBezTo>
                    <a:pt x="6894" y="5703"/>
                    <a:pt x="5704" y="6894"/>
                    <a:pt x="4251" y="6894"/>
                  </a:cubicBezTo>
                  <a:cubicBezTo>
                    <a:pt x="2810" y="6894"/>
                    <a:pt x="1620" y="5727"/>
                    <a:pt x="1620" y="4263"/>
                  </a:cubicBezTo>
                  <a:cubicBezTo>
                    <a:pt x="1620" y="2822"/>
                    <a:pt x="2799" y="1631"/>
                    <a:pt x="4251" y="1631"/>
                  </a:cubicBezTo>
                  <a:close/>
                  <a:moveTo>
                    <a:pt x="4251" y="0"/>
                  </a:moveTo>
                  <a:cubicBezTo>
                    <a:pt x="1906" y="0"/>
                    <a:pt x="1" y="1917"/>
                    <a:pt x="1" y="4263"/>
                  </a:cubicBezTo>
                  <a:cubicBezTo>
                    <a:pt x="1" y="6620"/>
                    <a:pt x="1906" y="8525"/>
                    <a:pt x="4251" y="8525"/>
                  </a:cubicBezTo>
                  <a:cubicBezTo>
                    <a:pt x="6597" y="8525"/>
                    <a:pt x="8514" y="6620"/>
                    <a:pt x="8514" y="4263"/>
                  </a:cubicBezTo>
                  <a:cubicBezTo>
                    <a:pt x="8514" y="1917"/>
                    <a:pt x="6609" y="0"/>
                    <a:pt x="4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Google Shape;1008;p36"/>
            <p:cNvSpPr>
              <a:spLocks/>
            </p:cNvSpPr>
            <p:nvPr/>
          </p:nvSpPr>
          <p:spPr bwMode="auto">
            <a:xfrm>
              <a:off x="412806" y="761930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oogle Shape;1009;p36"/>
          <p:cNvGrpSpPr>
            <a:grpSpLocks/>
          </p:cNvGrpSpPr>
          <p:nvPr/>
        </p:nvGrpSpPr>
        <p:grpSpPr bwMode="auto">
          <a:xfrm>
            <a:off x="10804177" y="138145"/>
            <a:ext cx="835974" cy="932078"/>
            <a:chOff x="8104848" y="103685"/>
            <a:chExt cx="626349" cy="698971"/>
          </a:xfrm>
        </p:grpSpPr>
        <p:sp>
          <p:nvSpPr>
            <p:cNvPr id="10" name="Google Shape;1010;p36"/>
            <p:cNvSpPr>
              <a:spLocks/>
            </p:cNvSpPr>
            <p:nvPr/>
          </p:nvSpPr>
          <p:spPr bwMode="auto">
            <a:xfrm>
              <a:off x="8564671" y="463173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Google Shape;1011;p36"/>
            <p:cNvSpPr>
              <a:spLocks/>
            </p:cNvSpPr>
            <p:nvPr/>
          </p:nvSpPr>
          <p:spPr bwMode="auto">
            <a:xfrm>
              <a:off x="8104848" y="103685"/>
              <a:ext cx="166534" cy="166749"/>
            </a:xfrm>
            <a:custGeom>
              <a:avLst/>
              <a:gdLst>
                <a:gd name="T0" fmla="*/ 4251 w 8514"/>
                <a:gd name="T1" fmla="*/ 1631 h 8525"/>
                <a:gd name="T2" fmla="*/ 6894 w 8514"/>
                <a:gd name="T3" fmla="*/ 4263 h 8525"/>
                <a:gd name="T4" fmla="*/ 4251 w 8514"/>
                <a:gd name="T5" fmla="*/ 6894 h 8525"/>
                <a:gd name="T6" fmla="*/ 1620 w 8514"/>
                <a:gd name="T7" fmla="*/ 4263 h 8525"/>
                <a:gd name="T8" fmla="*/ 4251 w 8514"/>
                <a:gd name="T9" fmla="*/ 1631 h 8525"/>
                <a:gd name="T10" fmla="*/ 4251 w 8514"/>
                <a:gd name="T11" fmla="*/ 0 h 8525"/>
                <a:gd name="T12" fmla="*/ 1 w 8514"/>
                <a:gd name="T13" fmla="*/ 4263 h 8525"/>
                <a:gd name="T14" fmla="*/ 4251 w 8514"/>
                <a:gd name="T15" fmla="*/ 8525 h 8525"/>
                <a:gd name="T16" fmla="*/ 8514 w 8514"/>
                <a:gd name="T17" fmla="*/ 4263 h 8525"/>
                <a:gd name="T18" fmla="*/ 4251 w 8514"/>
                <a:gd name="T19" fmla="*/ 0 h 8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14" h="8525" extrusionOk="0">
                  <a:moveTo>
                    <a:pt x="4251" y="1631"/>
                  </a:moveTo>
                  <a:cubicBezTo>
                    <a:pt x="5704" y="1631"/>
                    <a:pt x="6894" y="2810"/>
                    <a:pt x="6894" y="4263"/>
                  </a:cubicBezTo>
                  <a:cubicBezTo>
                    <a:pt x="6894" y="5703"/>
                    <a:pt x="5704" y="6894"/>
                    <a:pt x="4251" y="6894"/>
                  </a:cubicBezTo>
                  <a:cubicBezTo>
                    <a:pt x="2810" y="6894"/>
                    <a:pt x="1620" y="5727"/>
                    <a:pt x="1620" y="4263"/>
                  </a:cubicBezTo>
                  <a:cubicBezTo>
                    <a:pt x="1620" y="2822"/>
                    <a:pt x="2799" y="1631"/>
                    <a:pt x="4251" y="1631"/>
                  </a:cubicBezTo>
                  <a:close/>
                  <a:moveTo>
                    <a:pt x="4251" y="0"/>
                  </a:moveTo>
                  <a:cubicBezTo>
                    <a:pt x="1906" y="0"/>
                    <a:pt x="1" y="1917"/>
                    <a:pt x="1" y="4263"/>
                  </a:cubicBezTo>
                  <a:cubicBezTo>
                    <a:pt x="1" y="6620"/>
                    <a:pt x="1906" y="8525"/>
                    <a:pt x="4251" y="8525"/>
                  </a:cubicBezTo>
                  <a:cubicBezTo>
                    <a:pt x="6597" y="8525"/>
                    <a:pt x="8514" y="6620"/>
                    <a:pt x="8514" y="4263"/>
                  </a:cubicBezTo>
                  <a:cubicBezTo>
                    <a:pt x="8514" y="1917"/>
                    <a:pt x="6609" y="0"/>
                    <a:pt x="425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2;p36"/>
            <p:cNvSpPr>
              <a:spLocks/>
            </p:cNvSpPr>
            <p:nvPr/>
          </p:nvSpPr>
          <p:spPr bwMode="auto">
            <a:xfrm>
              <a:off x="8104856" y="582417"/>
              <a:ext cx="166526" cy="220239"/>
            </a:xfrm>
            <a:custGeom>
              <a:avLst/>
              <a:gdLst>
                <a:gd name="T0" fmla="*/ 6465 w 12919"/>
                <a:gd name="T1" fmla="*/ 0 h 17086"/>
                <a:gd name="T2" fmla="*/ 5656 w 12919"/>
                <a:gd name="T3" fmla="*/ 798 h 17086"/>
                <a:gd name="T4" fmla="*/ 5656 w 12919"/>
                <a:gd name="T5" fmla="*/ 6906 h 17086"/>
                <a:gd name="T6" fmla="*/ 1405 w 12919"/>
                <a:gd name="T7" fmla="*/ 3596 h 17086"/>
                <a:gd name="T8" fmla="*/ 911 w 12919"/>
                <a:gd name="T9" fmla="*/ 3434 h 17086"/>
                <a:gd name="T10" fmla="*/ 274 w 12919"/>
                <a:gd name="T11" fmla="*/ 3751 h 17086"/>
                <a:gd name="T12" fmla="*/ 417 w 12919"/>
                <a:gd name="T13" fmla="*/ 4882 h 17086"/>
                <a:gd name="T14" fmla="*/ 5155 w 12919"/>
                <a:gd name="T15" fmla="*/ 8549 h 17086"/>
                <a:gd name="T16" fmla="*/ 417 w 12919"/>
                <a:gd name="T17" fmla="*/ 12204 h 17086"/>
                <a:gd name="T18" fmla="*/ 274 w 12919"/>
                <a:gd name="T19" fmla="*/ 13335 h 17086"/>
                <a:gd name="T20" fmla="*/ 905 w 12919"/>
                <a:gd name="T21" fmla="*/ 13645 h 17086"/>
                <a:gd name="T22" fmla="*/ 1405 w 12919"/>
                <a:gd name="T23" fmla="*/ 13490 h 17086"/>
                <a:gd name="T24" fmla="*/ 5656 w 12919"/>
                <a:gd name="T25" fmla="*/ 10180 h 17086"/>
                <a:gd name="T26" fmla="*/ 5656 w 12919"/>
                <a:gd name="T27" fmla="*/ 16288 h 17086"/>
                <a:gd name="T28" fmla="*/ 6465 w 12919"/>
                <a:gd name="T29" fmla="*/ 17086 h 17086"/>
                <a:gd name="T30" fmla="*/ 7263 w 12919"/>
                <a:gd name="T31" fmla="*/ 16288 h 17086"/>
                <a:gd name="T32" fmla="*/ 7263 w 12919"/>
                <a:gd name="T33" fmla="*/ 10180 h 17086"/>
                <a:gd name="T34" fmla="*/ 11525 w 12919"/>
                <a:gd name="T35" fmla="*/ 13490 h 17086"/>
                <a:gd name="T36" fmla="*/ 12013 w 12919"/>
                <a:gd name="T37" fmla="*/ 13645 h 17086"/>
                <a:gd name="T38" fmla="*/ 12656 w 12919"/>
                <a:gd name="T39" fmla="*/ 13335 h 17086"/>
                <a:gd name="T40" fmla="*/ 12502 w 12919"/>
                <a:gd name="T41" fmla="*/ 12204 h 17086"/>
                <a:gd name="T42" fmla="*/ 7775 w 12919"/>
                <a:gd name="T43" fmla="*/ 8549 h 17086"/>
                <a:gd name="T44" fmla="*/ 12502 w 12919"/>
                <a:gd name="T45" fmla="*/ 4882 h 17086"/>
                <a:gd name="T46" fmla="*/ 12656 w 12919"/>
                <a:gd name="T47" fmla="*/ 3751 h 17086"/>
                <a:gd name="T48" fmla="*/ 12006 w 12919"/>
                <a:gd name="T49" fmla="*/ 3434 h 17086"/>
                <a:gd name="T50" fmla="*/ 11525 w 12919"/>
                <a:gd name="T51" fmla="*/ 3596 h 17086"/>
                <a:gd name="T52" fmla="*/ 7263 w 12919"/>
                <a:gd name="T53" fmla="*/ 6906 h 17086"/>
                <a:gd name="T54" fmla="*/ 7263 w 12919"/>
                <a:gd name="T55" fmla="*/ 798 h 17086"/>
                <a:gd name="T56" fmla="*/ 6465 w 12919"/>
                <a:gd name="T57" fmla="*/ 0 h 17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19" h="17086" extrusionOk="0">
                  <a:moveTo>
                    <a:pt x="6465" y="0"/>
                  </a:moveTo>
                  <a:cubicBezTo>
                    <a:pt x="6013" y="0"/>
                    <a:pt x="5656" y="358"/>
                    <a:pt x="5656" y="798"/>
                  </a:cubicBezTo>
                  <a:lnTo>
                    <a:pt x="5656" y="6906"/>
                  </a:lnTo>
                  <a:lnTo>
                    <a:pt x="1405" y="3596"/>
                  </a:lnTo>
                  <a:cubicBezTo>
                    <a:pt x="1257" y="3488"/>
                    <a:pt x="1083" y="3434"/>
                    <a:pt x="911" y="3434"/>
                  </a:cubicBezTo>
                  <a:cubicBezTo>
                    <a:pt x="667" y="3434"/>
                    <a:pt x="427" y="3541"/>
                    <a:pt x="274" y="3751"/>
                  </a:cubicBezTo>
                  <a:cubicBezTo>
                    <a:pt x="0" y="4108"/>
                    <a:pt x="60" y="4608"/>
                    <a:pt x="417" y="4882"/>
                  </a:cubicBezTo>
                  <a:lnTo>
                    <a:pt x="5155" y="8549"/>
                  </a:lnTo>
                  <a:lnTo>
                    <a:pt x="417" y="12204"/>
                  </a:lnTo>
                  <a:cubicBezTo>
                    <a:pt x="60" y="12478"/>
                    <a:pt x="0" y="12990"/>
                    <a:pt x="274" y="13335"/>
                  </a:cubicBezTo>
                  <a:cubicBezTo>
                    <a:pt x="429" y="13550"/>
                    <a:pt x="667" y="13645"/>
                    <a:pt x="905" y="13645"/>
                  </a:cubicBezTo>
                  <a:cubicBezTo>
                    <a:pt x="1084" y="13645"/>
                    <a:pt x="1250" y="13585"/>
                    <a:pt x="1405" y="13490"/>
                  </a:cubicBezTo>
                  <a:lnTo>
                    <a:pt x="5656" y="10180"/>
                  </a:lnTo>
                  <a:lnTo>
                    <a:pt x="5656" y="16288"/>
                  </a:lnTo>
                  <a:cubicBezTo>
                    <a:pt x="5656" y="16729"/>
                    <a:pt x="6013" y="17086"/>
                    <a:pt x="6465" y="17086"/>
                  </a:cubicBezTo>
                  <a:cubicBezTo>
                    <a:pt x="6906" y="17086"/>
                    <a:pt x="7263" y="16729"/>
                    <a:pt x="7263" y="16288"/>
                  </a:cubicBezTo>
                  <a:lnTo>
                    <a:pt x="7263" y="10180"/>
                  </a:lnTo>
                  <a:lnTo>
                    <a:pt x="11525" y="13490"/>
                  </a:lnTo>
                  <a:cubicBezTo>
                    <a:pt x="11668" y="13609"/>
                    <a:pt x="11847" y="13645"/>
                    <a:pt x="12013" y="13645"/>
                  </a:cubicBezTo>
                  <a:cubicBezTo>
                    <a:pt x="12252" y="13645"/>
                    <a:pt x="12490" y="13550"/>
                    <a:pt x="12656" y="13335"/>
                  </a:cubicBezTo>
                  <a:cubicBezTo>
                    <a:pt x="12918" y="12978"/>
                    <a:pt x="12847" y="12478"/>
                    <a:pt x="12502" y="12204"/>
                  </a:cubicBezTo>
                  <a:lnTo>
                    <a:pt x="7775" y="8549"/>
                  </a:lnTo>
                  <a:lnTo>
                    <a:pt x="12502" y="4882"/>
                  </a:lnTo>
                  <a:cubicBezTo>
                    <a:pt x="12859" y="4608"/>
                    <a:pt x="12918" y="4096"/>
                    <a:pt x="12656" y="3751"/>
                  </a:cubicBezTo>
                  <a:cubicBezTo>
                    <a:pt x="12496" y="3541"/>
                    <a:pt x="12249" y="3434"/>
                    <a:pt x="12006" y="3434"/>
                  </a:cubicBezTo>
                  <a:cubicBezTo>
                    <a:pt x="11834" y="3434"/>
                    <a:pt x="11663" y="3488"/>
                    <a:pt x="11525" y="3596"/>
                  </a:cubicBezTo>
                  <a:lnTo>
                    <a:pt x="7263" y="6906"/>
                  </a:lnTo>
                  <a:lnTo>
                    <a:pt x="7263" y="798"/>
                  </a:lnTo>
                  <a:cubicBezTo>
                    <a:pt x="7263" y="358"/>
                    <a:pt x="6906" y="0"/>
                    <a:pt x="646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oogle Shape;1013;p36"/>
          <p:cNvGrpSpPr>
            <a:grpSpLocks/>
          </p:cNvGrpSpPr>
          <p:nvPr/>
        </p:nvGrpSpPr>
        <p:grpSpPr bwMode="auto">
          <a:xfrm rot="858034">
            <a:off x="11445444" y="4946209"/>
            <a:ext cx="1352375" cy="2415146"/>
            <a:chOff x="2843450" y="-1737000"/>
            <a:chExt cx="553375" cy="986750"/>
          </a:xfrm>
        </p:grpSpPr>
        <p:sp>
          <p:nvSpPr>
            <p:cNvPr id="14" name="Google Shape;1014;p36"/>
            <p:cNvSpPr>
              <a:spLocks/>
            </p:cNvSpPr>
            <p:nvPr/>
          </p:nvSpPr>
          <p:spPr bwMode="auto">
            <a:xfrm>
              <a:off x="2843450" y="-1737000"/>
              <a:ext cx="553375" cy="986750"/>
            </a:xfrm>
            <a:custGeom>
              <a:avLst/>
              <a:gdLst>
                <a:gd name="T0" fmla="*/ 10776 w 22135"/>
                <a:gd name="T1" fmla="*/ 1 h 39470"/>
                <a:gd name="T2" fmla="*/ 9513 w 22135"/>
                <a:gd name="T3" fmla="*/ 477 h 39470"/>
                <a:gd name="T4" fmla="*/ 8847 w 22135"/>
                <a:gd name="T5" fmla="*/ 1810 h 39470"/>
                <a:gd name="T6" fmla="*/ 8454 w 22135"/>
                <a:gd name="T7" fmla="*/ 7168 h 39470"/>
                <a:gd name="T8" fmla="*/ 3608 w 22135"/>
                <a:gd name="T9" fmla="*/ 7775 h 39470"/>
                <a:gd name="T10" fmla="*/ 1548 w 22135"/>
                <a:gd name="T11" fmla="*/ 8668 h 39470"/>
                <a:gd name="T12" fmla="*/ 155 w 22135"/>
                <a:gd name="T13" fmla="*/ 10930 h 39470"/>
                <a:gd name="T14" fmla="*/ 48 w 22135"/>
                <a:gd name="T15" fmla="*/ 12371 h 39470"/>
                <a:gd name="T16" fmla="*/ 881 w 22135"/>
                <a:gd name="T17" fmla="*/ 14609 h 39470"/>
                <a:gd name="T18" fmla="*/ 2584 w 22135"/>
                <a:gd name="T19" fmla="*/ 35838 h 39470"/>
                <a:gd name="T20" fmla="*/ 3298 w 22135"/>
                <a:gd name="T21" fmla="*/ 37196 h 39470"/>
                <a:gd name="T22" fmla="*/ 5287 w 22135"/>
                <a:gd name="T23" fmla="*/ 38374 h 39470"/>
                <a:gd name="T24" fmla="*/ 10299 w 22135"/>
                <a:gd name="T25" fmla="*/ 39470 h 39470"/>
                <a:gd name="T26" fmla="*/ 16348 w 22135"/>
                <a:gd name="T27" fmla="*/ 37958 h 39470"/>
                <a:gd name="T28" fmla="*/ 17372 w 22135"/>
                <a:gd name="T29" fmla="*/ 36541 h 39470"/>
                <a:gd name="T30" fmla="*/ 20801 w 22135"/>
                <a:gd name="T31" fmla="*/ 16086 h 39470"/>
                <a:gd name="T32" fmla="*/ 21967 w 22135"/>
                <a:gd name="T33" fmla="*/ 13990 h 39470"/>
                <a:gd name="T34" fmla="*/ 22075 w 22135"/>
                <a:gd name="T35" fmla="*/ 12550 h 39470"/>
                <a:gd name="T36" fmla="*/ 20801 w 22135"/>
                <a:gd name="T37" fmla="*/ 9895 h 39470"/>
                <a:gd name="T38" fmla="*/ 18538 w 22135"/>
                <a:gd name="T39" fmla="*/ 8668 h 39470"/>
                <a:gd name="T40" fmla="*/ 14026 w 22135"/>
                <a:gd name="T41" fmla="*/ 7537 h 39470"/>
                <a:gd name="T42" fmla="*/ 14407 w 22135"/>
                <a:gd name="T43" fmla="*/ 2203 h 39470"/>
                <a:gd name="T44" fmla="*/ 12609 w 22135"/>
                <a:gd name="T45" fmla="*/ 120 h 39470"/>
                <a:gd name="T46" fmla="*/ 10930 w 22135"/>
                <a:gd name="T47" fmla="*/ 1 h 39470"/>
                <a:gd name="T48" fmla="*/ 10776 w 22135"/>
                <a:gd name="T49" fmla="*/ 1 h 39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135" h="39470" extrusionOk="0">
                  <a:moveTo>
                    <a:pt x="10776" y="1"/>
                  </a:moveTo>
                  <a:cubicBezTo>
                    <a:pt x="10323" y="1"/>
                    <a:pt x="9871" y="167"/>
                    <a:pt x="9513" y="477"/>
                  </a:cubicBezTo>
                  <a:cubicBezTo>
                    <a:pt x="9132" y="810"/>
                    <a:pt x="8894" y="1298"/>
                    <a:pt x="8847" y="1810"/>
                  </a:cubicBezTo>
                  <a:lnTo>
                    <a:pt x="8454" y="7168"/>
                  </a:lnTo>
                  <a:cubicBezTo>
                    <a:pt x="6585" y="7192"/>
                    <a:pt x="4918" y="7406"/>
                    <a:pt x="3608" y="7775"/>
                  </a:cubicBezTo>
                  <a:cubicBezTo>
                    <a:pt x="2763" y="8013"/>
                    <a:pt x="2084" y="8299"/>
                    <a:pt x="1548" y="8668"/>
                  </a:cubicBezTo>
                  <a:cubicBezTo>
                    <a:pt x="477" y="9406"/>
                    <a:pt x="203" y="10299"/>
                    <a:pt x="155" y="10930"/>
                  </a:cubicBezTo>
                  <a:lnTo>
                    <a:pt x="48" y="12371"/>
                  </a:lnTo>
                  <a:cubicBezTo>
                    <a:pt x="0" y="12978"/>
                    <a:pt x="143" y="13800"/>
                    <a:pt x="881" y="14609"/>
                  </a:cubicBezTo>
                  <a:lnTo>
                    <a:pt x="2584" y="35838"/>
                  </a:lnTo>
                  <a:cubicBezTo>
                    <a:pt x="2620" y="36374"/>
                    <a:pt x="2882" y="36874"/>
                    <a:pt x="3298" y="37196"/>
                  </a:cubicBezTo>
                  <a:cubicBezTo>
                    <a:pt x="3370" y="37255"/>
                    <a:pt x="4096" y="37827"/>
                    <a:pt x="5287" y="38374"/>
                  </a:cubicBezTo>
                  <a:cubicBezTo>
                    <a:pt x="6846" y="39101"/>
                    <a:pt x="8597" y="39470"/>
                    <a:pt x="10299" y="39470"/>
                  </a:cubicBezTo>
                  <a:cubicBezTo>
                    <a:pt x="12347" y="39470"/>
                    <a:pt x="14371" y="38970"/>
                    <a:pt x="16348" y="37958"/>
                  </a:cubicBezTo>
                  <a:cubicBezTo>
                    <a:pt x="16895" y="37672"/>
                    <a:pt x="17264" y="37148"/>
                    <a:pt x="17372" y="36541"/>
                  </a:cubicBezTo>
                  <a:lnTo>
                    <a:pt x="20801" y="16086"/>
                  </a:lnTo>
                  <a:cubicBezTo>
                    <a:pt x="21670" y="15407"/>
                    <a:pt x="21932" y="14598"/>
                    <a:pt x="21967" y="13990"/>
                  </a:cubicBezTo>
                  <a:lnTo>
                    <a:pt x="22075" y="12550"/>
                  </a:lnTo>
                  <a:cubicBezTo>
                    <a:pt x="22134" y="11859"/>
                    <a:pt x="21944" y="10847"/>
                    <a:pt x="20801" y="9895"/>
                  </a:cubicBezTo>
                  <a:cubicBezTo>
                    <a:pt x="20229" y="9442"/>
                    <a:pt x="19467" y="9025"/>
                    <a:pt x="18538" y="8668"/>
                  </a:cubicBezTo>
                  <a:cubicBezTo>
                    <a:pt x="17300" y="8192"/>
                    <a:pt x="15740" y="7799"/>
                    <a:pt x="14026" y="7537"/>
                  </a:cubicBezTo>
                  <a:lnTo>
                    <a:pt x="14407" y="2203"/>
                  </a:lnTo>
                  <a:cubicBezTo>
                    <a:pt x="14490" y="1132"/>
                    <a:pt x="13681" y="191"/>
                    <a:pt x="12609" y="120"/>
                  </a:cubicBezTo>
                  <a:lnTo>
                    <a:pt x="10930" y="1"/>
                  </a:lnTo>
                  <a:lnTo>
                    <a:pt x="107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Google Shape;1015;p36"/>
            <p:cNvSpPr>
              <a:spLocks/>
            </p:cNvSpPr>
            <p:nvPr/>
          </p:nvSpPr>
          <p:spPr bwMode="auto">
            <a:xfrm>
              <a:off x="2911300" y="-1408975"/>
              <a:ext cx="410500" cy="610250"/>
            </a:xfrm>
            <a:custGeom>
              <a:avLst/>
              <a:gdLst>
                <a:gd name="T0" fmla="*/ 1 w 16420"/>
                <a:gd name="T1" fmla="*/ 0 h 24410"/>
                <a:gd name="T2" fmla="*/ 1799 w 16420"/>
                <a:gd name="T3" fmla="*/ 22574 h 24410"/>
                <a:gd name="T4" fmla="*/ 7575 w 16420"/>
                <a:gd name="T5" fmla="*/ 24409 h 24410"/>
                <a:gd name="T6" fmla="*/ 12741 w 16420"/>
                <a:gd name="T7" fmla="*/ 23086 h 24410"/>
                <a:gd name="T8" fmla="*/ 16420 w 16420"/>
                <a:gd name="T9" fmla="*/ 929 h 24410"/>
                <a:gd name="T10" fmla="*/ 1 w 16420"/>
                <a:gd name="T11" fmla="*/ 0 h 24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20" h="24410" extrusionOk="0">
                  <a:moveTo>
                    <a:pt x="1" y="0"/>
                  </a:moveTo>
                  <a:lnTo>
                    <a:pt x="1799" y="22574"/>
                  </a:lnTo>
                  <a:cubicBezTo>
                    <a:pt x="1799" y="22574"/>
                    <a:pt x="4063" y="24409"/>
                    <a:pt x="7575" y="24409"/>
                  </a:cubicBezTo>
                  <a:cubicBezTo>
                    <a:pt x="9091" y="24409"/>
                    <a:pt x="10841" y="24067"/>
                    <a:pt x="12741" y="23086"/>
                  </a:cubicBezTo>
                  <a:lnTo>
                    <a:pt x="16420" y="9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6" name="Google Shape;1016;p36"/>
            <p:cNvGrpSpPr>
              <a:grpSpLocks/>
            </p:cNvGrpSpPr>
            <p:nvPr/>
          </p:nvGrpSpPr>
          <p:grpSpPr bwMode="auto">
            <a:xfrm>
              <a:off x="2911300" y="-1408675"/>
              <a:ext cx="406325" cy="610250"/>
              <a:chOff x="2911300" y="-1408675"/>
              <a:chExt cx="406325" cy="610250"/>
            </a:xfrm>
          </p:grpSpPr>
          <p:sp>
            <p:nvSpPr>
              <p:cNvPr id="25" name="Google Shape;1017;p36"/>
              <p:cNvSpPr>
                <a:spLocks/>
              </p:cNvSpPr>
              <p:nvPr/>
            </p:nvSpPr>
            <p:spPr bwMode="auto">
              <a:xfrm>
                <a:off x="2954175" y="-875575"/>
                <a:ext cx="275950" cy="77150"/>
              </a:xfrm>
              <a:custGeom>
                <a:avLst/>
                <a:gdLst>
                  <a:gd name="T0" fmla="*/ 0 w 11038"/>
                  <a:gd name="T1" fmla="*/ 0 h 3086"/>
                  <a:gd name="T2" fmla="*/ 96 w 11038"/>
                  <a:gd name="T3" fmla="*/ 1250 h 3086"/>
                  <a:gd name="T4" fmla="*/ 3251 w 11038"/>
                  <a:gd name="T5" fmla="*/ 2739 h 3086"/>
                  <a:gd name="T6" fmla="*/ 5537 w 11038"/>
                  <a:gd name="T7" fmla="*/ 3084 h 3086"/>
                  <a:gd name="T8" fmla="*/ 5751 w 11038"/>
                  <a:gd name="T9" fmla="*/ 3085 h 3086"/>
                  <a:gd name="T10" fmla="*/ 11026 w 11038"/>
                  <a:gd name="T11" fmla="*/ 1786 h 3086"/>
                  <a:gd name="T12" fmla="*/ 11038 w 11038"/>
                  <a:gd name="T13" fmla="*/ 1667 h 3086"/>
                  <a:gd name="T14" fmla="*/ 0 w 11038"/>
                  <a:gd name="T15" fmla="*/ 0 h 30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38" h="3086" extrusionOk="0">
                    <a:moveTo>
                      <a:pt x="0" y="0"/>
                    </a:moveTo>
                    <a:lnTo>
                      <a:pt x="96" y="1250"/>
                    </a:lnTo>
                    <a:cubicBezTo>
                      <a:pt x="96" y="1250"/>
                      <a:pt x="1274" y="2203"/>
                      <a:pt x="3251" y="2739"/>
                    </a:cubicBezTo>
                    <a:cubicBezTo>
                      <a:pt x="3168" y="2751"/>
                      <a:pt x="4703" y="3072"/>
                      <a:pt x="5537" y="3084"/>
                    </a:cubicBezTo>
                    <a:cubicBezTo>
                      <a:pt x="5608" y="3085"/>
                      <a:pt x="5680" y="3085"/>
                      <a:pt x="5751" y="3085"/>
                    </a:cubicBezTo>
                    <a:cubicBezTo>
                      <a:pt x="7508" y="3085"/>
                      <a:pt x="9069" y="2793"/>
                      <a:pt x="11026" y="1786"/>
                    </a:cubicBezTo>
                    <a:lnTo>
                      <a:pt x="11038" y="16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Google Shape;1018;p36"/>
              <p:cNvSpPr>
                <a:spLocks/>
              </p:cNvSpPr>
              <p:nvPr/>
            </p:nvSpPr>
            <p:spPr bwMode="auto">
              <a:xfrm>
                <a:off x="2945250" y="-984525"/>
                <a:ext cx="302725" cy="100325"/>
              </a:xfrm>
              <a:custGeom>
                <a:avLst/>
                <a:gdLst>
                  <a:gd name="T0" fmla="*/ 0 w 12109"/>
                  <a:gd name="T1" fmla="*/ 0 h 4013"/>
                  <a:gd name="T2" fmla="*/ 179 w 12109"/>
                  <a:gd name="T3" fmla="*/ 2275 h 4013"/>
                  <a:gd name="T4" fmla="*/ 11740 w 12109"/>
                  <a:gd name="T5" fmla="*/ 4013 h 4013"/>
                  <a:gd name="T6" fmla="*/ 12109 w 12109"/>
                  <a:gd name="T7" fmla="*/ 1810 h 4013"/>
                  <a:gd name="T8" fmla="*/ 0 w 12109"/>
                  <a:gd name="T9" fmla="*/ 0 h 4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09" h="4013" extrusionOk="0">
                    <a:moveTo>
                      <a:pt x="0" y="0"/>
                    </a:moveTo>
                    <a:lnTo>
                      <a:pt x="179" y="2275"/>
                    </a:lnTo>
                    <a:lnTo>
                      <a:pt x="11740" y="4013"/>
                    </a:lnTo>
                    <a:lnTo>
                      <a:pt x="12109" y="18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Google Shape;1019;p36"/>
              <p:cNvSpPr>
                <a:spLocks/>
              </p:cNvSpPr>
              <p:nvPr/>
            </p:nvSpPr>
            <p:spPr bwMode="auto">
              <a:xfrm>
                <a:off x="2936625" y="-1093475"/>
                <a:ext cx="328925" cy="104500"/>
              </a:xfrm>
              <a:custGeom>
                <a:avLst/>
                <a:gdLst>
                  <a:gd name="T0" fmla="*/ 0 w 13157"/>
                  <a:gd name="T1" fmla="*/ 1 h 4180"/>
                  <a:gd name="T2" fmla="*/ 179 w 13157"/>
                  <a:gd name="T3" fmla="*/ 2275 h 4180"/>
                  <a:gd name="T4" fmla="*/ 12787 w 13157"/>
                  <a:gd name="T5" fmla="*/ 4180 h 4180"/>
                  <a:gd name="T6" fmla="*/ 13156 w 13157"/>
                  <a:gd name="T7" fmla="*/ 1977 h 4180"/>
                  <a:gd name="T8" fmla="*/ 0 w 13157"/>
                  <a:gd name="T9" fmla="*/ 1 h 4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57" h="4180" extrusionOk="0">
                    <a:moveTo>
                      <a:pt x="0" y="1"/>
                    </a:moveTo>
                    <a:lnTo>
                      <a:pt x="179" y="2275"/>
                    </a:lnTo>
                    <a:lnTo>
                      <a:pt x="12787" y="4180"/>
                    </a:lnTo>
                    <a:lnTo>
                      <a:pt x="13156" y="19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Google Shape;1020;p36"/>
              <p:cNvSpPr>
                <a:spLocks/>
              </p:cNvSpPr>
              <p:nvPr/>
            </p:nvSpPr>
            <p:spPr bwMode="auto">
              <a:xfrm>
                <a:off x="2911300" y="-1408675"/>
                <a:ext cx="406325" cy="104200"/>
              </a:xfrm>
              <a:custGeom>
                <a:avLst/>
                <a:gdLst>
                  <a:gd name="T0" fmla="*/ 1 w 16253"/>
                  <a:gd name="T1" fmla="*/ 0 h 4168"/>
                  <a:gd name="T2" fmla="*/ 144 w 16253"/>
                  <a:gd name="T3" fmla="*/ 1798 h 4168"/>
                  <a:gd name="T4" fmla="*/ 15896 w 16253"/>
                  <a:gd name="T5" fmla="*/ 4167 h 4168"/>
                  <a:gd name="T6" fmla="*/ 16253 w 16253"/>
                  <a:gd name="T7" fmla="*/ 1965 h 4168"/>
                  <a:gd name="T8" fmla="*/ 5180 w 16253"/>
                  <a:gd name="T9" fmla="*/ 298 h 4168"/>
                  <a:gd name="T10" fmla="*/ 1 w 16253"/>
                  <a:gd name="T11" fmla="*/ 0 h 4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53" h="4168" extrusionOk="0">
                    <a:moveTo>
                      <a:pt x="1" y="0"/>
                    </a:moveTo>
                    <a:lnTo>
                      <a:pt x="144" y="1798"/>
                    </a:lnTo>
                    <a:lnTo>
                      <a:pt x="15896" y="4167"/>
                    </a:lnTo>
                    <a:lnTo>
                      <a:pt x="16253" y="1965"/>
                    </a:lnTo>
                    <a:lnTo>
                      <a:pt x="5180" y="29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Google Shape;1021;p36"/>
              <p:cNvSpPr>
                <a:spLocks/>
              </p:cNvSpPr>
              <p:nvPr/>
            </p:nvSpPr>
            <p:spPr bwMode="auto">
              <a:xfrm>
                <a:off x="2927675" y="-1202700"/>
                <a:ext cx="354850" cy="108375"/>
              </a:xfrm>
              <a:custGeom>
                <a:avLst/>
                <a:gdLst>
                  <a:gd name="T0" fmla="*/ 1 w 14194"/>
                  <a:gd name="T1" fmla="*/ 0 h 4335"/>
                  <a:gd name="T2" fmla="*/ 191 w 14194"/>
                  <a:gd name="T3" fmla="*/ 2286 h 4335"/>
                  <a:gd name="T4" fmla="*/ 13836 w 14194"/>
                  <a:gd name="T5" fmla="*/ 4334 h 4335"/>
                  <a:gd name="T6" fmla="*/ 14193 w 14194"/>
                  <a:gd name="T7" fmla="*/ 2131 h 4335"/>
                  <a:gd name="T8" fmla="*/ 1 w 14194"/>
                  <a:gd name="T9" fmla="*/ 0 h 4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4" h="4335" extrusionOk="0">
                    <a:moveTo>
                      <a:pt x="1" y="0"/>
                    </a:moveTo>
                    <a:lnTo>
                      <a:pt x="191" y="2286"/>
                    </a:lnTo>
                    <a:lnTo>
                      <a:pt x="13836" y="4334"/>
                    </a:lnTo>
                    <a:lnTo>
                      <a:pt x="14193" y="21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Google Shape;1022;p36"/>
              <p:cNvSpPr>
                <a:spLocks/>
              </p:cNvSpPr>
              <p:nvPr/>
            </p:nvSpPr>
            <p:spPr bwMode="auto">
              <a:xfrm>
                <a:off x="2919050" y="-1311650"/>
                <a:ext cx="381025" cy="112550"/>
              </a:xfrm>
              <a:custGeom>
                <a:avLst/>
                <a:gdLst>
                  <a:gd name="T0" fmla="*/ 1 w 15241"/>
                  <a:gd name="T1" fmla="*/ 1 h 4502"/>
                  <a:gd name="T2" fmla="*/ 179 w 15241"/>
                  <a:gd name="T3" fmla="*/ 2275 h 4502"/>
                  <a:gd name="T4" fmla="*/ 14883 w 15241"/>
                  <a:gd name="T5" fmla="*/ 4501 h 4502"/>
                  <a:gd name="T6" fmla="*/ 15241 w 15241"/>
                  <a:gd name="T7" fmla="*/ 2298 h 4502"/>
                  <a:gd name="T8" fmla="*/ 1 w 15241"/>
                  <a:gd name="T9" fmla="*/ 1 h 4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41" h="4502" extrusionOk="0">
                    <a:moveTo>
                      <a:pt x="1" y="1"/>
                    </a:moveTo>
                    <a:lnTo>
                      <a:pt x="179" y="2275"/>
                    </a:lnTo>
                    <a:lnTo>
                      <a:pt x="14883" y="4501"/>
                    </a:lnTo>
                    <a:lnTo>
                      <a:pt x="15241" y="22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Google Shape;1023;p36"/>
            <p:cNvSpPr>
              <a:spLocks/>
            </p:cNvSpPr>
            <p:nvPr/>
          </p:nvSpPr>
          <p:spPr bwMode="auto">
            <a:xfrm>
              <a:off x="2890775" y="-1473225"/>
              <a:ext cx="455425" cy="132100"/>
            </a:xfrm>
            <a:custGeom>
              <a:avLst/>
              <a:gdLst>
                <a:gd name="T0" fmla="*/ 7066 w 18217"/>
                <a:gd name="T1" fmla="*/ 0 h 5284"/>
                <a:gd name="T2" fmla="*/ 108 w 18217"/>
                <a:gd name="T3" fmla="*/ 1987 h 5284"/>
                <a:gd name="T4" fmla="*/ 8930 w 18217"/>
                <a:gd name="T5" fmla="*/ 5201 h 5284"/>
                <a:gd name="T6" fmla="*/ 11168 w 18217"/>
                <a:gd name="T7" fmla="*/ 5283 h 5284"/>
                <a:gd name="T8" fmla="*/ 18134 w 18217"/>
                <a:gd name="T9" fmla="*/ 3296 h 5284"/>
                <a:gd name="T10" fmla="*/ 9299 w 18217"/>
                <a:gd name="T11" fmla="*/ 82 h 5284"/>
                <a:gd name="T12" fmla="*/ 7066 w 18217"/>
                <a:gd name="T13" fmla="*/ 0 h 5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17" h="5284" extrusionOk="0">
                  <a:moveTo>
                    <a:pt x="7066" y="0"/>
                  </a:moveTo>
                  <a:cubicBezTo>
                    <a:pt x="3155" y="0"/>
                    <a:pt x="198" y="789"/>
                    <a:pt x="108" y="1987"/>
                  </a:cubicBezTo>
                  <a:cubicBezTo>
                    <a:pt x="0" y="3392"/>
                    <a:pt x="3941" y="4844"/>
                    <a:pt x="8930" y="5201"/>
                  </a:cubicBezTo>
                  <a:cubicBezTo>
                    <a:pt x="9701" y="5257"/>
                    <a:pt x="10450" y="5283"/>
                    <a:pt x="11168" y="5283"/>
                  </a:cubicBezTo>
                  <a:cubicBezTo>
                    <a:pt x="15086" y="5283"/>
                    <a:pt x="18043" y="4494"/>
                    <a:pt x="18134" y="3296"/>
                  </a:cubicBezTo>
                  <a:cubicBezTo>
                    <a:pt x="18217" y="1880"/>
                    <a:pt x="14276" y="439"/>
                    <a:pt x="9299" y="82"/>
                  </a:cubicBezTo>
                  <a:cubicBezTo>
                    <a:pt x="8531" y="27"/>
                    <a:pt x="7782" y="0"/>
                    <a:pt x="706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Google Shape;1024;p36"/>
            <p:cNvSpPr>
              <a:spLocks/>
            </p:cNvSpPr>
            <p:nvPr/>
          </p:nvSpPr>
          <p:spPr bwMode="auto">
            <a:xfrm>
              <a:off x="2892850" y="-1459875"/>
              <a:ext cx="453650" cy="69375"/>
            </a:xfrm>
            <a:custGeom>
              <a:avLst/>
              <a:gdLst>
                <a:gd name="T0" fmla="*/ 108 w 18146"/>
                <a:gd name="T1" fmla="*/ 0 h 2775"/>
                <a:gd name="T2" fmla="*/ 1 w 18146"/>
                <a:gd name="T3" fmla="*/ 1453 h 2775"/>
                <a:gd name="T4" fmla="*/ 18039 w 18146"/>
                <a:gd name="T5" fmla="*/ 2774 h 2775"/>
                <a:gd name="T6" fmla="*/ 18146 w 18146"/>
                <a:gd name="T7" fmla="*/ 1322 h 2775"/>
                <a:gd name="T8" fmla="*/ 108 w 18146"/>
                <a:gd name="T9" fmla="*/ 0 h 2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46" h="2775" extrusionOk="0">
                  <a:moveTo>
                    <a:pt x="108" y="0"/>
                  </a:moveTo>
                  <a:lnTo>
                    <a:pt x="1" y="1453"/>
                  </a:lnTo>
                  <a:lnTo>
                    <a:pt x="18039" y="2774"/>
                  </a:lnTo>
                  <a:lnTo>
                    <a:pt x="18146" y="132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Google Shape;1025;p36"/>
            <p:cNvSpPr>
              <a:spLocks/>
            </p:cNvSpPr>
            <p:nvPr/>
          </p:nvSpPr>
          <p:spPr bwMode="auto">
            <a:xfrm>
              <a:off x="2893450" y="-1509350"/>
              <a:ext cx="455750" cy="132175"/>
            </a:xfrm>
            <a:custGeom>
              <a:avLst/>
              <a:gdLst>
                <a:gd name="T0" fmla="*/ 7032 w 18230"/>
                <a:gd name="T1" fmla="*/ 0 h 5287"/>
                <a:gd name="T2" fmla="*/ 108 w 18230"/>
                <a:gd name="T3" fmla="*/ 1991 h 5287"/>
                <a:gd name="T4" fmla="*/ 8930 w 18230"/>
                <a:gd name="T5" fmla="*/ 5206 h 5287"/>
                <a:gd name="T6" fmla="*/ 11147 w 18230"/>
                <a:gd name="T7" fmla="*/ 5287 h 5287"/>
                <a:gd name="T8" fmla="*/ 18122 w 18230"/>
                <a:gd name="T9" fmla="*/ 3301 h 5287"/>
                <a:gd name="T10" fmla="*/ 9299 w 18230"/>
                <a:gd name="T11" fmla="*/ 86 h 5287"/>
                <a:gd name="T12" fmla="*/ 7032 w 18230"/>
                <a:gd name="T13" fmla="*/ 0 h 5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30" h="5287" extrusionOk="0">
                  <a:moveTo>
                    <a:pt x="7032" y="0"/>
                  </a:moveTo>
                  <a:cubicBezTo>
                    <a:pt x="3135" y="0"/>
                    <a:pt x="188" y="797"/>
                    <a:pt x="108" y="1991"/>
                  </a:cubicBezTo>
                  <a:cubicBezTo>
                    <a:pt x="1" y="3396"/>
                    <a:pt x="3942" y="4849"/>
                    <a:pt x="8930" y="5206"/>
                  </a:cubicBezTo>
                  <a:cubicBezTo>
                    <a:pt x="9693" y="5261"/>
                    <a:pt x="10435" y="5287"/>
                    <a:pt x="11147" y="5287"/>
                  </a:cubicBezTo>
                  <a:cubicBezTo>
                    <a:pt x="15069" y="5287"/>
                    <a:pt x="18041" y="4490"/>
                    <a:pt x="18122" y="3301"/>
                  </a:cubicBezTo>
                  <a:cubicBezTo>
                    <a:pt x="18229" y="1884"/>
                    <a:pt x="14276" y="443"/>
                    <a:pt x="9299" y="86"/>
                  </a:cubicBezTo>
                  <a:cubicBezTo>
                    <a:pt x="8519" y="28"/>
                    <a:pt x="7759" y="0"/>
                    <a:pt x="703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Google Shape;1026;p36"/>
            <p:cNvSpPr>
              <a:spLocks/>
            </p:cNvSpPr>
            <p:nvPr/>
          </p:nvSpPr>
          <p:spPr bwMode="auto">
            <a:xfrm>
              <a:off x="3094975" y="-1688175"/>
              <a:ext cx="59550" cy="244700"/>
            </a:xfrm>
            <a:custGeom>
              <a:avLst/>
              <a:gdLst>
                <a:gd name="T0" fmla="*/ 715 w 2382"/>
                <a:gd name="T1" fmla="*/ 0 h 9788"/>
                <a:gd name="T2" fmla="*/ 0 w 2382"/>
                <a:gd name="T3" fmla="*/ 9668 h 9788"/>
                <a:gd name="T4" fmla="*/ 1679 w 2382"/>
                <a:gd name="T5" fmla="*/ 9787 h 9788"/>
                <a:gd name="T6" fmla="*/ 2381 w 2382"/>
                <a:gd name="T7" fmla="*/ 119 h 9788"/>
                <a:gd name="T8" fmla="*/ 715 w 2382"/>
                <a:gd name="T9" fmla="*/ 0 h 9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2" h="9788" extrusionOk="0">
                  <a:moveTo>
                    <a:pt x="715" y="0"/>
                  </a:moveTo>
                  <a:lnTo>
                    <a:pt x="0" y="9668"/>
                  </a:lnTo>
                  <a:lnTo>
                    <a:pt x="1679" y="9787"/>
                  </a:lnTo>
                  <a:lnTo>
                    <a:pt x="2381" y="11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" name="Google Shape;1027;p36"/>
            <p:cNvGrpSpPr>
              <a:grpSpLocks/>
            </p:cNvGrpSpPr>
            <p:nvPr/>
          </p:nvGrpSpPr>
          <p:grpSpPr bwMode="auto">
            <a:xfrm>
              <a:off x="3095550" y="-1688475"/>
              <a:ext cx="59575" cy="244700"/>
              <a:chOff x="3095550" y="-1688475"/>
              <a:chExt cx="59575" cy="244700"/>
            </a:xfrm>
          </p:grpSpPr>
          <p:sp>
            <p:nvSpPr>
              <p:cNvPr id="22" name="Google Shape;1028;p36"/>
              <p:cNvSpPr>
                <a:spLocks/>
              </p:cNvSpPr>
              <p:nvPr/>
            </p:nvSpPr>
            <p:spPr bwMode="auto">
              <a:xfrm>
                <a:off x="3095550" y="-1514050"/>
                <a:ext cx="42600" cy="70275"/>
              </a:xfrm>
              <a:custGeom>
                <a:avLst/>
                <a:gdLst>
                  <a:gd name="T0" fmla="*/ 191 w 1704"/>
                  <a:gd name="T1" fmla="*/ 0 h 2811"/>
                  <a:gd name="T2" fmla="*/ 1 w 1704"/>
                  <a:gd name="T3" fmla="*/ 2691 h 2811"/>
                  <a:gd name="T4" fmla="*/ 1680 w 1704"/>
                  <a:gd name="T5" fmla="*/ 2810 h 2811"/>
                  <a:gd name="T6" fmla="*/ 1704 w 1704"/>
                  <a:gd name="T7" fmla="*/ 2441 h 2811"/>
                  <a:gd name="T8" fmla="*/ 191 w 1704"/>
                  <a:gd name="T9" fmla="*/ 0 h 2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4" h="2811" extrusionOk="0">
                    <a:moveTo>
                      <a:pt x="191" y="0"/>
                    </a:moveTo>
                    <a:lnTo>
                      <a:pt x="1" y="2691"/>
                    </a:lnTo>
                    <a:lnTo>
                      <a:pt x="1680" y="2810"/>
                    </a:lnTo>
                    <a:lnTo>
                      <a:pt x="1704" y="2441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1029;p36"/>
              <p:cNvSpPr>
                <a:spLocks/>
              </p:cNvSpPr>
              <p:nvPr/>
            </p:nvSpPr>
            <p:spPr bwMode="auto">
              <a:xfrm>
                <a:off x="3112225" y="-1688475"/>
                <a:ext cx="42900" cy="71150"/>
              </a:xfrm>
              <a:custGeom>
                <a:avLst/>
                <a:gdLst>
                  <a:gd name="T0" fmla="*/ 25 w 1716"/>
                  <a:gd name="T1" fmla="*/ 0 h 2846"/>
                  <a:gd name="T2" fmla="*/ 1 w 1716"/>
                  <a:gd name="T3" fmla="*/ 405 h 2846"/>
                  <a:gd name="T4" fmla="*/ 1513 w 1716"/>
                  <a:gd name="T5" fmla="*/ 2846 h 2846"/>
                  <a:gd name="T6" fmla="*/ 1715 w 1716"/>
                  <a:gd name="T7" fmla="*/ 119 h 2846"/>
                  <a:gd name="T8" fmla="*/ 25 w 1716"/>
                  <a:gd name="T9" fmla="*/ 0 h 2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6" h="2846" extrusionOk="0">
                    <a:moveTo>
                      <a:pt x="25" y="0"/>
                    </a:moveTo>
                    <a:lnTo>
                      <a:pt x="1" y="405"/>
                    </a:lnTo>
                    <a:lnTo>
                      <a:pt x="1513" y="2846"/>
                    </a:lnTo>
                    <a:lnTo>
                      <a:pt x="1715" y="11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1030;p36"/>
              <p:cNvSpPr>
                <a:spLocks/>
              </p:cNvSpPr>
              <p:nvPr/>
            </p:nvSpPr>
            <p:spPr bwMode="auto">
              <a:xfrm>
                <a:off x="3103600" y="-1633425"/>
                <a:ext cx="43175" cy="133075"/>
              </a:xfrm>
              <a:custGeom>
                <a:avLst/>
                <a:gdLst>
                  <a:gd name="T0" fmla="*/ 215 w 1727"/>
                  <a:gd name="T1" fmla="*/ 1 h 5323"/>
                  <a:gd name="T2" fmla="*/ 0 w 1727"/>
                  <a:gd name="T3" fmla="*/ 2882 h 5323"/>
                  <a:gd name="T4" fmla="*/ 1524 w 1727"/>
                  <a:gd name="T5" fmla="*/ 5323 h 5323"/>
                  <a:gd name="T6" fmla="*/ 1727 w 1727"/>
                  <a:gd name="T7" fmla="*/ 2442 h 5323"/>
                  <a:gd name="T8" fmla="*/ 215 w 1727"/>
                  <a:gd name="T9" fmla="*/ 1 h 5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7" h="5323" extrusionOk="0">
                    <a:moveTo>
                      <a:pt x="215" y="1"/>
                    </a:moveTo>
                    <a:lnTo>
                      <a:pt x="0" y="2882"/>
                    </a:lnTo>
                    <a:lnTo>
                      <a:pt x="1524" y="5323"/>
                    </a:lnTo>
                    <a:lnTo>
                      <a:pt x="1727" y="244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5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oogle Shape;1031;p36"/>
          <p:cNvGrpSpPr>
            <a:grpSpLocks/>
          </p:cNvGrpSpPr>
          <p:nvPr/>
        </p:nvGrpSpPr>
        <p:grpSpPr bwMode="auto">
          <a:xfrm flipH="1">
            <a:off x="-421162" y="5284424"/>
            <a:ext cx="1807399" cy="2537412"/>
            <a:chOff x="10082667" y="2725665"/>
            <a:chExt cx="1702062" cy="2389616"/>
          </a:xfrm>
        </p:grpSpPr>
        <p:sp>
          <p:nvSpPr>
            <p:cNvPr id="32" name="Google Shape;1032;p36"/>
            <p:cNvSpPr>
              <a:spLocks/>
            </p:cNvSpPr>
            <p:nvPr/>
          </p:nvSpPr>
          <p:spPr bwMode="auto">
            <a:xfrm>
              <a:off x="10082667" y="2725665"/>
              <a:ext cx="1702062" cy="2389616"/>
            </a:xfrm>
            <a:custGeom>
              <a:avLst/>
              <a:gdLst>
                <a:gd name="T0" fmla="*/ 8287 w 26909"/>
                <a:gd name="T1" fmla="*/ 1 h 37779"/>
                <a:gd name="T2" fmla="*/ 7584 w 26909"/>
                <a:gd name="T3" fmla="*/ 84 h 37779"/>
                <a:gd name="T4" fmla="*/ 5215 w 26909"/>
                <a:gd name="T5" fmla="*/ 2251 h 37779"/>
                <a:gd name="T6" fmla="*/ 5179 w 26909"/>
                <a:gd name="T7" fmla="*/ 2417 h 37779"/>
                <a:gd name="T8" fmla="*/ 4798 w 26909"/>
                <a:gd name="T9" fmla="*/ 2787 h 37779"/>
                <a:gd name="T10" fmla="*/ 4548 w 26909"/>
                <a:gd name="T11" fmla="*/ 3132 h 37779"/>
                <a:gd name="T12" fmla="*/ 3441 w 26909"/>
                <a:gd name="T13" fmla="*/ 4037 h 37779"/>
                <a:gd name="T14" fmla="*/ 1691 w 26909"/>
                <a:gd name="T15" fmla="*/ 6120 h 37779"/>
                <a:gd name="T16" fmla="*/ 1643 w 26909"/>
                <a:gd name="T17" fmla="*/ 6347 h 37779"/>
                <a:gd name="T18" fmla="*/ 1346 w 26909"/>
                <a:gd name="T19" fmla="*/ 7251 h 37779"/>
                <a:gd name="T20" fmla="*/ 24 w 26909"/>
                <a:gd name="T21" fmla="*/ 31528 h 37779"/>
                <a:gd name="T22" fmla="*/ 1131 w 26909"/>
                <a:gd name="T23" fmla="*/ 33278 h 37779"/>
                <a:gd name="T24" fmla="*/ 11430 w 26909"/>
                <a:gd name="T25" fmla="*/ 37624 h 37779"/>
                <a:gd name="T26" fmla="*/ 12121 w 26909"/>
                <a:gd name="T27" fmla="*/ 37779 h 37779"/>
                <a:gd name="T28" fmla="*/ 12954 w 26909"/>
                <a:gd name="T29" fmla="*/ 37553 h 37779"/>
                <a:gd name="T30" fmla="*/ 18479 w 26909"/>
                <a:gd name="T31" fmla="*/ 34802 h 37779"/>
                <a:gd name="T32" fmla="*/ 19407 w 26909"/>
                <a:gd name="T33" fmla="*/ 33707 h 37779"/>
                <a:gd name="T34" fmla="*/ 26230 w 26909"/>
                <a:gd name="T35" fmla="*/ 11264 h 37779"/>
                <a:gd name="T36" fmla="*/ 26265 w 26909"/>
                <a:gd name="T37" fmla="*/ 10299 h 37779"/>
                <a:gd name="T38" fmla="*/ 26265 w 26909"/>
                <a:gd name="T39" fmla="*/ 6978 h 37779"/>
                <a:gd name="T40" fmla="*/ 23479 w 26909"/>
                <a:gd name="T41" fmla="*/ 5465 h 37779"/>
                <a:gd name="T42" fmla="*/ 23277 w 26909"/>
                <a:gd name="T43" fmla="*/ 5465 h 37779"/>
                <a:gd name="T44" fmla="*/ 23182 w 26909"/>
                <a:gd name="T45" fmla="*/ 5418 h 37779"/>
                <a:gd name="T46" fmla="*/ 21848 w 26909"/>
                <a:gd name="T47" fmla="*/ 4037 h 37779"/>
                <a:gd name="T48" fmla="*/ 19253 w 26909"/>
                <a:gd name="T49" fmla="*/ 2096 h 37779"/>
                <a:gd name="T50" fmla="*/ 18764 w 26909"/>
                <a:gd name="T51" fmla="*/ 2072 h 37779"/>
                <a:gd name="T52" fmla="*/ 18050 w 26909"/>
                <a:gd name="T53" fmla="*/ 2144 h 37779"/>
                <a:gd name="T54" fmla="*/ 16705 w 26909"/>
                <a:gd name="T55" fmla="*/ 1644 h 37779"/>
                <a:gd name="T56" fmla="*/ 16216 w 26909"/>
                <a:gd name="T57" fmla="*/ 1608 h 37779"/>
                <a:gd name="T58" fmla="*/ 15419 w 26909"/>
                <a:gd name="T59" fmla="*/ 1715 h 37779"/>
                <a:gd name="T60" fmla="*/ 14538 w 26909"/>
                <a:gd name="T61" fmla="*/ 1370 h 37779"/>
                <a:gd name="T62" fmla="*/ 11918 w 26909"/>
                <a:gd name="T63" fmla="*/ 155 h 37779"/>
                <a:gd name="T64" fmla="*/ 11514 w 26909"/>
                <a:gd name="T65" fmla="*/ 179 h 37779"/>
                <a:gd name="T66" fmla="*/ 10180 w 26909"/>
                <a:gd name="T67" fmla="*/ 643 h 37779"/>
                <a:gd name="T68" fmla="*/ 8287 w 26909"/>
                <a:gd name="T69" fmla="*/ 1 h 37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09" h="37779" extrusionOk="0">
                  <a:moveTo>
                    <a:pt x="8287" y="1"/>
                  </a:moveTo>
                  <a:cubicBezTo>
                    <a:pt x="8049" y="1"/>
                    <a:pt x="7811" y="24"/>
                    <a:pt x="7584" y="84"/>
                  </a:cubicBezTo>
                  <a:cubicBezTo>
                    <a:pt x="6489" y="334"/>
                    <a:pt x="5572" y="1167"/>
                    <a:pt x="5215" y="2251"/>
                  </a:cubicBezTo>
                  <a:cubicBezTo>
                    <a:pt x="5203" y="2310"/>
                    <a:pt x="5191" y="2358"/>
                    <a:pt x="5179" y="2417"/>
                  </a:cubicBezTo>
                  <a:cubicBezTo>
                    <a:pt x="5037" y="2537"/>
                    <a:pt x="4917" y="2656"/>
                    <a:pt x="4798" y="2787"/>
                  </a:cubicBezTo>
                  <a:cubicBezTo>
                    <a:pt x="4715" y="2894"/>
                    <a:pt x="4620" y="3013"/>
                    <a:pt x="4548" y="3132"/>
                  </a:cubicBezTo>
                  <a:cubicBezTo>
                    <a:pt x="4108" y="3334"/>
                    <a:pt x="3727" y="3656"/>
                    <a:pt x="3441" y="4037"/>
                  </a:cubicBezTo>
                  <a:cubicBezTo>
                    <a:pt x="2548" y="4442"/>
                    <a:pt x="1905" y="5215"/>
                    <a:pt x="1691" y="6120"/>
                  </a:cubicBezTo>
                  <a:lnTo>
                    <a:pt x="1643" y="6347"/>
                  </a:lnTo>
                  <a:cubicBezTo>
                    <a:pt x="1465" y="6608"/>
                    <a:pt x="1357" y="6930"/>
                    <a:pt x="1346" y="7251"/>
                  </a:cubicBezTo>
                  <a:lnTo>
                    <a:pt x="24" y="31528"/>
                  </a:lnTo>
                  <a:cubicBezTo>
                    <a:pt x="0" y="32290"/>
                    <a:pt x="429" y="32981"/>
                    <a:pt x="1131" y="33278"/>
                  </a:cubicBezTo>
                  <a:lnTo>
                    <a:pt x="11430" y="37624"/>
                  </a:lnTo>
                  <a:cubicBezTo>
                    <a:pt x="11644" y="37731"/>
                    <a:pt x="11883" y="37779"/>
                    <a:pt x="12121" y="37779"/>
                  </a:cubicBezTo>
                  <a:cubicBezTo>
                    <a:pt x="12406" y="37779"/>
                    <a:pt x="12668" y="37719"/>
                    <a:pt x="12954" y="37553"/>
                  </a:cubicBezTo>
                  <a:lnTo>
                    <a:pt x="18479" y="34802"/>
                  </a:lnTo>
                  <a:cubicBezTo>
                    <a:pt x="18919" y="34576"/>
                    <a:pt x="19253" y="34183"/>
                    <a:pt x="19407" y="33707"/>
                  </a:cubicBezTo>
                  <a:lnTo>
                    <a:pt x="26230" y="11264"/>
                  </a:lnTo>
                  <a:cubicBezTo>
                    <a:pt x="26337" y="10942"/>
                    <a:pt x="26337" y="10609"/>
                    <a:pt x="26265" y="10299"/>
                  </a:cubicBezTo>
                  <a:cubicBezTo>
                    <a:pt x="26908" y="9275"/>
                    <a:pt x="26908" y="8013"/>
                    <a:pt x="26265" y="6978"/>
                  </a:cubicBezTo>
                  <a:cubicBezTo>
                    <a:pt x="25670" y="6049"/>
                    <a:pt x="24610" y="5465"/>
                    <a:pt x="23479" y="5465"/>
                  </a:cubicBezTo>
                  <a:lnTo>
                    <a:pt x="23277" y="5465"/>
                  </a:lnTo>
                  <a:lnTo>
                    <a:pt x="23182" y="5418"/>
                  </a:lnTo>
                  <a:cubicBezTo>
                    <a:pt x="22896" y="4834"/>
                    <a:pt x="22420" y="4346"/>
                    <a:pt x="21848" y="4037"/>
                  </a:cubicBezTo>
                  <a:cubicBezTo>
                    <a:pt x="21324" y="2989"/>
                    <a:pt x="20360" y="2263"/>
                    <a:pt x="19253" y="2096"/>
                  </a:cubicBezTo>
                  <a:cubicBezTo>
                    <a:pt x="19086" y="2084"/>
                    <a:pt x="18931" y="2072"/>
                    <a:pt x="18764" y="2072"/>
                  </a:cubicBezTo>
                  <a:cubicBezTo>
                    <a:pt x="18526" y="2072"/>
                    <a:pt x="18288" y="2096"/>
                    <a:pt x="18050" y="2144"/>
                  </a:cubicBezTo>
                  <a:cubicBezTo>
                    <a:pt x="17633" y="1882"/>
                    <a:pt x="17181" y="1715"/>
                    <a:pt x="16705" y="1644"/>
                  </a:cubicBezTo>
                  <a:cubicBezTo>
                    <a:pt x="16550" y="1620"/>
                    <a:pt x="16383" y="1608"/>
                    <a:pt x="16216" y="1608"/>
                  </a:cubicBezTo>
                  <a:cubicBezTo>
                    <a:pt x="15931" y="1608"/>
                    <a:pt x="15669" y="1655"/>
                    <a:pt x="15419" y="1715"/>
                  </a:cubicBezTo>
                  <a:cubicBezTo>
                    <a:pt x="15145" y="1560"/>
                    <a:pt x="14847" y="1441"/>
                    <a:pt x="14538" y="1370"/>
                  </a:cubicBezTo>
                  <a:cubicBezTo>
                    <a:pt x="13847" y="596"/>
                    <a:pt x="12883" y="155"/>
                    <a:pt x="11918" y="155"/>
                  </a:cubicBezTo>
                  <a:cubicBezTo>
                    <a:pt x="11787" y="155"/>
                    <a:pt x="11644" y="167"/>
                    <a:pt x="11514" y="179"/>
                  </a:cubicBezTo>
                  <a:cubicBezTo>
                    <a:pt x="11025" y="239"/>
                    <a:pt x="10573" y="405"/>
                    <a:pt x="10180" y="643"/>
                  </a:cubicBezTo>
                  <a:cubicBezTo>
                    <a:pt x="9644" y="227"/>
                    <a:pt x="8966" y="1"/>
                    <a:pt x="8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Google Shape;1033;p36"/>
            <p:cNvSpPr>
              <a:spLocks/>
            </p:cNvSpPr>
            <p:nvPr/>
          </p:nvSpPr>
          <p:spPr bwMode="auto">
            <a:xfrm>
              <a:off x="10199368" y="3191836"/>
              <a:ext cx="1431720" cy="1810540"/>
            </a:xfrm>
            <a:custGeom>
              <a:avLst/>
              <a:gdLst>
                <a:gd name="T0" fmla="*/ 22634 w 22635"/>
                <a:gd name="T1" fmla="*/ 3429 h 28624"/>
                <a:gd name="T2" fmla="*/ 14689 w 22635"/>
                <a:gd name="T3" fmla="*/ 5119 h 28624"/>
                <a:gd name="T4" fmla="*/ 14689 w 22635"/>
                <a:gd name="T5" fmla="*/ 5119 h 28624"/>
                <a:gd name="T6" fmla="*/ 14693 w 22635"/>
                <a:gd name="T7" fmla="*/ 5120 h 28624"/>
                <a:gd name="T8" fmla="*/ 10302 w 22635"/>
                <a:gd name="T9" fmla="*/ 28610 h 28624"/>
                <a:gd name="T10" fmla="*/ 10302 w 22635"/>
                <a:gd name="T11" fmla="*/ 28610 h 28624"/>
                <a:gd name="T12" fmla="*/ 15800 w 22635"/>
                <a:gd name="T13" fmla="*/ 25873 h 28624"/>
                <a:gd name="T14" fmla="*/ 22634 w 22635"/>
                <a:gd name="T15" fmla="*/ 3429 h 28624"/>
                <a:gd name="T16" fmla="*/ 1298 w 22635"/>
                <a:gd name="T17" fmla="*/ 0 h 28624"/>
                <a:gd name="T18" fmla="*/ 1 w 22635"/>
                <a:gd name="T19" fmla="*/ 24277 h 28624"/>
                <a:gd name="T20" fmla="*/ 10277 w 22635"/>
                <a:gd name="T21" fmla="*/ 28614 h 28624"/>
                <a:gd name="T22" fmla="*/ 10277 w 22635"/>
                <a:gd name="T23" fmla="*/ 28614 h 28624"/>
                <a:gd name="T24" fmla="*/ 14681 w 22635"/>
                <a:gd name="T25" fmla="*/ 5120 h 28624"/>
                <a:gd name="T26" fmla="*/ 14689 w 22635"/>
                <a:gd name="T27" fmla="*/ 5119 h 28624"/>
                <a:gd name="T28" fmla="*/ 14689 w 22635"/>
                <a:gd name="T29" fmla="*/ 5119 h 28624"/>
                <a:gd name="T30" fmla="*/ 1298 w 22635"/>
                <a:gd name="T31" fmla="*/ 0 h 28624"/>
                <a:gd name="T32" fmla="*/ 10277 w 22635"/>
                <a:gd name="T33" fmla="*/ 28614 h 28624"/>
                <a:gd name="T34" fmla="*/ 10276 w 22635"/>
                <a:gd name="T35" fmla="*/ 28623 h 28624"/>
                <a:gd name="T36" fmla="*/ 10287 w 22635"/>
                <a:gd name="T37" fmla="*/ 28618 h 28624"/>
                <a:gd name="T38" fmla="*/ 10287 w 22635"/>
                <a:gd name="T39" fmla="*/ 28618 h 28624"/>
                <a:gd name="T40" fmla="*/ 10277 w 22635"/>
                <a:gd name="T41" fmla="*/ 28614 h 28624"/>
                <a:gd name="T42" fmla="*/ 10302 w 22635"/>
                <a:gd name="T43" fmla="*/ 28610 h 28624"/>
                <a:gd name="T44" fmla="*/ 10287 w 22635"/>
                <a:gd name="T45" fmla="*/ 28618 h 28624"/>
                <a:gd name="T46" fmla="*/ 10287 w 22635"/>
                <a:gd name="T47" fmla="*/ 28618 h 28624"/>
                <a:gd name="T48" fmla="*/ 10300 w 22635"/>
                <a:gd name="T49" fmla="*/ 28623 h 28624"/>
                <a:gd name="T50" fmla="*/ 10302 w 22635"/>
                <a:gd name="T51" fmla="*/ 28610 h 28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635" h="28624" extrusionOk="0">
                  <a:moveTo>
                    <a:pt x="22634" y="3429"/>
                  </a:moveTo>
                  <a:lnTo>
                    <a:pt x="14689" y="5119"/>
                  </a:lnTo>
                  <a:lnTo>
                    <a:pt x="14693" y="5120"/>
                  </a:lnTo>
                  <a:lnTo>
                    <a:pt x="10302" y="28610"/>
                  </a:lnTo>
                  <a:lnTo>
                    <a:pt x="15800" y="25873"/>
                  </a:lnTo>
                  <a:lnTo>
                    <a:pt x="22634" y="3429"/>
                  </a:lnTo>
                  <a:close/>
                  <a:moveTo>
                    <a:pt x="1298" y="0"/>
                  </a:moveTo>
                  <a:lnTo>
                    <a:pt x="1" y="24277"/>
                  </a:lnTo>
                  <a:lnTo>
                    <a:pt x="10277" y="28614"/>
                  </a:lnTo>
                  <a:lnTo>
                    <a:pt x="14681" y="5120"/>
                  </a:lnTo>
                  <a:lnTo>
                    <a:pt x="14689" y="5119"/>
                  </a:lnTo>
                  <a:lnTo>
                    <a:pt x="1298" y="0"/>
                  </a:lnTo>
                  <a:close/>
                  <a:moveTo>
                    <a:pt x="10277" y="28614"/>
                  </a:moveTo>
                  <a:lnTo>
                    <a:pt x="10276" y="28623"/>
                  </a:lnTo>
                  <a:lnTo>
                    <a:pt x="10287" y="28618"/>
                  </a:lnTo>
                  <a:lnTo>
                    <a:pt x="10277" y="28614"/>
                  </a:lnTo>
                  <a:close/>
                  <a:moveTo>
                    <a:pt x="10302" y="28610"/>
                  </a:moveTo>
                  <a:lnTo>
                    <a:pt x="10287" y="28618"/>
                  </a:lnTo>
                  <a:lnTo>
                    <a:pt x="10300" y="28623"/>
                  </a:lnTo>
                  <a:lnTo>
                    <a:pt x="10302" y="286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Google Shape;1034;p36"/>
            <p:cNvSpPr>
              <a:spLocks/>
            </p:cNvSpPr>
            <p:nvPr/>
          </p:nvSpPr>
          <p:spPr bwMode="auto">
            <a:xfrm>
              <a:off x="10364331" y="2836610"/>
              <a:ext cx="1301420" cy="607983"/>
            </a:xfrm>
            <a:custGeom>
              <a:avLst/>
              <a:gdLst>
                <a:gd name="T0" fmla="*/ 3274 w 20575"/>
                <a:gd name="T1" fmla="*/ 294 h 9612"/>
                <a:gd name="T2" fmla="*/ 3917 w 20575"/>
                <a:gd name="T3" fmla="*/ 9 h 9612"/>
                <a:gd name="T4" fmla="*/ 11830 w 20575"/>
                <a:gd name="T5" fmla="*/ 1397 h 9612"/>
                <a:gd name="T6" fmla="*/ 11834 w 20575"/>
                <a:gd name="T7" fmla="*/ 1261 h 9612"/>
                <a:gd name="T8" fmla="*/ 7108 w 20575"/>
                <a:gd name="T9" fmla="*/ 211 h 9612"/>
                <a:gd name="T10" fmla="*/ 9210 w 20575"/>
                <a:gd name="T11" fmla="*/ 1341 h 9612"/>
                <a:gd name="T12" fmla="*/ 9212 w 20575"/>
                <a:gd name="T13" fmla="*/ 1215 h 9612"/>
                <a:gd name="T14" fmla="*/ 6144 w 20575"/>
                <a:gd name="T15" fmla="*/ 3342 h 9612"/>
                <a:gd name="T16" fmla="*/ 7344 w 20575"/>
                <a:gd name="T17" fmla="*/ 3643 h 9612"/>
                <a:gd name="T18" fmla="*/ 9918 w 20575"/>
                <a:gd name="T19" fmla="*/ 4021 h 9612"/>
                <a:gd name="T20" fmla="*/ 10966 w 20575"/>
                <a:gd name="T21" fmla="*/ 3831 h 9612"/>
                <a:gd name="T22" fmla="*/ 11111 w 20575"/>
                <a:gd name="T23" fmla="*/ 3834 h 9612"/>
                <a:gd name="T24" fmla="*/ 12299 w 20575"/>
                <a:gd name="T25" fmla="*/ 4223 h 9612"/>
                <a:gd name="T26" fmla="*/ 10990 w 20575"/>
                <a:gd name="T27" fmla="*/ 3426 h 9612"/>
                <a:gd name="T28" fmla="*/ 14067 w 20575"/>
                <a:gd name="T29" fmla="*/ 4538 h 9612"/>
                <a:gd name="T30" fmla="*/ 14084 w 20575"/>
                <a:gd name="T31" fmla="*/ 4404 h 9612"/>
                <a:gd name="T32" fmla="*/ 14728 w 20575"/>
                <a:gd name="T33" fmla="*/ 1759 h 9612"/>
                <a:gd name="T34" fmla="*/ 15891 w 20575"/>
                <a:gd name="T35" fmla="*/ 3779 h 9612"/>
                <a:gd name="T36" fmla="*/ 16621 w 20575"/>
                <a:gd name="T37" fmla="*/ 4045 h 9612"/>
                <a:gd name="T38" fmla="*/ 16352 w 20575"/>
                <a:gd name="T39" fmla="*/ 4869 h 9612"/>
                <a:gd name="T40" fmla="*/ 16518 w 20575"/>
                <a:gd name="T41" fmla="*/ 4762 h 9612"/>
                <a:gd name="T42" fmla="*/ 15985 w 20575"/>
                <a:gd name="T43" fmla="*/ 3627 h 9612"/>
                <a:gd name="T44" fmla="*/ 7837 w 20575"/>
                <a:gd name="T45" fmla="*/ 5345 h 9612"/>
                <a:gd name="T46" fmla="*/ 9526 w 20575"/>
                <a:gd name="T47" fmla="*/ 5048 h 9612"/>
                <a:gd name="T48" fmla="*/ 9524 w 20575"/>
                <a:gd name="T49" fmla="*/ 4902 h 9612"/>
                <a:gd name="T50" fmla="*/ 1167 w 20575"/>
                <a:gd name="T51" fmla="*/ 3295 h 9612"/>
                <a:gd name="T52" fmla="*/ 703 w 20575"/>
                <a:gd name="T53" fmla="*/ 5736 h 9612"/>
                <a:gd name="T54" fmla="*/ 1179 w 20575"/>
                <a:gd name="T55" fmla="*/ 4223 h 9612"/>
                <a:gd name="T56" fmla="*/ 3310 w 20575"/>
                <a:gd name="T57" fmla="*/ 3747 h 9612"/>
                <a:gd name="T58" fmla="*/ 4374 w 20575"/>
                <a:gd name="T59" fmla="*/ 3899 h 9612"/>
                <a:gd name="T60" fmla="*/ 2512 w 20575"/>
                <a:gd name="T61" fmla="*/ 2592 h 9612"/>
                <a:gd name="T62" fmla="*/ 19507 w 20575"/>
                <a:gd name="T63" fmla="*/ 5489 h 9612"/>
                <a:gd name="T64" fmla="*/ 20515 w 20575"/>
                <a:gd name="T65" fmla="*/ 6236 h 9612"/>
                <a:gd name="T66" fmla="*/ 16347 w 20575"/>
                <a:gd name="T67" fmla="*/ 7081 h 9612"/>
                <a:gd name="T68" fmla="*/ 17414 w 20575"/>
                <a:gd name="T69" fmla="*/ 7325 h 9612"/>
                <a:gd name="T70" fmla="*/ 18193 w 20575"/>
                <a:gd name="T71" fmla="*/ 7295 h 9612"/>
                <a:gd name="T72" fmla="*/ 17729 w 20575"/>
                <a:gd name="T73" fmla="*/ 7045 h 9612"/>
                <a:gd name="T74" fmla="*/ 5432 w 20575"/>
                <a:gd name="T75" fmla="*/ 4314 h 9612"/>
                <a:gd name="T76" fmla="*/ 3441 w 20575"/>
                <a:gd name="T77" fmla="*/ 5557 h 9612"/>
                <a:gd name="T78" fmla="*/ 3143 w 20575"/>
                <a:gd name="T79" fmla="*/ 5986 h 9612"/>
                <a:gd name="T80" fmla="*/ 4366 w 20575"/>
                <a:gd name="T81" fmla="*/ 5690 h 9612"/>
                <a:gd name="T82" fmla="*/ 5422 w 20575"/>
                <a:gd name="T83" fmla="*/ 4455 h 9612"/>
                <a:gd name="T84" fmla="*/ 6595 w 20575"/>
                <a:gd name="T85" fmla="*/ 5842 h 9612"/>
                <a:gd name="T86" fmla="*/ 7061 w 20575"/>
                <a:gd name="T87" fmla="*/ 6557 h 9612"/>
                <a:gd name="T88" fmla="*/ 8001 w 20575"/>
                <a:gd name="T89" fmla="*/ 7438 h 9612"/>
                <a:gd name="T90" fmla="*/ 6882 w 20575"/>
                <a:gd name="T91" fmla="*/ 5593 h 9612"/>
                <a:gd name="T92" fmla="*/ 13895 w 20575"/>
                <a:gd name="T93" fmla="*/ 6438 h 9612"/>
                <a:gd name="T94" fmla="*/ 14835 w 20575"/>
                <a:gd name="T95" fmla="*/ 8093 h 9612"/>
                <a:gd name="T96" fmla="*/ 10779 w 20575"/>
                <a:gd name="T97" fmla="*/ 8349 h 9612"/>
                <a:gd name="T98" fmla="*/ 10799 w 20575"/>
                <a:gd name="T99" fmla="*/ 8474 h 9612"/>
                <a:gd name="T100" fmla="*/ 12048 w 20575"/>
                <a:gd name="T101" fmla="*/ 6196 h 9612"/>
                <a:gd name="T102" fmla="*/ 9692 w 20575"/>
                <a:gd name="T103" fmla="*/ 7093 h 9612"/>
                <a:gd name="T104" fmla="*/ 11041 w 20575"/>
                <a:gd name="T105" fmla="*/ 6879 h 9612"/>
                <a:gd name="T106" fmla="*/ 12698 w 20575"/>
                <a:gd name="T107" fmla="*/ 7802 h 9612"/>
                <a:gd name="T108" fmla="*/ 12716 w 20575"/>
                <a:gd name="T109" fmla="*/ 7938 h 9612"/>
                <a:gd name="T110" fmla="*/ 13597 w 20575"/>
                <a:gd name="T111" fmla="*/ 9593 h 9612"/>
                <a:gd name="T112" fmla="*/ 12048 w 20575"/>
                <a:gd name="T113" fmla="*/ 6196 h 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575" h="9612" extrusionOk="0">
                  <a:moveTo>
                    <a:pt x="3792" y="0"/>
                  </a:moveTo>
                  <a:cubicBezTo>
                    <a:pt x="3393" y="0"/>
                    <a:pt x="3008" y="251"/>
                    <a:pt x="2858" y="628"/>
                  </a:cubicBezTo>
                  <a:cubicBezTo>
                    <a:pt x="2774" y="866"/>
                    <a:pt x="2762" y="1140"/>
                    <a:pt x="2846" y="1378"/>
                  </a:cubicBezTo>
                  <a:cubicBezTo>
                    <a:pt x="2850" y="1403"/>
                    <a:pt x="2870" y="1413"/>
                    <a:pt x="2893" y="1413"/>
                  </a:cubicBezTo>
                  <a:cubicBezTo>
                    <a:pt x="2936" y="1413"/>
                    <a:pt x="2988" y="1377"/>
                    <a:pt x="2965" y="1330"/>
                  </a:cubicBezTo>
                  <a:cubicBezTo>
                    <a:pt x="2834" y="961"/>
                    <a:pt x="2953" y="509"/>
                    <a:pt x="3274" y="294"/>
                  </a:cubicBezTo>
                  <a:cubicBezTo>
                    <a:pt x="3433" y="187"/>
                    <a:pt x="3613" y="133"/>
                    <a:pt x="3791" y="133"/>
                  </a:cubicBezTo>
                  <a:cubicBezTo>
                    <a:pt x="3988" y="133"/>
                    <a:pt x="4183" y="199"/>
                    <a:pt x="4346" y="330"/>
                  </a:cubicBezTo>
                  <a:cubicBezTo>
                    <a:pt x="4513" y="473"/>
                    <a:pt x="4620" y="663"/>
                    <a:pt x="4667" y="866"/>
                  </a:cubicBezTo>
                  <a:cubicBezTo>
                    <a:pt x="4672" y="904"/>
                    <a:pt x="4696" y="919"/>
                    <a:pt x="4722" y="919"/>
                  </a:cubicBezTo>
                  <a:cubicBezTo>
                    <a:pt x="4761" y="919"/>
                    <a:pt x="4805" y="885"/>
                    <a:pt x="4798" y="842"/>
                  </a:cubicBezTo>
                  <a:cubicBezTo>
                    <a:pt x="4727" y="413"/>
                    <a:pt x="4346" y="68"/>
                    <a:pt x="3917" y="9"/>
                  </a:cubicBezTo>
                  <a:cubicBezTo>
                    <a:pt x="3875" y="3"/>
                    <a:pt x="3834" y="0"/>
                    <a:pt x="3792" y="0"/>
                  </a:cubicBezTo>
                  <a:close/>
                  <a:moveTo>
                    <a:pt x="11834" y="1261"/>
                  </a:moveTo>
                  <a:cubicBezTo>
                    <a:pt x="11537" y="1261"/>
                    <a:pt x="11254" y="1472"/>
                    <a:pt x="11180" y="1759"/>
                  </a:cubicBezTo>
                  <a:cubicBezTo>
                    <a:pt x="11166" y="1823"/>
                    <a:pt x="11207" y="1862"/>
                    <a:pt x="11245" y="1862"/>
                  </a:cubicBezTo>
                  <a:cubicBezTo>
                    <a:pt x="11271" y="1862"/>
                    <a:pt x="11294" y="1845"/>
                    <a:pt x="11299" y="1806"/>
                  </a:cubicBezTo>
                  <a:cubicBezTo>
                    <a:pt x="11354" y="1577"/>
                    <a:pt x="11589" y="1397"/>
                    <a:pt x="11830" y="1397"/>
                  </a:cubicBezTo>
                  <a:cubicBezTo>
                    <a:pt x="11852" y="1397"/>
                    <a:pt x="11873" y="1399"/>
                    <a:pt x="11894" y="1402"/>
                  </a:cubicBezTo>
                  <a:cubicBezTo>
                    <a:pt x="12156" y="1449"/>
                    <a:pt x="12347" y="1735"/>
                    <a:pt x="12311" y="1985"/>
                  </a:cubicBezTo>
                  <a:cubicBezTo>
                    <a:pt x="12304" y="2035"/>
                    <a:pt x="12349" y="2068"/>
                    <a:pt x="12391" y="2068"/>
                  </a:cubicBezTo>
                  <a:cubicBezTo>
                    <a:pt x="12418" y="2068"/>
                    <a:pt x="12445" y="2054"/>
                    <a:pt x="12454" y="2021"/>
                  </a:cubicBezTo>
                  <a:cubicBezTo>
                    <a:pt x="12514" y="1687"/>
                    <a:pt x="12287" y="1330"/>
                    <a:pt x="11942" y="1271"/>
                  </a:cubicBezTo>
                  <a:cubicBezTo>
                    <a:pt x="11906" y="1264"/>
                    <a:pt x="11870" y="1261"/>
                    <a:pt x="11834" y="1261"/>
                  </a:cubicBezTo>
                  <a:close/>
                  <a:moveTo>
                    <a:pt x="7514" y="15"/>
                  </a:moveTo>
                  <a:cubicBezTo>
                    <a:pt x="7111" y="15"/>
                    <a:pt x="6715" y="192"/>
                    <a:pt x="6465" y="509"/>
                  </a:cubicBezTo>
                  <a:cubicBezTo>
                    <a:pt x="6275" y="771"/>
                    <a:pt x="6156" y="1068"/>
                    <a:pt x="6156" y="1390"/>
                  </a:cubicBezTo>
                  <a:cubicBezTo>
                    <a:pt x="6144" y="1437"/>
                    <a:pt x="6173" y="1461"/>
                    <a:pt x="6206" y="1461"/>
                  </a:cubicBezTo>
                  <a:cubicBezTo>
                    <a:pt x="6239" y="1461"/>
                    <a:pt x="6275" y="1437"/>
                    <a:pt x="6275" y="1390"/>
                  </a:cubicBezTo>
                  <a:cubicBezTo>
                    <a:pt x="6275" y="866"/>
                    <a:pt x="6620" y="378"/>
                    <a:pt x="7108" y="211"/>
                  </a:cubicBezTo>
                  <a:cubicBezTo>
                    <a:pt x="7234" y="172"/>
                    <a:pt x="7365" y="153"/>
                    <a:pt x="7495" y="153"/>
                  </a:cubicBezTo>
                  <a:cubicBezTo>
                    <a:pt x="7880" y="153"/>
                    <a:pt x="8258" y="322"/>
                    <a:pt x="8489" y="652"/>
                  </a:cubicBezTo>
                  <a:cubicBezTo>
                    <a:pt x="8656" y="890"/>
                    <a:pt x="8739" y="1164"/>
                    <a:pt x="8739" y="1449"/>
                  </a:cubicBezTo>
                  <a:cubicBezTo>
                    <a:pt x="8739" y="1490"/>
                    <a:pt x="8772" y="1519"/>
                    <a:pt x="8808" y="1519"/>
                  </a:cubicBezTo>
                  <a:cubicBezTo>
                    <a:pt x="8825" y="1519"/>
                    <a:pt x="8843" y="1512"/>
                    <a:pt x="8858" y="1497"/>
                  </a:cubicBezTo>
                  <a:cubicBezTo>
                    <a:pt x="8950" y="1398"/>
                    <a:pt x="9080" y="1341"/>
                    <a:pt x="9210" y="1341"/>
                  </a:cubicBezTo>
                  <a:cubicBezTo>
                    <a:pt x="9299" y="1341"/>
                    <a:pt x="9388" y="1367"/>
                    <a:pt x="9466" y="1425"/>
                  </a:cubicBezTo>
                  <a:cubicBezTo>
                    <a:pt x="9668" y="1533"/>
                    <a:pt x="9728" y="1795"/>
                    <a:pt x="9644" y="1997"/>
                  </a:cubicBezTo>
                  <a:cubicBezTo>
                    <a:pt x="9629" y="2042"/>
                    <a:pt x="9675" y="2077"/>
                    <a:pt x="9720" y="2077"/>
                  </a:cubicBezTo>
                  <a:cubicBezTo>
                    <a:pt x="9747" y="2077"/>
                    <a:pt x="9774" y="2064"/>
                    <a:pt x="9787" y="2033"/>
                  </a:cubicBezTo>
                  <a:cubicBezTo>
                    <a:pt x="9870" y="1759"/>
                    <a:pt x="9775" y="1449"/>
                    <a:pt x="9525" y="1306"/>
                  </a:cubicBezTo>
                  <a:cubicBezTo>
                    <a:pt x="9434" y="1244"/>
                    <a:pt x="9324" y="1215"/>
                    <a:pt x="9212" y="1215"/>
                  </a:cubicBezTo>
                  <a:cubicBezTo>
                    <a:pt x="9094" y="1215"/>
                    <a:pt x="8974" y="1247"/>
                    <a:pt x="8871" y="1309"/>
                  </a:cubicBezTo>
                  <a:cubicBezTo>
                    <a:pt x="8845" y="798"/>
                    <a:pt x="8505" y="312"/>
                    <a:pt x="8025" y="116"/>
                  </a:cubicBezTo>
                  <a:cubicBezTo>
                    <a:pt x="7861" y="48"/>
                    <a:pt x="7686" y="15"/>
                    <a:pt x="7514" y="15"/>
                  </a:cubicBezTo>
                  <a:close/>
                  <a:moveTo>
                    <a:pt x="6785" y="2844"/>
                  </a:moveTo>
                  <a:cubicBezTo>
                    <a:pt x="6496" y="2844"/>
                    <a:pt x="6207" y="3046"/>
                    <a:pt x="6144" y="3342"/>
                  </a:cubicBezTo>
                  <a:cubicBezTo>
                    <a:pt x="6121" y="3395"/>
                    <a:pt x="6160" y="3434"/>
                    <a:pt x="6202" y="3434"/>
                  </a:cubicBezTo>
                  <a:cubicBezTo>
                    <a:pt x="6225" y="3434"/>
                    <a:pt x="6250" y="3421"/>
                    <a:pt x="6263" y="3390"/>
                  </a:cubicBezTo>
                  <a:cubicBezTo>
                    <a:pt x="6316" y="3155"/>
                    <a:pt x="6532" y="2978"/>
                    <a:pt x="6773" y="2978"/>
                  </a:cubicBezTo>
                  <a:cubicBezTo>
                    <a:pt x="6801" y="2978"/>
                    <a:pt x="6830" y="2980"/>
                    <a:pt x="6858" y="2985"/>
                  </a:cubicBezTo>
                  <a:cubicBezTo>
                    <a:pt x="7108" y="3021"/>
                    <a:pt x="7311" y="3307"/>
                    <a:pt x="7275" y="3557"/>
                  </a:cubicBezTo>
                  <a:cubicBezTo>
                    <a:pt x="7261" y="3612"/>
                    <a:pt x="7304" y="3643"/>
                    <a:pt x="7344" y="3643"/>
                  </a:cubicBezTo>
                  <a:cubicBezTo>
                    <a:pt x="7373" y="3643"/>
                    <a:pt x="7401" y="3627"/>
                    <a:pt x="7406" y="3592"/>
                  </a:cubicBezTo>
                  <a:cubicBezTo>
                    <a:pt x="7465" y="3259"/>
                    <a:pt x="7239" y="2914"/>
                    <a:pt x="6894" y="2854"/>
                  </a:cubicBezTo>
                  <a:cubicBezTo>
                    <a:pt x="6858" y="2848"/>
                    <a:pt x="6821" y="2844"/>
                    <a:pt x="6785" y="2844"/>
                  </a:cubicBezTo>
                  <a:close/>
                  <a:moveTo>
                    <a:pt x="10646" y="3288"/>
                  </a:moveTo>
                  <a:cubicBezTo>
                    <a:pt x="10617" y="3288"/>
                    <a:pt x="10588" y="3290"/>
                    <a:pt x="10561" y="3295"/>
                  </a:cubicBezTo>
                  <a:cubicBezTo>
                    <a:pt x="10204" y="3354"/>
                    <a:pt x="9989" y="3700"/>
                    <a:pt x="9918" y="4021"/>
                  </a:cubicBezTo>
                  <a:cubicBezTo>
                    <a:pt x="9887" y="4099"/>
                    <a:pt x="9927" y="4141"/>
                    <a:pt x="9968" y="4141"/>
                  </a:cubicBezTo>
                  <a:cubicBezTo>
                    <a:pt x="9990" y="4141"/>
                    <a:pt x="10013" y="4129"/>
                    <a:pt x="10025" y="4104"/>
                  </a:cubicBezTo>
                  <a:cubicBezTo>
                    <a:pt x="10085" y="3831"/>
                    <a:pt x="10216" y="3545"/>
                    <a:pt x="10501" y="3473"/>
                  </a:cubicBezTo>
                  <a:cubicBezTo>
                    <a:pt x="10537" y="3466"/>
                    <a:pt x="10575" y="3462"/>
                    <a:pt x="10612" y="3462"/>
                  </a:cubicBezTo>
                  <a:cubicBezTo>
                    <a:pt x="10698" y="3462"/>
                    <a:pt x="10784" y="3483"/>
                    <a:pt x="10859" y="3533"/>
                  </a:cubicBezTo>
                  <a:cubicBezTo>
                    <a:pt x="10942" y="3604"/>
                    <a:pt x="10990" y="3723"/>
                    <a:pt x="10966" y="3831"/>
                  </a:cubicBezTo>
                  <a:cubicBezTo>
                    <a:pt x="10952" y="3886"/>
                    <a:pt x="10986" y="3917"/>
                    <a:pt x="11025" y="3917"/>
                  </a:cubicBezTo>
                  <a:cubicBezTo>
                    <a:pt x="11052" y="3917"/>
                    <a:pt x="11082" y="3901"/>
                    <a:pt x="11097" y="3866"/>
                  </a:cubicBezTo>
                  <a:cubicBezTo>
                    <a:pt x="11100" y="3858"/>
                    <a:pt x="11104" y="3850"/>
                    <a:pt x="11107" y="3842"/>
                  </a:cubicBezTo>
                  <a:cubicBezTo>
                    <a:pt x="11108" y="3842"/>
                    <a:pt x="11108" y="3842"/>
                    <a:pt x="11109" y="3842"/>
                  </a:cubicBezTo>
                  <a:cubicBezTo>
                    <a:pt x="11110" y="3839"/>
                    <a:pt x="11111" y="3836"/>
                    <a:pt x="11111" y="3834"/>
                  </a:cubicBezTo>
                  <a:cubicBezTo>
                    <a:pt x="11209" y="3636"/>
                    <a:pt x="11424" y="3515"/>
                    <a:pt x="11636" y="3515"/>
                  </a:cubicBezTo>
                  <a:cubicBezTo>
                    <a:pt x="11683" y="3515"/>
                    <a:pt x="11730" y="3520"/>
                    <a:pt x="11775" y="3533"/>
                  </a:cubicBezTo>
                  <a:cubicBezTo>
                    <a:pt x="12049" y="3604"/>
                    <a:pt x="12228" y="3926"/>
                    <a:pt x="12168" y="4188"/>
                  </a:cubicBezTo>
                  <a:cubicBezTo>
                    <a:pt x="12161" y="4243"/>
                    <a:pt x="12199" y="4274"/>
                    <a:pt x="12236" y="4274"/>
                  </a:cubicBezTo>
                  <a:cubicBezTo>
                    <a:pt x="12263" y="4274"/>
                    <a:pt x="12289" y="4258"/>
                    <a:pt x="12299" y="4223"/>
                  </a:cubicBezTo>
                  <a:cubicBezTo>
                    <a:pt x="12359" y="3950"/>
                    <a:pt x="12240" y="3664"/>
                    <a:pt x="12037" y="3509"/>
                  </a:cubicBezTo>
                  <a:cubicBezTo>
                    <a:pt x="11917" y="3421"/>
                    <a:pt x="11777" y="3379"/>
                    <a:pt x="11637" y="3379"/>
                  </a:cubicBezTo>
                  <a:cubicBezTo>
                    <a:pt x="11512" y="3379"/>
                    <a:pt x="11387" y="3412"/>
                    <a:pt x="11275" y="3473"/>
                  </a:cubicBezTo>
                  <a:cubicBezTo>
                    <a:pt x="11211" y="3508"/>
                    <a:pt x="11153" y="3555"/>
                    <a:pt x="11103" y="3611"/>
                  </a:cubicBezTo>
                  <a:cubicBezTo>
                    <a:pt x="11079" y="3545"/>
                    <a:pt x="11040" y="3481"/>
                    <a:pt x="10990" y="3426"/>
                  </a:cubicBezTo>
                  <a:cubicBezTo>
                    <a:pt x="10893" y="3330"/>
                    <a:pt x="10766" y="3288"/>
                    <a:pt x="10646" y="3288"/>
                  </a:cubicBezTo>
                  <a:close/>
                  <a:moveTo>
                    <a:pt x="14084" y="4404"/>
                  </a:moveTo>
                  <a:cubicBezTo>
                    <a:pt x="13785" y="4404"/>
                    <a:pt x="13494" y="4615"/>
                    <a:pt x="13430" y="4902"/>
                  </a:cubicBezTo>
                  <a:cubicBezTo>
                    <a:pt x="13416" y="4960"/>
                    <a:pt x="13454" y="4991"/>
                    <a:pt x="13491" y="4991"/>
                  </a:cubicBezTo>
                  <a:cubicBezTo>
                    <a:pt x="13516" y="4991"/>
                    <a:pt x="13540" y="4978"/>
                    <a:pt x="13549" y="4950"/>
                  </a:cubicBezTo>
                  <a:cubicBezTo>
                    <a:pt x="13603" y="4724"/>
                    <a:pt x="13831" y="4538"/>
                    <a:pt x="14067" y="4538"/>
                  </a:cubicBezTo>
                  <a:cubicBezTo>
                    <a:pt x="14093" y="4538"/>
                    <a:pt x="14119" y="4540"/>
                    <a:pt x="14145" y="4545"/>
                  </a:cubicBezTo>
                  <a:cubicBezTo>
                    <a:pt x="14395" y="4593"/>
                    <a:pt x="14609" y="4878"/>
                    <a:pt x="14561" y="5128"/>
                  </a:cubicBezTo>
                  <a:cubicBezTo>
                    <a:pt x="14555" y="5177"/>
                    <a:pt x="14596" y="5209"/>
                    <a:pt x="14634" y="5209"/>
                  </a:cubicBezTo>
                  <a:cubicBezTo>
                    <a:pt x="14661" y="5209"/>
                    <a:pt x="14687" y="5192"/>
                    <a:pt x="14692" y="5152"/>
                  </a:cubicBezTo>
                  <a:cubicBezTo>
                    <a:pt x="14752" y="4831"/>
                    <a:pt x="14538" y="4473"/>
                    <a:pt x="14192" y="4414"/>
                  </a:cubicBezTo>
                  <a:cubicBezTo>
                    <a:pt x="14156" y="4407"/>
                    <a:pt x="14120" y="4404"/>
                    <a:pt x="14084" y="4404"/>
                  </a:cubicBezTo>
                  <a:close/>
                  <a:moveTo>
                    <a:pt x="14745" y="1669"/>
                  </a:moveTo>
                  <a:cubicBezTo>
                    <a:pt x="14473" y="1669"/>
                    <a:pt x="14200" y="1749"/>
                    <a:pt x="13966" y="1914"/>
                  </a:cubicBezTo>
                  <a:cubicBezTo>
                    <a:pt x="13680" y="2116"/>
                    <a:pt x="13478" y="2414"/>
                    <a:pt x="13418" y="2759"/>
                  </a:cubicBezTo>
                  <a:cubicBezTo>
                    <a:pt x="13412" y="2792"/>
                    <a:pt x="13449" y="2818"/>
                    <a:pt x="13486" y="2818"/>
                  </a:cubicBezTo>
                  <a:cubicBezTo>
                    <a:pt x="13515" y="2818"/>
                    <a:pt x="13544" y="2801"/>
                    <a:pt x="13549" y="2759"/>
                  </a:cubicBezTo>
                  <a:cubicBezTo>
                    <a:pt x="13657" y="2211"/>
                    <a:pt x="14157" y="1759"/>
                    <a:pt x="14728" y="1759"/>
                  </a:cubicBezTo>
                  <a:cubicBezTo>
                    <a:pt x="15014" y="1759"/>
                    <a:pt x="15276" y="1854"/>
                    <a:pt x="15514" y="2021"/>
                  </a:cubicBezTo>
                  <a:cubicBezTo>
                    <a:pt x="15752" y="2199"/>
                    <a:pt x="15907" y="2449"/>
                    <a:pt x="15978" y="2735"/>
                  </a:cubicBezTo>
                  <a:cubicBezTo>
                    <a:pt x="16050" y="3057"/>
                    <a:pt x="15990" y="3414"/>
                    <a:pt x="15800" y="3700"/>
                  </a:cubicBezTo>
                  <a:cubicBezTo>
                    <a:pt x="15762" y="3747"/>
                    <a:pt x="15799" y="3794"/>
                    <a:pt x="15845" y="3794"/>
                  </a:cubicBezTo>
                  <a:cubicBezTo>
                    <a:pt x="15858" y="3794"/>
                    <a:pt x="15871" y="3790"/>
                    <a:pt x="15883" y="3783"/>
                  </a:cubicBezTo>
                  <a:cubicBezTo>
                    <a:pt x="15886" y="3782"/>
                    <a:pt x="15888" y="3780"/>
                    <a:pt x="15891" y="3779"/>
                  </a:cubicBezTo>
                  <a:lnTo>
                    <a:pt x="15895" y="3783"/>
                  </a:lnTo>
                  <a:cubicBezTo>
                    <a:pt x="15897" y="3780"/>
                    <a:pt x="15899" y="3777"/>
                    <a:pt x="15900" y="3775"/>
                  </a:cubicBezTo>
                  <a:cubicBezTo>
                    <a:pt x="15968" y="3744"/>
                    <a:pt x="16043" y="3730"/>
                    <a:pt x="16117" y="3730"/>
                  </a:cubicBezTo>
                  <a:cubicBezTo>
                    <a:pt x="16329" y="3730"/>
                    <a:pt x="16544" y="3847"/>
                    <a:pt x="16621" y="4045"/>
                  </a:cubicBezTo>
                  <a:cubicBezTo>
                    <a:pt x="16740" y="4319"/>
                    <a:pt x="16526" y="4664"/>
                    <a:pt x="16240" y="4735"/>
                  </a:cubicBezTo>
                  <a:cubicBezTo>
                    <a:pt x="16160" y="4758"/>
                    <a:pt x="16201" y="4879"/>
                    <a:pt x="16267" y="4879"/>
                  </a:cubicBezTo>
                  <a:cubicBezTo>
                    <a:pt x="16270" y="4879"/>
                    <a:pt x="16273" y="4879"/>
                    <a:pt x="16276" y="4878"/>
                  </a:cubicBezTo>
                  <a:cubicBezTo>
                    <a:pt x="16281" y="4877"/>
                    <a:pt x="16286" y="4876"/>
                    <a:pt x="16291" y="4875"/>
                  </a:cubicBezTo>
                  <a:cubicBezTo>
                    <a:pt x="16311" y="4871"/>
                    <a:pt x="16331" y="4869"/>
                    <a:pt x="16352" y="4869"/>
                  </a:cubicBezTo>
                  <a:cubicBezTo>
                    <a:pt x="16470" y="4869"/>
                    <a:pt x="16586" y="4935"/>
                    <a:pt x="16645" y="5033"/>
                  </a:cubicBezTo>
                  <a:cubicBezTo>
                    <a:pt x="16716" y="5176"/>
                    <a:pt x="16693" y="5355"/>
                    <a:pt x="16586" y="5450"/>
                  </a:cubicBezTo>
                  <a:cubicBezTo>
                    <a:pt x="16540" y="5495"/>
                    <a:pt x="16585" y="5569"/>
                    <a:pt x="16635" y="5569"/>
                  </a:cubicBezTo>
                  <a:cubicBezTo>
                    <a:pt x="16651" y="5569"/>
                    <a:pt x="16667" y="5562"/>
                    <a:pt x="16681" y="5545"/>
                  </a:cubicBezTo>
                  <a:cubicBezTo>
                    <a:pt x="16824" y="5390"/>
                    <a:pt x="16871" y="5152"/>
                    <a:pt x="16764" y="4962"/>
                  </a:cubicBezTo>
                  <a:cubicBezTo>
                    <a:pt x="16708" y="4867"/>
                    <a:pt x="16618" y="4800"/>
                    <a:pt x="16518" y="4762"/>
                  </a:cubicBezTo>
                  <a:cubicBezTo>
                    <a:pt x="16670" y="4639"/>
                    <a:pt x="16768" y="4443"/>
                    <a:pt x="16776" y="4247"/>
                  </a:cubicBezTo>
                  <a:cubicBezTo>
                    <a:pt x="16788" y="3950"/>
                    <a:pt x="16574" y="3700"/>
                    <a:pt x="16288" y="3640"/>
                  </a:cubicBezTo>
                  <a:cubicBezTo>
                    <a:pt x="16226" y="3622"/>
                    <a:pt x="16165" y="3613"/>
                    <a:pt x="16106" y="3613"/>
                  </a:cubicBezTo>
                  <a:cubicBezTo>
                    <a:pt x="16065" y="3613"/>
                    <a:pt x="16025" y="3617"/>
                    <a:pt x="15985" y="3627"/>
                  </a:cubicBezTo>
                  <a:cubicBezTo>
                    <a:pt x="16245" y="3096"/>
                    <a:pt x="16135" y="2421"/>
                    <a:pt x="15681" y="2021"/>
                  </a:cubicBezTo>
                  <a:cubicBezTo>
                    <a:pt x="15417" y="1790"/>
                    <a:pt x="15081" y="1669"/>
                    <a:pt x="14745" y="1669"/>
                  </a:cubicBezTo>
                  <a:close/>
                  <a:moveTo>
                    <a:pt x="8450" y="4551"/>
                  </a:moveTo>
                  <a:cubicBezTo>
                    <a:pt x="8245" y="4551"/>
                    <a:pt x="8037" y="4653"/>
                    <a:pt x="7906" y="4819"/>
                  </a:cubicBezTo>
                  <a:cubicBezTo>
                    <a:pt x="7811" y="4950"/>
                    <a:pt x="7751" y="5093"/>
                    <a:pt x="7751" y="5259"/>
                  </a:cubicBezTo>
                  <a:cubicBezTo>
                    <a:pt x="7758" y="5318"/>
                    <a:pt x="7800" y="5345"/>
                    <a:pt x="7837" y="5345"/>
                  </a:cubicBezTo>
                  <a:cubicBezTo>
                    <a:pt x="7867" y="5345"/>
                    <a:pt x="7894" y="5327"/>
                    <a:pt x="7894" y="5295"/>
                  </a:cubicBezTo>
                  <a:cubicBezTo>
                    <a:pt x="7894" y="4997"/>
                    <a:pt x="8144" y="4712"/>
                    <a:pt x="8442" y="4712"/>
                  </a:cubicBezTo>
                  <a:cubicBezTo>
                    <a:pt x="8739" y="4712"/>
                    <a:pt x="9013" y="4997"/>
                    <a:pt x="9001" y="5271"/>
                  </a:cubicBezTo>
                  <a:cubicBezTo>
                    <a:pt x="9001" y="5309"/>
                    <a:pt x="9041" y="5343"/>
                    <a:pt x="9075" y="5343"/>
                  </a:cubicBezTo>
                  <a:cubicBezTo>
                    <a:pt x="9094" y="5343"/>
                    <a:pt x="9112" y="5332"/>
                    <a:pt x="9120" y="5307"/>
                  </a:cubicBezTo>
                  <a:cubicBezTo>
                    <a:pt x="9187" y="5154"/>
                    <a:pt x="9353" y="5048"/>
                    <a:pt x="9526" y="5048"/>
                  </a:cubicBezTo>
                  <a:cubicBezTo>
                    <a:pt x="9569" y="5048"/>
                    <a:pt x="9613" y="5054"/>
                    <a:pt x="9656" y="5069"/>
                  </a:cubicBezTo>
                  <a:cubicBezTo>
                    <a:pt x="9858" y="5140"/>
                    <a:pt x="9966" y="5390"/>
                    <a:pt x="9906" y="5593"/>
                  </a:cubicBezTo>
                  <a:cubicBezTo>
                    <a:pt x="9885" y="5641"/>
                    <a:pt x="9925" y="5673"/>
                    <a:pt x="9966" y="5673"/>
                  </a:cubicBezTo>
                  <a:cubicBezTo>
                    <a:pt x="9996" y="5673"/>
                    <a:pt x="10027" y="5656"/>
                    <a:pt x="10037" y="5616"/>
                  </a:cubicBezTo>
                  <a:cubicBezTo>
                    <a:pt x="10132" y="5355"/>
                    <a:pt x="9978" y="5033"/>
                    <a:pt x="9716" y="4938"/>
                  </a:cubicBezTo>
                  <a:cubicBezTo>
                    <a:pt x="9653" y="4913"/>
                    <a:pt x="9588" y="4902"/>
                    <a:pt x="9524" y="4902"/>
                  </a:cubicBezTo>
                  <a:cubicBezTo>
                    <a:pt x="9367" y="4902"/>
                    <a:pt x="9214" y="4970"/>
                    <a:pt x="9109" y="5084"/>
                  </a:cubicBezTo>
                  <a:cubicBezTo>
                    <a:pt x="9051" y="4865"/>
                    <a:pt x="8886" y="4687"/>
                    <a:pt x="8668" y="4593"/>
                  </a:cubicBezTo>
                  <a:cubicBezTo>
                    <a:pt x="8598" y="4564"/>
                    <a:pt x="8524" y="4551"/>
                    <a:pt x="8450" y="4551"/>
                  </a:cubicBezTo>
                  <a:close/>
                  <a:moveTo>
                    <a:pt x="2292" y="2574"/>
                  </a:moveTo>
                  <a:cubicBezTo>
                    <a:pt x="1811" y="2574"/>
                    <a:pt x="1363" y="2840"/>
                    <a:pt x="1167" y="3295"/>
                  </a:cubicBezTo>
                  <a:cubicBezTo>
                    <a:pt x="1065" y="3540"/>
                    <a:pt x="1050" y="3812"/>
                    <a:pt x="1116" y="4064"/>
                  </a:cubicBezTo>
                  <a:cubicBezTo>
                    <a:pt x="1057" y="4051"/>
                    <a:pt x="995" y="4044"/>
                    <a:pt x="934" y="4044"/>
                  </a:cubicBezTo>
                  <a:cubicBezTo>
                    <a:pt x="675" y="4044"/>
                    <a:pt x="411" y="4163"/>
                    <a:pt x="250" y="4366"/>
                  </a:cubicBezTo>
                  <a:cubicBezTo>
                    <a:pt x="0" y="4664"/>
                    <a:pt x="0" y="5069"/>
                    <a:pt x="214" y="5378"/>
                  </a:cubicBezTo>
                  <a:cubicBezTo>
                    <a:pt x="333" y="5557"/>
                    <a:pt x="500" y="5688"/>
                    <a:pt x="703" y="5736"/>
                  </a:cubicBezTo>
                  <a:cubicBezTo>
                    <a:pt x="706" y="5736"/>
                    <a:pt x="709" y="5736"/>
                    <a:pt x="712" y="5736"/>
                  </a:cubicBezTo>
                  <a:cubicBezTo>
                    <a:pt x="778" y="5736"/>
                    <a:pt x="818" y="5616"/>
                    <a:pt x="738" y="5605"/>
                  </a:cubicBezTo>
                  <a:cubicBezTo>
                    <a:pt x="429" y="5509"/>
                    <a:pt x="203" y="5235"/>
                    <a:pt x="179" y="4914"/>
                  </a:cubicBezTo>
                  <a:cubicBezTo>
                    <a:pt x="167" y="4604"/>
                    <a:pt x="381" y="4319"/>
                    <a:pt x="679" y="4223"/>
                  </a:cubicBezTo>
                  <a:cubicBezTo>
                    <a:pt x="756" y="4194"/>
                    <a:pt x="839" y="4179"/>
                    <a:pt x="924" y="4179"/>
                  </a:cubicBezTo>
                  <a:cubicBezTo>
                    <a:pt x="1009" y="4179"/>
                    <a:pt x="1095" y="4194"/>
                    <a:pt x="1179" y="4223"/>
                  </a:cubicBezTo>
                  <a:cubicBezTo>
                    <a:pt x="1184" y="4224"/>
                    <a:pt x="1189" y="4225"/>
                    <a:pt x="1194" y="4225"/>
                  </a:cubicBezTo>
                  <a:cubicBezTo>
                    <a:pt x="1246" y="4225"/>
                    <a:pt x="1285" y="4172"/>
                    <a:pt x="1274" y="4128"/>
                  </a:cubicBezTo>
                  <a:cubicBezTo>
                    <a:pt x="1107" y="3664"/>
                    <a:pt x="1274" y="3116"/>
                    <a:pt x="1691" y="2854"/>
                  </a:cubicBezTo>
                  <a:cubicBezTo>
                    <a:pt x="1868" y="2746"/>
                    <a:pt x="2066" y="2692"/>
                    <a:pt x="2261" y="2692"/>
                  </a:cubicBezTo>
                  <a:cubicBezTo>
                    <a:pt x="2538" y="2692"/>
                    <a:pt x="2810" y="2800"/>
                    <a:pt x="3012" y="3009"/>
                  </a:cubicBezTo>
                  <a:cubicBezTo>
                    <a:pt x="3191" y="3211"/>
                    <a:pt x="3310" y="3473"/>
                    <a:pt x="3310" y="3747"/>
                  </a:cubicBezTo>
                  <a:cubicBezTo>
                    <a:pt x="3310" y="3785"/>
                    <a:pt x="3339" y="3802"/>
                    <a:pt x="3371" y="3802"/>
                  </a:cubicBezTo>
                  <a:cubicBezTo>
                    <a:pt x="3399" y="3802"/>
                    <a:pt x="3430" y="3787"/>
                    <a:pt x="3441" y="3759"/>
                  </a:cubicBezTo>
                  <a:cubicBezTo>
                    <a:pt x="3509" y="3589"/>
                    <a:pt x="3696" y="3473"/>
                    <a:pt x="3879" y="3473"/>
                  </a:cubicBezTo>
                  <a:cubicBezTo>
                    <a:pt x="3888" y="3473"/>
                    <a:pt x="3897" y="3473"/>
                    <a:pt x="3905" y="3473"/>
                  </a:cubicBezTo>
                  <a:cubicBezTo>
                    <a:pt x="4096" y="3509"/>
                    <a:pt x="4263" y="3652"/>
                    <a:pt x="4310" y="3842"/>
                  </a:cubicBezTo>
                  <a:cubicBezTo>
                    <a:pt x="4320" y="3882"/>
                    <a:pt x="4347" y="3899"/>
                    <a:pt x="4374" y="3899"/>
                  </a:cubicBezTo>
                  <a:cubicBezTo>
                    <a:pt x="4411" y="3899"/>
                    <a:pt x="4448" y="3867"/>
                    <a:pt x="4441" y="3819"/>
                  </a:cubicBezTo>
                  <a:cubicBezTo>
                    <a:pt x="4382" y="3557"/>
                    <a:pt x="4155" y="3366"/>
                    <a:pt x="3905" y="3354"/>
                  </a:cubicBezTo>
                  <a:cubicBezTo>
                    <a:pt x="3897" y="3354"/>
                    <a:pt x="3888" y="3354"/>
                    <a:pt x="3880" y="3354"/>
                  </a:cubicBezTo>
                  <a:cubicBezTo>
                    <a:pt x="3711" y="3354"/>
                    <a:pt x="3539" y="3433"/>
                    <a:pt x="3424" y="3560"/>
                  </a:cubicBezTo>
                  <a:cubicBezTo>
                    <a:pt x="3342" y="3092"/>
                    <a:pt x="2982" y="2686"/>
                    <a:pt x="2512" y="2592"/>
                  </a:cubicBezTo>
                  <a:cubicBezTo>
                    <a:pt x="2439" y="2580"/>
                    <a:pt x="2365" y="2574"/>
                    <a:pt x="2292" y="2574"/>
                  </a:cubicBezTo>
                  <a:close/>
                  <a:moveTo>
                    <a:pt x="19509" y="5356"/>
                  </a:moveTo>
                  <a:cubicBezTo>
                    <a:pt x="19298" y="5356"/>
                    <a:pt x="19093" y="5417"/>
                    <a:pt x="18919" y="5533"/>
                  </a:cubicBezTo>
                  <a:cubicBezTo>
                    <a:pt x="18861" y="5581"/>
                    <a:pt x="18889" y="5668"/>
                    <a:pt x="18940" y="5668"/>
                  </a:cubicBezTo>
                  <a:cubicBezTo>
                    <a:pt x="18952" y="5668"/>
                    <a:pt x="18965" y="5664"/>
                    <a:pt x="18979" y="5652"/>
                  </a:cubicBezTo>
                  <a:cubicBezTo>
                    <a:pt x="19136" y="5546"/>
                    <a:pt x="19322" y="5489"/>
                    <a:pt x="19507" y="5489"/>
                  </a:cubicBezTo>
                  <a:cubicBezTo>
                    <a:pt x="19715" y="5489"/>
                    <a:pt x="19922" y="5561"/>
                    <a:pt x="20086" y="5712"/>
                  </a:cubicBezTo>
                  <a:cubicBezTo>
                    <a:pt x="20372" y="5962"/>
                    <a:pt x="20467" y="6390"/>
                    <a:pt x="20312" y="6736"/>
                  </a:cubicBezTo>
                  <a:cubicBezTo>
                    <a:pt x="20217" y="6926"/>
                    <a:pt x="20050" y="7093"/>
                    <a:pt x="19860" y="7176"/>
                  </a:cubicBezTo>
                  <a:cubicBezTo>
                    <a:pt x="19797" y="7207"/>
                    <a:pt x="19835" y="7302"/>
                    <a:pt x="19901" y="7302"/>
                  </a:cubicBezTo>
                  <a:cubicBezTo>
                    <a:pt x="19910" y="7302"/>
                    <a:pt x="19920" y="7300"/>
                    <a:pt x="19931" y="7295"/>
                  </a:cubicBezTo>
                  <a:cubicBezTo>
                    <a:pt x="20336" y="7117"/>
                    <a:pt x="20574" y="6676"/>
                    <a:pt x="20515" y="6236"/>
                  </a:cubicBezTo>
                  <a:cubicBezTo>
                    <a:pt x="20455" y="5795"/>
                    <a:pt x="20098" y="5426"/>
                    <a:pt x="19657" y="5366"/>
                  </a:cubicBezTo>
                  <a:cubicBezTo>
                    <a:pt x="19608" y="5360"/>
                    <a:pt x="19558" y="5356"/>
                    <a:pt x="19509" y="5356"/>
                  </a:cubicBezTo>
                  <a:close/>
                  <a:moveTo>
                    <a:pt x="16958" y="6579"/>
                  </a:moveTo>
                  <a:cubicBezTo>
                    <a:pt x="16666" y="6579"/>
                    <a:pt x="16420" y="6792"/>
                    <a:pt x="16240" y="7021"/>
                  </a:cubicBezTo>
                  <a:cubicBezTo>
                    <a:pt x="16190" y="7063"/>
                    <a:pt x="16234" y="7106"/>
                    <a:pt x="16286" y="7106"/>
                  </a:cubicBezTo>
                  <a:cubicBezTo>
                    <a:pt x="16307" y="7106"/>
                    <a:pt x="16330" y="7098"/>
                    <a:pt x="16347" y="7081"/>
                  </a:cubicBezTo>
                  <a:cubicBezTo>
                    <a:pt x="16501" y="6883"/>
                    <a:pt x="16716" y="6696"/>
                    <a:pt x="16981" y="6696"/>
                  </a:cubicBezTo>
                  <a:cubicBezTo>
                    <a:pt x="17004" y="6696"/>
                    <a:pt x="17027" y="6697"/>
                    <a:pt x="17050" y="6700"/>
                  </a:cubicBezTo>
                  <a:cubicBezTo>
                    <a:pt x="17169" y="6724"/>
                    <a:pt x="17288" y="6795"/>
                    <a:pt x="17348" y="6914"/>
                  </a:cubicBezTo>
                  <a:cubicBezTo>
                    <a:pt x="17395" y="6998"/>
                    <a:pt x="17395" y="7140"/>
                    <a:pt x="17336" y="7224"/>
                  </a:cubicBezTo>
                  <a:cubicBezTo>
                    <a:pt x="17290" y="7269"/>
                    <a:pt x="17328" y="7343"/>
                    <a:pt x="17375" y="7343"/>
                  </a:cubicBezTo>
                  <a:cubicBezTo>
                    <a:pt x="17388" y="7343"/>
                    <a:pt x="17401" y="7337"/>
                    <a:pt x="17414" y="7325"/>
                  </a:cubicBezTo>
                  <a:lnTo>
                    <a:pt x="17419" y="7331"/>
                  </a:lnTo>
                  <a:cubicBezTo>
                    <a:pt x="17428" y="7320"/>
                    <a:pt x="17436" y="7309"/>
                    <a:pt x="17443" y="7298"/>
                  </a:cubicBezTo>
                  <a:cubicBezTo>
                    <a:pt x="17551" y="7206"/>
                    <a:pt x="17686" y="7160"/>
                    <a:pt x="17820" y="7160"/>
                  </a:cubicBezTo>
                  <a:cubicBezTo>
                    <a:pt x="17952" y="7160"/>
                    <a:pt x="18085" y="7204"/>
                    <a:pt x="18193" y="7295"/>
                  </a:cubicBezTo>
                  <a:cubicBezTo>
                    <a:pt x="18407" y="7498"/>
                    <a:pt x="18419" y="7831"/>
                    <a:pt x="18252" y="8057"/>
                  </a:cubicBezTo>
                  <a:cubicBezTo>
                    <a:pt x="18218" y="8108"/>
                    <a:pt x="18263" y="8153"/>
                    <a:pt x="18313" y="8153"/>
                  </a:cubicBezTo>
                  <a:cubicBezTo>
                    <a:pt x="18333" y="8153"/>
                    <a:pt x="18354" y="8146"/>
                    <a:pt x="18371" y="8129"/>
                  </a:cubicBezTo>
                  <a:cubicBezTo>
                    <a:pt x="18538" y="7926"/>
                    <a:pt x="18538" y="7617"/>
                    <a:pt x="18419" y="7390"/>
                  </a:cubicBezTo>
                  <a:cubicBezTo>
                    <a:pt x="18298" y="7171"/>
                    <a:pt x="18056" y="7042"/>
                    <a:pt x="17795" y="7042"/>
                  </a:cubicBezTo>
                  <a:cubicBezTo>
                    <a:pt x="17773" y="7042"/>
                    <a:pt x="17751" y="7043"/>
                    <a:pt x="17729" y="7045"/>
                  </a:cubicBezTo>
                  <a:cubicBezTo>
                    <a:pt x="17655" y="7051"/>
                    <a:pt x="17579" y="7070"/>
                    <a:pt x="17509" y="7103"/>
                  </a:cubicBezTo>
                  <a:cubicBezTo>
                    <a:pt x="17515" y="7035"/>
                    <a:pt x="17505" y="6966"/>
                    <a:pt x="17478" y="6902"/>
                  </a:cubicBezTo>
                  <a:cubicBezTo>
                    <a:pt x="17419" y="6748"/>
                    <a:pt x="17300" y="6640"/>
                    <a:pt x="17133" y="6605"/>
                  </a:cubicBezTo>
                  <a:cubicBezTo>
                    <a:pt x="17073" y="6587"/>
                    <a:pt x="17015" y="6579"/>
                    <a:pt x="16958" y="6579"/>
                  </a:cubicBezTo>
                  <a:close/>
                  <a:moveTo>
                    <a:pt x="5432" y="4314"/>
                  </a:moveTo>
                  <a:cubicBezTo>
                    <a:pt x="5324" y="4314"/>
                    <a:pt x="5215" y="4328"/>
                    <a:pt x="5108" y="4354"/>
                  </a:cubicBezTo>
                  <a:cubicBezTo>
                    <a:pt x="4846" y="4426"/>
                    <a:pt x="4608" y="4604"/>
                    <a:pt x="4441" y="4843"/>
                  </a:cubicBezTo>
                  <a:cubicBezTo>
                    <a:pt x="4290" y="5064"/>
                    <a:pt x="4224" y="5337"/>
                    <a:pt x="4236" y="5603"/>
                  </a:cubicBezTo>
                  <a:cubicBezTo>
                    <a:pt x="4097" y="5530"/>
                    <a:pt x="3939" y="5493"/>
                    <a:pt x="3784" y="5493"/>
                  </a:cubicBezTo>
                  <a:cubicBezTo>
                    <a:pt x="3666" y="5493"/>
                    <a:pt x="3549" y="5514"/>
                    <a:pt x="3441" y="5557"/>
                  </a:cubicBezTo>
                  <a:cubicBezTo>
                    <a:pt x="3131" y="5688"/>
                    <a:pt x="2953" y="6009"/>
                    <a:pt x="2953" y="6331"/>
                  </a:cubicBezTo>
                  <a:cubicBezTo>
                    <a:pt x="2953" y="6509"/>
                    <a:pt x="3012" y="6700"/>
                    <a:pt x="3120" y="6855"/>
                  </a:cubicBezTo>
                  <a:cubicBezTo>
                    <a:pt x="3136" y="6872"/>
                    <a:pt x="3159" y="6888"/>
                    <a:pt x="3179" y="6888"/>
                  </a:cubicBezTo>
                  <a:cubicBezTo>
                    <a:pt x="3188" y="6888"/>
                    <a:pt x="3196" y="6885"/>
                    <a:pt x="3203" y="6879"/>
                  </a:cubicBezTo>
                  <a:cubicBezTo>
                    <a:pt x="3227" y="6843"/>
                    <a:pt x="3251" y="6795"/>
                    <a:pt x="3227" y="6759"/>
                  </a:cubicBezTo>
                  <a:cubicBezTo>
                    <a:pt x="3060" y="6545"/>
                    <a:pt x="3024" y="6224"/>
                    <a:pt x="3143" y="5986"/>
                  </a:cubicBezTo>
                  <a:cubicBezTo>
                    <a:pt x="3258" y="5745"/>
                    <a:pt x="3515" y="5604"/>
                    <a:pt x="3789" y="5604"/>
                  </a:cubicBezTo>
                  <a:cubicBezTo>
                    <a:pt x="3800" y="5604"/>
                    <a:pt x="3811" y="5604"/>
                    <a:pt x="3822" y="5605"/>
                  </a:cubicBezTo>
                  <a:cubicBezTo>
                    <a:pt x="3977" y="5605"/>
                    <a:pt x="4132" y="5664"/>
                    <a:pt x="4251" y="5771"/>
                  </a:cubicBezTo>
                  <a:cubicBezTo>
                    <a:pt x="4267" y="5781"/>
                    <a:pt x="4283" y="5785"/>
                    <a:pt x="4299" y="5785"/>
                  </a:cubicBezTo>
                  <a:cubicBezTo>
                    <a:pt x="4338" y="5785"/>
                    <a:pt x="4370" y="5755"/>
                    <a:pt x="4370" y="5712"/>
                  </a:cubicBezTo>
                  <a:cubicBezTo>
                    <a:pt x="4368" y="5704"/>
                    <a:pt x="4367" y="5697"/>
                    <a:pt x="4366" y="5690"/>
                  </a:cubicBezTo>
                  <a:cubicBezTo>
                    <a:pt x="4367" y="5689"/>
                    <a:pt x="4368" y="5689"/>
                    <a:pt x="4370" y="5688"/>
                  </a:cubicBezTo>
                  <a:cubicBezTo>
                    <a:pt x="4368" y="5687"/>
                    <a:pt x="4366" y="5685"/>
                    <a:pt x="4365" y="5684"/>
                  </a:cubicBezTo>
                  <a:cubicBezTo>
                    <a:pt x="4285" y="5192"/>
                    <a:pt x="4569" y="4673"/>
                    <a:pt x="5048" y="4521"/>
                  </a:cubicBezTo>
                  <a:cubicBezTo>
                    <a:pt x="5170" y="4476"/>
                    <a:pt x="5297" y="4455"/>
                    <a:pt x="5422" y="4455"/>
                  </a:cubicBezTo>
                  <a:cubicBezTo>
                    <a:pt x="5797" y="4455"/>
                    <a:pt x="6159" y="4649"/>
                    <a:pt x="6346" y="4997"/>
                  </a:cubicBezTo>
                  <a:cubicBezTo>
                    <a:pt x="6477" y="5247"/>
                    <a:pt x="6525" y="5533"/>
                    <a:pt x="6453" y="5807"/>
                  </a:cubicBezTo>
                  <a:cubicBezTo>
                    <a:pt x="6445" y="5849"/>
                    <a:pt x="6484" y="5891"/>
                    <a:pt x="6525" y="5891"/>
                  </a:cubicBezTo>
                  <a:cubicBezTo>
                    <a:pt x="6541" y="5891"/>
                    <a:pt x="6558" y="5884"/>
                    <a:pt x="6572" y="5866"/>
                  </a:cubicBezTo>
                  <a:cubicBezTo>
                    <a:pt x="6580" y="5858"/>
                    <a:pt x="6587" y="5850"/>
                    <a:pt x="6595" y="5842"/>
                  </a:cubicBezTo>
                  <a:cubicBezTo>
                    <a:pt x="6596" y="5843"/>
                    <a:pt x="6596" y="5843"/>
                    <a:pt x="6596" y="5843"/>
                  </a:cubicBezTo>
                  <a:cubicBezTo>
                    <a:pt x="6596" y="5842"/>
                    <a:pt x="6596" y="5842"/>
                    <a:pt x="6597" y="5841"/>
                  </a:cubicBezTo>
                  <a:cubicBezTo>
                    <a:pt x="6682" y="5759"/>
                    <a:pt x="6800" y="5718"/>
                    <a:pt x="6917" y="5718"/>
                  </a:cubicBezTo>
                  <a:cubicBezTo>
                    <a:pt x="7053" y="5718"/>
                    <a:pt x="7189" y="5774"/>
                    <a:pt x="7275" y="5890"/>
                  </a:cubicBezTo>
                  <a:cubicBezTo>
                    <a:pt x="7430" y="6105"/>
                    <a:pt x="7311" y="6462"/>
                    <a:pt x="7061" y="6557"/>
                  </a:cubicBezTo>
                  <a:cubicBezTo>
                    <a:pt x="6989" y="6581"/>
                    <a:pt x="7001" y="6688"/>
                    <a:pt x="7072" y="6688"/>
                  </a:cubicBezTo>
                  <a:cubicBezTo>
                    <a:pt x="7406" y="6688"/>
                    <a:pt x="7715" y="6902"/>
                    <a:pt x="7823" y="7224"/>
                  </a:cubicBezTo>
                  <a:cubicBezTo>
                    <a:pt x="7906" y="7533"/>
                    <a:pt x="7787" y="7891"/>
                    <a:pt x="7537" y="8069"/>
                  </a:cubicBezTo>
                  <a:cubicBezTo>
                    <a:pt x="7477" y="8109"/>
                    <a:pt x="7517" y="8199"/>
                    <a:pt x="7574" y="8199"/>
                  </a:cubicBezTo>
                  <a:cubicBezTo>
                    <a:pt x="7585" y="8199"/>
                    <a:pt x="7597" y="8196"/>
                    <a:pt x="7608" y="8188"/>
                  </a:cubicBezTo>
                  <a:cubicBezTo>
                    <a:pt x="7846" y="8010"/>
                    <a:pt x="8001" y="7736"/>
                    <a:pt x="8001" y="7438"/>
                  </a:cubicBezTo>
                  <a:cubicBezTo>
                    <a:pt x="8001" y="7140"/>
                    <a:pt x="7823" y="6855"/>
                    <a:pt x="7561" y="6688"/>
                  </a:cubicBezTo>
                  <a:cubicBezTo>
                    <a:pt x="7477" y="6640"/>
                    <a:pt x="7386" y="6603"/>
                    <a:pt x="7292" y="6581"/>
                  </a:cubicBezTo>
                  <a:cubicBezTo>
                    <a:pt x="7438" y="6449"/>
                    <a:pt x="7512" y="6235"/>
                    <a:pt x="7477" y="6033"/>
                  </a:cubicBezTo>
                  <a:cubicBezTo>
                    <a:pt x="7432" y="5764"/>
                    <a:pt x="7198" y="5591"/>
                    <a:pt x="6933" y="5591"/>
                  </a:cubicBezTo>
                  <a:cubicBezTo>
                    <a:pt x="6916" y="5591"/>
                    <a:pt x="6899" y="5591"/>
                    <a:pt x="6882" y="5593"/>
                  </a:cubicBezTo>
                  <a:cubicBezTo>
                    <a:pt x="6793" y="5599"/>
                    <a:pt x="6708" y="5622"/>
                    <a:pt x="6632" y="5663"/>
                  </a:cubicBezTo>
                  <a:cubicBezTo>
                    <a:pt x="6689" y="5163"/>
                    <a:pt x="6420" y="4638"/>
                    <a:pt x="5953" y="4426"/>
                  </a:cubicBezTo>
                  <a:cubicBezTo>
                    <a:pt x="5790" y="4351"/>
                    <a:pt x="5612" y="4314"/>
                    <a:pt x="5432" y="4314"/>
                  </a:cubicBezTo>
                  <a:close/>
                  <a:moveTo>
                    <a:pt x="14489" y="6262"/>
                  </a:moveTo>
                  <a:cubicBezTo>
                    <a:pt x="14278" y="6262"/>
                    <a:pt x="14062" y="6330"/>
                    <a:pt x="13895" y="6438"/>
                  </a:cubicBezTo>
                  <a:cubicBezTo>
                    <a:pt x="13818" y="6486"/>
                    <a:pt x="13850" y="6573"/>
                    <a:pt x="13909" y="6573"/>
                  </a:cubicBezTo>
                  <a:cubicBezTo>
                    <a:pt x="13923" y="6573"/>
                    <a:pt x="13938" y="6568"/>
                    <a:pt x="13954" y="6557"/>
                  </a:cubicBezTo>
                  <a:cubicBezTo>
                    <a:pt x="14106" y="6451"/>
                    <a:pt x="14289" y="6394"/>
                    <a:pt x="14472" y="6394"/>
                  </a:cubicBezTo>
                  <a:cubicBezTo>
                    <a:pt x="14679" y="6394"/>
                    <a:pt x="14886" y="6465"/>
                    <a:pt x="15050" y="6617"/>
                  </a:cubicBezTo>
                  <a:cubicBezTo>
                    <a:pt x="15335" y="6867"/>
                    <a:pt x="15443" y="7295"/>
                    <a:pt x="15276" y="7641"/>
                  </a:cubicBezTo>
                  <a:cubicBezTo>
                    <a:pt x="15192" y="7831"/>
                    <a:pt x="15026" y="7998"/>
                    <a:pt x="14835" y="8093"/>
                  </a:cubicBezTo>
                  <a:cubicBezTo>
                    <a:pt x="14759" y="8115"/>
                    <a:pt x="14802" y="8215"/>
                    <a:pt x="14882" y="8215"/>
                  </a:cubicBezTo>
                  <a:cubicBezTo>
                    <a:pt x="14890" y="8215"/>
                    <a:pt x="14898" y="8214"/>
                    <a:pt x="14907" y="8212"/>
                  </a:cubicBezTo>
                  <a:cubicBezTo>
                    <a:pt x="15312" y="8022"/>
                    <a:pt x="15550" y="7581"/>
                    <a:pt x="15490" y="7152"/>
                  </a:cubicBezTo>
                  <a:cubicBezTo>
                    <a:pt x="15431" y="6700"/>
                    <a:pt x="15073" y="6331"/>
                    <a:pt x="14621" y="6271"/>
                  </a:cubicBezTo>
                  <a:cubicBezTo>
                    <a:pt x="14578" y="6265"/>
                    <a:pt x="14534" y="6262"/>
                    <a:pt x="14489" y="6262"/>
                  </a:cubicBezTo>
                  <a:close/>
                  <a:moveTo>
                    <a:pt x="10779" y="8349"/>
                  </a:moveTo>
                  <a:cubicBezTo>
                    <a:pt x="10569" y="8349"/>
                    <a:pt x="10366" y="8445"/>
                    <a:pt x="10216" y="8629"/>
                  </a:cubicBezTo>
                  <a:cubicBezTo>
                    <a:pt x="10097" y="8760"/>
                    <a:pt x="10037" y="8926"/>
                    <a:pt x="10037" y="9105"/>
                  </a:cubicBezTo>
                  <a:cubicBezTo>
                    <a:pt x="10032" y="9138"/>
                    <a:pt x="10059" y="9156"/>
                    <a:pt x="10091" y="9156"/>
                  </a:cubicBezTo>
                  <a:cubicBezTo>
                    <a:pt x="10127" y="9156"/>
                    <a:pt x="10168" y="9132"/>
                    <a:pt x="10168" y="9081"/>
                  </a:cubicBezTo>
                  <a:cubicBezTo>
                    <a:pt x="10168" y="8766"/>
                    <a:pt x="10454" y="8474"/>
                    <a:pt x="10780" y="8474"/>
                  </a:cubicBezTo>
                  <a:cubicBezTo>
                    <a:pt x="10786" y="8474"/>
                    <a:pt x="10793" y="8474"/>
                    <a:pt x="10799" y="8474"/>
                  </a:cubicBezTo>
                  <a:cubicBezTo>
                    <a:pt x="11121" y="8486"/>
                    <a:pt x="11406" y="8807"/>
                    <a:pt x="11382" y="9129"/>
                  </a:cubicBezTo>
                  <a:cubicBezTo>
                    <a:pt x="11382" y="9176"/>
                    <a:pt x="11415" y="9200"/>
                    <a:pt x="11448" y="9200"/>
                  </a:cubicBezTo>
                  <a:cubicBezTo>
                    <a:pt x="11481" y="9200"/>
                    <a:pt x="11513" y="9176"/>
                    <a:pt x="11513" y="9129"/>
                  </a:cubicBezTo>
                  <a:cubicBezTo>
                    <a:pt x="11525" y="8819"/>
                    <a:pt x="11323" y="8522"/>
                    <a:pt x="11049" y="8403"/>
                  </a:cubicBezTo>
                  <a:cubicBezTo>
                    <a:pt x="10960" y="8367"/>
                    <a:pt x="10869" y="8349"/>
                    <a:pt x="10779" y="8349"/>
                  </a:cubicBezTo>
                  <a:close/>
                  <a:moveTo>
                    <a:pt x="12048" y="6196"/>
                  </a:moveTo>
                  <a:cubicBezTo>
                    <a:pt x="11919" y="6196"/>
                    <a:pt x="11790" y="6217"/>
                    <a:pt x="11668" y="6259"/>
                  </a:cubicBezTo>
                  <a:cubicBezTo>
                    <a:pt x="11427" y="6333"/>
                    <a:pt x="11195" y="6489"/>
                    <a:pt x="11022" y="6696"/>
                  </a:cubicBezTo>
                  <a:cubicBezTo>
                    <a:pt x="10886" y="6477"/>
                    <a:pt x="10638" y="6332"/>
                    <a:pt x="10381" y="6332"/>
                  </a:cubicBezTo>
                  <a:cubicBezTo>
                    <a:pt x="10342" y="6332"/>
                    <a:pt x="10303" y="6336"/>
                    <a:pt x="10263" y="6343"/>
                  </a:cubicBezTo>
                  <a:cubicBezTo>
                    <a:pt x="9918" y="6426"/>
                    <a:pt x="9680" y="6748"/>
                    <a:pt x="9692" y="7093"/>
                  </a:cubicBezTo>
                  <a:cubicBezTo>
                    <a:pt x="9698" y="7148"/>
                    <a:pt x="9739" y="7175"/>
                    <a:pt x="9777" y="7175"/>
                  </a:cubicBezTo>
                  <a:cubicBezTo>
                    <a:pt x="9813" y="7175"/>
                    <a:pt x="9847" y="7151"/>
                    <a:pt x="9847" y="7105"/>
                  </a:cubicBezTo>
                  <a:cubicBezTo>
                    <a:pt x="9835" y="6819"/>
                    <a:pt x="10025" y="6557"/>
                    <a:pt x="10299" y="6498"/>
                  </a:cubicBezTo>
                  <a:cubicBezTo>
                    <a:pt x="10337" y="6489"/>
                    <a:pt x="10375" y="6485"/>
                    <a:pt x="10414" y="6485"/>
                  </a:cubicBezTo>
                  <a:cubicBezTo>
                    <a:pt x="10652" y="6485"/>
                    <a:pt x="10885" y="6636"/>
                    <a:pt x="10978" y="6831"/>
                  </a:cubicBezTo>
                  <a:cubicBezTo>
                    <a:pt x="10991" y="6864"/>
                    <a:pt x="11016" y="6879"/>
                    <a:pt x="11041" y="6879"/>
                  </a:cubicBezTo>
                  <a:cubicBezTo>
                    <a:pt x="11061" y="6879"/>
                    <a:pt x="11081" y="6870"/>
                    <a:pt x="11097" y="6855"/>
                  </a:cubicBezTo>
                  <a:cubicBezTo>
                    <a:pt x="11330" y="6553"/>
                    <a:pt x="11682" y="6331"/>
                    <a:pt x="12057" y="6331"/>
                  </a:cubicBezTo>
                  <a:cubicBezTo>
                    <a:pt x="12141" y="6331"/>
                    <a:pt x="12226" y="6343"/>
                    <a:pt x="12311" y="6367"/>
                  </a:cubicBezTo>
                  <a:cubicBezTo>
                    <a:pt x="12728" y="6462"/>
                    <a:pt x="13073" y="6843"/>
                    <a:pt x="13014" y="7283"/>
                  </a:cubicBezTo>
                  <a:cubicBezTo>
                    <a:pt x="12980" y="7498"/>
                    <a:pt x="12881" y="7692"/>
                    <a:pt x="12698" y="7802"/>
                  </a:cubicBezTo>
                  <a:cubicBezTo>
                    <a:pt x="12688" y="7804"/>
                    <a:pt x="12678" y="7805"/>
                    <a:pt x="12668" y="7807"/>
                  </a:cubicBezTo>
                  <a:cubicBezTo>
                    <a:pt x="12669" y="7811"/>
                    <a:pt x="12670" y="7814"/>
                    <a:pt x="12671" y="7818"/>
                  </a:cubicBezTo>
                  <a:cubicBezTo>
                    <a:pt x="12670" y="7818"/>
                    <a:pt x="12669" y="7819"/>
                    <a:pt x="12668" y="7819"/>
                  </a:cubicBezTo>
                  <a:cubicBezTo>
                    <a:pt x="12602" y="7864"/>
                    <a:pt x="12649" y="7939"/>
                    <a:pt x="12704" y="7939"/>
                  </a:cubicBezTo>
                  <a:cubicBezTo>
                    <a:pt x="12708" y="7939"/>
                    <a:pt x="12712" y="7939"/>
                    <a:pt x="12716" y="7938"/>
                  </a:cubicBezTo>
                  <a:cubicBezTo>
                    <a:pt x="12763" y="7931"/>
                    <a:pt x="12810" y="7927"/>
                    <a:pt x="12856" y="7927"/>
                  </a:cubicBezTo>
                  <a:cubicBezTo>
                    <a:pt x="13108" y="7927"/>
                    <a:pt x="13357" y="8033"/>
                    <a:pt x="13538" y="8224"/>
                  </a:cubicBezTo>
                  <a:cubicBezTo>
                    <a:pt x="13740" y="8450"/>
                    <a:pt x="13823" y="8760"/>
                    <a:pt x="13764" y="9057"/>
                  </a:cubicBezTo>
                  <a:cubicBezTo>
                    <a:pt x="13716" y="9224"/>
                    <a:pt x="13645" y="9379"/>
                    <a:pt x="13502" y="9498"/>
                  </a:cubicBezTo>
                  <a:cubicBezTo>
                    <a:pt x="13456" y="9544"/>
                    <a:pt x="13503" y="9612"/>
                    <a:pt x="13554" y="9612"/>
                  </a:cubicBezTo>
                  <a:cubicBezTo>
                    <a:pt x="13569" y="9612"/>
                    <a:pt x="13584" y="9606"/>
                    <a:pt x="13597" y="9593"/>
                  </a:cubicBezTo>
                  <a:cubicBezTo>
                    <a:pt x="13847" y="9343"/>
                    <a:pt x="13954" y="8986"/>
                    <a:pt x="13895" y="8629"/>
                  </a:cubicBezTo>
                  <a:cubicBezTo>
                    <a:pt x="13835" y="8283"/>
                    <a:pt x="13573" y="7998"/>
                    <a:pt x="13252" y="7867"/>
                  </a:cubicBezTo>
                  <a:cubicBezTo>
                    <a:pt x="13137" y="7821"/>
                    <a:pt x="13013" y="7795"/>
                    <a:pt x="12885" y="7791"/>
                  </a:cubicBezTo>
                  <a:cubicBezTo>
                    <a:pt x="13157" y="7506"/>
                    <a:pt x="13204" y="7043"/>
                    <a:pt x="13002" y="6700"/>
                  </a:cubicBezTo>
                  <a:cubicBezTo>
                    <a:pt x="12798" y="6372"/>
                    <a:pt x="12423" y="6196"/>
                    <a:pt x="12048" y="619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Google Shape;1035;p36"/>
            <p:cNvSpPr>
              <a:spLocks/>
            </p:cNvSpPr>
            <p:nvPr/>
          </p:nvSpPr>
          <p:spPr bwMode="auto">
            <a:xfrm>
              <a:off x="10224226" y="3191077"/>
              <a:ext cx="1371441" cy="1810540"/>
            </a:xfrm>
            <a:custGeom>
              <a:avLst/>
              <a:gdLst>
                <a:gd name="T0" fmla="*/ 21682 w 21682"/>
                <a:gd name="T1" fmla="*/ 3537 h 28624"/>
                <a:gd name="T2" fmla="*/ 19967 w 21682"/>
                <a:gd name="T3" fmla="*/ 3918 h 28624"/>
                <a:gd name="T4" fmla="*/ 13871 w 21682"/>
                <a:gd name="T5" fmla="*/ 26635 h 28624"/>
                <a:gd name="T6" fmla="*/ 13871 w 21682"/>
                <a:gd name="T7" fmla="*/ 26635 h 28624"/>
                <a:gd name="T8" fmla="*/ 14812 w 21682"/>
                <a:gd name="T9" fmla="*/ 26182 h 28624"/>
                <a:gd name="T10" fmla="*/ 21682 w 21682"/>
                <a:gd name="T11" fmla="*/ 3537 h 28624"/>
                <a:gd name="T12" fmla="*/ 18062 w 21682"/>
                <a:gd name="T13" fmla="*/ 4334 h 28624"/>
                <a:gd name="T14" fmla="*/ 15776 w 21682"/>
                <a:gd name="T15" fmla="*/ 4811 h 28624"/>
                <a:gd name="T16" fmla="*/ 11073 w 21682"/>
                <a:gd name="T17" fmla="*/ 28040 h 28624"/>
                <a:gd name="T18" fmla="*/ 12324 w 21682"/>
                <a:gd name="T19" fmla="*/ 27409 h 28624"/>
                <a:gd name="T20" fmla="*/ 18062 w 21682"/>
                <a:gd name="T21" fmla="*/ 4334 h 28624"/>
                <a:gd name="T22" fmla="*/ 870 w 21682"/>
                <a:gd name="T23" fmla="*/ 1 h 28624"/>
                <a:gd name="T24" fmla="*/ 1 w 21682"/>
                <a:gd name="T25" fmla="*/ 15979 h 28624"/>
                <a:gd name="T26" fmla="*/ 1763 w 21682"/>
                <a:gd name="T27" fmla="*/ 17646 h 28624"/>
                <a:gd name="T28" fmla="*/ 1167 w 21682"/>
                <a:gd name="T29" fmla="*/ 24968 h 28624"/>
                <a:gd name="T30" fmla="*/ 2560 w 21682"/>
                <a:gd name="T31" fmla="*/ 25563 h 28624"/>
                <a:gd name="T32" fmla="*/ 3275 w 21682"/>
                <a:gd name="T33" fmla="*/ 18574 h 28624"/>
                <a:gd name="T34" fmla="*/ 5477 w 21682"/>
                <a:gd name="T35" fmla="*/ 19312 h 28624"/>
                <a:gd name="T36" fmla="*/ 5573 w 21682"/>
                <a:gd name="T37" fmla="*/ 19336 h 28624"/>
                <a:gd name="T38" fmla="*/ 4477 w 21682"/>
                <a:gd name="T39" fmla="*/ 26373 h 28624"/>
                <a:gd name="T40" fmla="*/ 5954 w 21682"/>
                <a:gd name="T41" fmla="*/ 26992 h 28624"/>
                <a:gd name="T42" fmla="*/ 7323 w 21682"/>
                <a:gd name="T43" fmla="*/ 19479 h 28624"/>
                <a:gd name="T44" fmla="*/ 9978 w 21682"/>
                <a:gd name="T45" fmla="*/ 19074 h 28624"/>
                <a:gd name="T46" fmla="*/ 9978 w 21682"/>
                <a:gd name="T47" fmla="*/ 19074 h 28624"/>
                <a:gd name="T48" fmla="*/ 8299 w 21682"/>
                <a:gd name="T49" fmla="*/ 27944 h 28624"/>
                <a:gd name="T50" fmla="*/ 9859 w 21682"/>
                <a:gd name="T51" fmla="*/ 28623 h 28624"/>
                <a:gd name="T52" fmla="*/ 14264 w 21682"/>
                <a:gd name="T53" fmla="*/ 5120 h 28624"/>
                <a:gd name="T54" fmla="*/ 870 w 21682"/>
                <a:gd name="T55" fmla="*/ 1 h 28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682" h="28624" extrusionOk="0">
                  <a:moveTo>
                    <a:pt x="21682" y="3537"/>
                  </a:moveTo>
                  <a:lnTo>
                    <a:pt x="19967" y="3918"/>
                  </a:lnTo>
                  <a:lnTo>
                    <a:pt x="13871" y="26635"/>
                  </a:lnTo>
                  <a:lnTo>
                    <a:pt x="14812" y="26182"/>
                  </a:lnTo>
                  <a:lnTo>
                    <a:pt x="21682" y="3537"/>
                  </a:lnTo>
                  <a:close/>
                  <a:moveTo>
                    <a:pt x="18062" y="4334"/>
                  </a:moveTo>
                  <a:lnTo>
                    <a:pt x="15776" y="4811"/>
                  </a:lnTo>
                  <a:lnTo>
                    <a:pt x="11073" y="28040"/>
                  </a:lnTo>
                  <a:lnTo>
                    <a:pt x="12324" y="27409"/>
                  </a:lnTo>
                  <a:lnTo>
                    <a:pt x="18062" y="4334"/>
                  </a:lnTo>
                  <a:close/>
                  <a:moveTo>
                    <a:pt x="870" y="1"/>
                  </a:moveTo>
                  <a:lnTo>
                    <a:pt x="1" y="15979"/>
                  </a:lnTo>
                  <a:cubicBezTo>
                    <a:pt x="524" y="16610"/>
                    <a:pt x="1108" y="17169"/>
                    <a:pt x="1763" y="17646"/>
                  </a:cubicBezTo>
                  <a:lnTo>
                    <a:pt x="1167" y="24968"/>
                  </a:lnTo>
                  <a:lnTo>
                    <a:pt x="2560" y="25563"/>
                  </a:lnTo>
                  <a:lnTo>
                    <a:pt x="3275" y="18574"/>
                  </a:lnTo>
                  <a:cubicBezTo>
                    <a:pt x="3965" y="18896"/>
                    <a:pt x="4704" y="19158"/>
                    <a:pt x="5477" y="19312"/>
                  </a:cubicBezTo>
                  <a:cubicBezTo>
                    <a:pt x="5513" y="19312"/>
                    <a:pt x="5537" y="19336"/>
                    <a:pt x="5573" y="19336"/>
                  </a:cubicBezTo>
                  <a:lnTo>
                    <a:pt x="4477" y="26373"/>
                  </a:lnTo>
                  <a:lnTo>
                    <a:pt x="5954" y="26992"/>
                  </a:lnTo>
                  <a:lnTo>
                    <a:pt x="7323" y="19479"/>
                  </a:lnTo>
                  <a:cubicBezTo>
                    <a:pt x="8216" y="19479"/>
                    <a:pt x="9109" y="19348"/>
                    <a:pt x="9978" y="19074"/>
                  </a:cubicBezTo>
                  <a:cubicBezTo>
                    <a:pt x="9442" y="21968"/>
                    <a:pt x="8621" y="26242"/>
                    <a:pt x="8299" y="27944"/>
                  </a:cubicBezTo>
                  <a:lnTo>
                    <a:pt x="9859" y="28623"/>
                  </a:lnTo>
                  <a:lnTo>
                    <a:pt x="14264" y="5120"/>
                  </a:lnTo>
                  <a:lnTo>
                    <a:pt x="8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Google Shape;1036;p36"/>
            <p:cNvSpPr>
              <a:spLocks/>
            </p:cNvSpPr>
            <p:nvPr/>
          </p:nvSpPr>
          <p:spPr bwMode="auto">
            <a:xfrm>
              <a:off x="10323280" y="3554083"/>
              <a:ext cx="578444" cy="573131"/>
            </a:xfrm>
            <a:custGeom>
              <a:avLst/>
              <a:gdLst>
                <a:gd name="T0" fmla="*/ 3906 w 9145"/>
                <a:gd name="T1" fmla="*/ 0 h 9061"/>
                <a:gd name="T2" fmla="*/ 3334 w 9145"/>
                <a:gd name="T3" fmla="*/ 1357 h 9061"/>
                <a:gd name="T4" fmla="*/ 2001 w 9145"/>
                <a:gd name="T5" fmla="*/ 750 h 9061"/>
                <a:gd name="T6" fmla="*/ 2072 w 9145"/>
                <a:gd name="T7" fmla="*/ 2203 h 9061"/>
                <a:gd name="T8" fmla="*/ 608 w 9145"/>
                <a:gd name="T9" fmla="*/ 2238 h 9061"/>
                <a:gd name="T10" fmla="*/ 1310 w 9145"/>
                <a:gd name="T11" fmla="*/ 3524 h 9061"/>
                <a:gd name="T12" fmla="*/ 1 w 9145"/>
                <a:gd name="T13" fmla="*/ 4179 h 9061"/>
                <a:gd name="T14" fmla="*/ 1191 w 9145"/>
                <a:gd name="T15" fmla="*/ 5048 h 9061"/>
                <a:gd name="T16" fmla="*/ 298 w 9145"/>
                <a:gd name="T17" fmla="*/ 6203 h 9061"/>
                <a:gd name="T18" fmla="*/ 1739 w 9145"/>
                <a:gd name="T19" fmla="*/ 6465 h 9061"/>
                <a:gd name="T20" fmla="*/ 1441 w 9145"/>
                <a:gd name="T21" fmla="*/ 7894 h 9061"/>
                <a:gd name="T22" fmla="*/ 2858 w 9145"/>
                <a:gd name="T23" fmla="*/ 7489 h 9061"/>
                <a:gd name="T24" fmla="*/ 3215 w 9145"/>
                <a:gd name="T25" fmla="*/ 8918 h 9061"/>
                <a:gd name="T26" fmla="*/ 4299 w 9145"/>
                <a:gd name="T27" fmla="*/ 7953 h 9061"/>
                <a:gd name="T28" fmla="*/ 5239 w 9145"/>
                <a:gd name="T29" fmla="*/ 9061 h 9061"/>
                <a:gd name="T30" fmla="*/ 5811 w 9145"/>
                <a:gd name="T31" fmla="*/ 7727 h 9061"/>
                <a:gd name="T32" fmla="*/ 7144 w 9145"/>
                <a:gd name="T33" fmla="*/ 8334 h 9061"/>
                <a:gd name="T34" fmla="*/ 7073 w 9145"/>
                <a:gd name="T35" fmla="*/ 6858 h 9061"/>
                <a:gd name="T36" fmla="*/ 8526 w 9145"/>
                <a:gd name="T37" fmla="*/ 6834 h 9061"/>
                <a:gd name="T38" fmla="*/ 7823 w 9145"/>
                <a:gd name="T39" fmla="*/ 5548 h 9061"/>
                <a:gd name="T40" fmla="*/ 9145 w 9145"/>
                <a:gd name="T41" fmla="*/ 4894 h 9061"/>
                <a:gd name="T42" fmla="*/ 7954 w 9145"/>
                <a:gd name="T43" fmla="*/ 4036 h 9061"/>
                <a:gd name="T44" fmla="*/ 8847 w 9145"/>
                <a:gd name="T45" fmla="*/ 2869 h 9061"/>
                <a:gd name="T46" fmla="*/ 7394 w 9145"/>
                <a:gd name="T47" fmla="*/ 2619 h 9061"/>
                <a:gd name="T48" fmla="*/ 7692 w 9145"/>
                <a:gd name="T49" fmla="*/ 1191 h 9061"/>
                <a:gd name="T50" fmla="*/ 6287 w 9145"/>
                <a:gd name="T51" fmla="*/ 1584 h 9061"/>
                <a:gd name="T52" fmla="*/ 5930 w 9145"/>
                <a:gd name="T53" fmla="*/ 167 h 9061"/>
                <a:gd name="T54" fmla="*/ 4835 w 9145"/>
                <a:gd name="T55" fmla="*/ 1131 h 9061"/>
                <a:gd name="T56" fmla="*/ 3906 w 9145"/>
                <a:gd name="T57" fmla="*/ 0 h 9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145" h="9061" extrusionOk="0">
                  <a:moveTo>
                    <a:pt x="3906" y="0"/>
                  </a:moveTo>
                  <a:lnTo>
                    <a:pt x="3334" y="1357"/>
                  </a:lnTo>
                  <a:lnTo>
                    <a:pt x="2001" y="750"/>
                  </a:lnTo>
                  <a:lnTo>
                    <a:pt x="2072" y="2203"/>
                  </a:lnTo>
                  <a:lnTo>
                    <a:pt x="608" y="2238"/>
                  </a:lnTo>
                  <a:lnTo>
                    <a:pt x="1310" y="3524"/>
                  </a:lnTo>
                  <a:lnTo>
                    <a:pt x="1" y="4179"/>
                  </a:lnTo>
                  <a:lnTo>
                    <a:pt x="1191" y="5048"/>
                  </a:lnTo>
                  <a:lnTo>
                    <a:pt x="298" y="6203"/>
                  </a:lnTo>
                  <a:lnTo>
                    <a:pt x="1739" y="6465"/>
                  </a:lnTo>
                  <a:lnTo>
                    <a:pt x="1441" y="7894"/>
                  </a:lnTo>
                  <a:lnTo>
                    <a:pt x="2858" y="7489"/>
                  </a:lnTo>
                  <a:lnTo>
                    <a:pt x="3215" y="8918"/>
                  </a:lnTo>
                  <a:lnTo>
                    <a:pt x="4299" y="7953"/>
                  </a:lnTo>
                  <a:lnTo>
                    <a:pt x="5239" y="9061"/>
                  </a:lnTo>
                  <a:lnTo>
                    <a:pt x="5811" y="7727"/>
                  </a:lnTo>
                  <a:lnTo>
                    <a:pt x="7144" y="8334"/>
                  </a:lnTo>
                  <a:lnTo>
                    <a:pt x="7073" y="6858"/>
                  </a:lnTo>
                  <a:lnTo>
                    <a:pt x="8526" y="6834"/>
                  </a:lnTo>
                  <a:lnTo>
                    <a:pt x="7823" y="5548"/>
                  </a:lnTo>
                  <a:lnTo>
                    <a:pt x="9145" y="4894"/>
                  </a:lnTo>
                  <a:lnTo>
                    <a:pt x="7954" y="4036"/>
                  </a:lnTo>
                  <a:lnTo>
                    <a:pt x="8847" y="2869"/>
                  </a:lnTo>
                  <a:lnTo>
                    <a:pt x="7394" y="2619"/>
                  </a:lnTo>
                  <a:lnTo>
                    <a:pt x="7692" y="1191"/>
                  </a:lnTo>
                  <a:lnTo>
                    <a:pt x="6287" y="1584"/>
                  </a:lnTo>
                  <a:lnTo>
                    <a:pt x="5930" y="167"/>
                  </a:lnTo>
                  <a:lnTo>
                    <a:pt x="4835" y="1131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1A0A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5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52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;p22"/>
          <p:cNvSpPr>
            <a:spLocks noChangeArrowheads="1"/>
          </p:cNvSpPr>
          <p:nvPr/>
        </p:nvSpPr>
        <p:spPr bwMode="auto">
          <a:xfrm>
            <a:off x="7534353" y="1716486"/>
            <a:ext cx="4143894" cy="4144334"/>
          </a:xfrm>
          <a:prstGeom prst="ellipse">
            <a:avLst/>
          </a:prstGeom>
          <a:solidFill>
            <a:srgbClr val="FFFFFF">
              <a:alpha val="8039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91" tIns="34283" rIns="68591" bIns="34283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9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4463785" y="2824054"/>
            <a:ext cx="10287061" cy="894207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1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1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7862842" y="3718261"/>
            <a:ext cx="3488746" cy="894207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79491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E66A-8B16-19CD-1A2D-7D333B7EF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3" y="1122623"/>
            <a:ext cx="9142810" cy="23881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9A7B4-B1D1-B070-6FC4-34A983DDF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3" y="3602873"/>
            <a:ext cx="9142810" cy="1656146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57" indent="0" algn="ctr">
              <a:buNone/>
              <a:defRPr sz="1499"/>
            </a:lvl2pPr>
            <a:lvl3pPr marL="685715" indent="0" algn="ctr">
              <a:buNone/>
              <a:defRPr sz="1349"/>
            </a:lvl3pPr>
            <a:lvl4pPr marL="1028572" indent="0" algn="ctr">
              <a:buNone/>
              <a:defRPr sz="1200"/>
            </a:lvl4pPr>
            <a:lvl5pPr marL="1371428" indent="0" algn="ctr">
              <a:buNone/>
              <a:defRPr sz="1200"/>
            </a:lvl5pPr>
            <a:lvl6pPr marL="1714287" indent="0" algn="ctr">
              <a:buNone/>
              <a:defRPr sz="1200"/>
            </a:lvl6pPr>
            <a:lvl7pPr marL="2057143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69942-D745-3D77-213B-3B007A7E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937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1A0E52"/>
                </a:solidFill>
                <a:latin typeface="Arial"/>
              </a:defRPr>
            </a:lvl1pPr>
          </a:lstStyle>
          <a:p>
            <a:pPr>
              <a:defRPr/>
            </a:pPr>
            <a:fld id="{21BC2BD4-2EF4-4286-B1DE-FDA04306C2A1}" type="datetimeFigureOut">
              <a:rPr lang="en-US" smtClean="0"/>
              <a:pPr>
                <a:defRPr/>
              </a:pPr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E8980-DF50-60C2-4544-E03D7D35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937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1A0E5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17788-FEC7-3927-8DAC-E7F640CC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937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1A0E52"/>
                </a:solidFill>
                <a:latin typeface="Arial"/>
              </a:defRPr>
            </a:lvl1pPr>
          </a:lstStyle>
          <a:p>
            <a:pPr>
              <a:defRPr/>
            </a:pPr>
            <a:fld id="{13BCEE4C-A202-475E-8405-D21FD6F53E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79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28073"/>
      </p:ext>
    </p:extLst>
  </p:cSld>
  <p:clrMapOvr>
    <a:masterClrMapping/>
  </p:clrMapOvr>
  <p:transition spd="slow" advTm="5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937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1A0E5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937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srgbClr val="1A0E5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685937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1A0E52"/>
                </a:solidFill>
                <a:latin typeface="Arial"/>
              </a:defRPr>
            </a:lvl1pPr>
          </a:lstStyle>
          <a:p>
            <a:pPr>
              <a:defRPr/>
            </a:pPr>
            <a:fld id="{B20F5C95-75BA-417D-84A7-88170188B54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3453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92;p11"/>
          <p:cNvGrpSpPr>
            <a:grpSpLocks/>
          </p:cNvGrpSpPr>
          <p:nvPr/>
        </p:nvGrpSpPr>
        <p:grpSpPr bwMode="auto">
          <a:xfrm>
            <a:off x="-397881" y="0"/>
            <a:ext cx="12988293" cy="6859588"/>
            <a:chOff x="238125" y="490000"/>
            <a:chExt cx="7130600" cy="4735300"/>
          </a:xfrm>
        </p:grpSpPr>
        <p:sp>
          <p:nvSpPr>
            <p:cNvPr id="3" name="Google Shape;1393;p11"/>
            <p:cNvSpPr/>
            <p:nvPr/>
          </p:nvSpPr>
          <p:spPr>
            <a:xfrm>
              <a:off x="7358268" y="490000"/>
              <a:ext cx="10457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Google Shape;1394;p11"/>
            <p:cNvSpPr/>
            <p:nvPr/>
          </p:nvSpPr>
          <p:spPr>
            <a:xfrm>
              <a:off x="364772" y="490000"/>
              <a:ext cx="6877305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1395;p11"/>
            <p:cNvSpPr/>
            <p:nvPr/>
          </p:nvSpPr>
          <p:spPr>
            <a:xfrm>
              <a:off x="238125" y="490000"/>
              <a:ext cx="10457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oogle Shape;1398;p11"/>
          <p:cNvGrpSpPr>
            <a:grpSpLocks/>
          </p:cNvGrpSpPr>
          <p:nvPr/>
        </p:nvGrpSpPr>
        <p:grpSpPr bwMode="auto">
          <a:xfrm rot="20341241">
            <a:off x="-852906" y="-317574"/>
            <a:ext cx="2165069" cy="2059465"/>
            <a:chOff x="1288525" y="846925"/>
            <a:chExt cx="396175" cy="473850"/>
          </a:xfrm>
        </p:grpSpPr>
        <p:sp>
          <p:nvSpPr>
            <p:cNvPr id="7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1400;p11"/>
            <p:cNvSpPr/>
            <p:nvPr/>
          </p:nvSpPr>
          <p:spPr>
            <a:xfrm>
              <a:off x="1465795" y="923939"/>
              <a:ext cx="91395" cy="361690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1401;p11"/>
            <p:cNvSpPr/>
            <p:nvPr/>
          </p:nvSpPr>
          <p:spPr>
            <a:xfrm>
              <a:off x="1361470" y="1081083"/>
              <a:ext cx="127798" cy="99739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402;p11"/>
            <p:cNvSpPr/>
            <p:nvPr/>
          </p:nvSpPr>
          <p:spPr>
            <a:xfrm>
              <a:off x="1334885" y="964593"/>
              <a:ext cx="129735" cy="33246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1403;p11"/>
            <p:cNvSpPr/>
            <p:nvPr/>
          </p:nvSpPr>
          <p:spPr>
            <a:xfrm>
              <a:off x="1360477" y="919188"/>
              <a:ext cx="81714" cy="38726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404;p11"/>
            <p:cNvSpPr/>
            <p:nvPr/>
          </p:nvSpPr>
          <p:spPr>
            <a:xfrm>
              <a:off x="1507569" y="941614"/>
              <a:ext cx="108048" cy="62474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1405;p11"/>
            <p:cNvSpPr/>
            <p:nvPr/>
          </p:nvSpPr>
          <p:spPr>
            <a:xfrm>
              <a:off x="1519773" y="1072385"/>
              <a:ext cx="115018" cy="482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06;p11"/>
            <p:cNvSpPr/>
            <p:nvPr/>
          </p:nvSpPr>
          <p:spPr>
            <a:xfrm>
              <a:off x="1478347" y="1153105"/>
              <a:ext cx="29819" cy="92066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407;p11"/>
            <p:cNvSpPr/>
            <p:nvPr/>
          </p:nvSpPr>
          <p:spPr>
            <a:xfrm>
              <a:off x="1541519" y="1163379"/>
              <a:ext cx="36403" cy="67954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408;p11"/>
            <p:cNvSpPr/>
            <p:nvPr/>
          </p:nvSpPr>
          <p:spPr>
            <a:xfrm>
              <a:off x="1483782" y="866653"/>
              <a:ext cx="61576" cy="72338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oogle Shape;1409;p11"/>
          <p:cNvGrpSpPr>
            <a:grpSpLocks/>
          </p:cNvGrpSpPr>
          <p:nvPr/>
        </p:nvGrpSpPr>
        <p:grpSpPr bwMode="auto">
          <a:xfrm rot="2332656">
            <a:off x="190476" y="-454130"/>
            <a:ext cx="2952366" cy="2067404"/>
            <a:chOff x="1218400" y="279000"/>
            <a:chExt cx="468300" cy="412225"/>
          </a:xfrm>
        </p:grpSpPr>
        <p:sp>
          <p:nvSpPr>
            <p:cNvPr id="18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411;p11"/>
            <p:cNvSpPr/>
            <p:nvPr/>
          </p:nvSpPr>
          <p:spPr>
            <a:xfrm>
              <a:off x="1308968" y="418333"/>
              <a:ext cx="343420" cy="146907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412;p11"/>
            <p:cNvSpPr/>
            <p:nvPr/>
          </p:nvSpPr>
          <p:spPr>
            <a:xfrm>
              <a:off x="1437960" y="495499"/>
              <a:ext cx="22828" cy="158938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1413;p11"/>
            <p:cNvSpPr/>
            <p:nvPr/>
          </p:nvSpPr>
          <p:spPr>
            <a:xfrm>
              <a:off x="1275632" y="464175"/>
              <a:ext cx="90974" cy="96566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414;p11"/>
            <p:cNvSpPr/>
            <p:nvPr/>
          </p:nvSpPr>
          <p:spPr>
            <a:xfrm>
              <a:off x="1244772" y="459379"/>
              <a:ext cx="75868" cy="49075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415;p11"/>
            <p:cNvSpPr/>
            <p:nvPr/>
          </p:nvSpPr>
          <p:spPr>
            <a:xfrm>
              <a:off x="1380183" y="311953"/>
              <a:ext cx="33570" cy="12094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416;p11"/>
            <p:cNvSpPr/>
            <p:nvPr/>
          </p:nvSpPr>
          <p:spPr>
            <a:xfrm>
              <a:off x="1465464" y="394476"/>
              <a:ext cx="100038" cy="7377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417;p11"/>
            <p:cNvSpPr/>
            <p:nvPr/>
          </p:nvSpPr>
          <p:spPr>
            <a:xfrm>
              <a:off x="1516204" y="523170"/>
              <a:ext cx="65126" cy="72820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418;p11"/>
            <p:cNvSpPr/>
            <p:nvPr/>
          </p:nvSpPr>
          <p:spPr>
            <a:xfrm>
              <a:off x="1549120" y="489122"/>
              <a:ext cx="74525" cy="23112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419;p11"/>
            <p:cNvSpPr/>
            <p:nvPr/>
          </p:nvSpPr>
          <p:spPr>
            <a:xfrm>
              <a:off x="1302296" y="326553"/>
              <a:ext cx="31891" cy="88651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" name="Google Shape;1420;p11"/>
          <p:cNvGrpSpPr>
            <a:grpSpLocks/>
          </p:cNvGrpSpPr>
          <p:nvPr/>
        </p:nvGrpSpPr>
        <p:grpSpPr bwMode="auto">
          <a:xfrm rot="1258759" flipH="1">
            <a:off x="10878251" y="-249296"/>
            <a:ext cx="2165069" cy="2059465"/>
            <a:chOff x="1288525" y="846925"/>
            <a:chExt cx="396175" cy="473850"/>
          </a:xfrm>
        </p:grpSpPr>
        <p:sp>
          <p:nvSpPr>
            <p:cNvPr id="29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422;p11"/>
            <p:cNvSpPr/>
            <p:nvPr/>
          </p:nvSpPr>
          <p:spPr>
            <a:xfrm>
              <a:off x="1466295" y="923729"/>
              <a:ext cx="91395" cy="361690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423;p11"/>
            <p:cNvSpPr/>
            <p:nvPr/>
          </p:nvSpPr>
          <p:spPr>
            <a:xfrm>
              <a:off x="1361831" y="1081214"/>
              <a:ext cx="127798" cy="99739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424;p11"/>
            <p:cNvSpPr/>
            <p:nvPr/>
          </p:nvSpPr>
          <p:spPr>
            <a:xfrm>
              <a:off x="1335247" y="964724"/>
              <a:ext cx="129735" cy="33246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1425;p11"/>
            <p:cNvSpPr/>
            <p:nvPr/>
          </p:nvSpPr>
          <p:spPr>
            <a:xfrm>
              <a:off x="1360838" y="919319"/>
              <a:ext cx="81713" cy="38726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1426;p11"/>
            <p:cNvSpPr/>
            <p:nvPr/>
          </p:nvSpPr>
          <p:spPr>
            <a:xfrm>
              <a:off x="1507930" y="941745"/>
              <a:ext cx="108048" cy="62474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427;p11"/>
            <p:cNvSpPr/>
            <p:nvPr/>
          </p:nvSpPr>
          <p:spPr>
            <a:xfrm>
              <a:off x="1520134" y="1072516"/>
              <a:ext cx="115018" cy="482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428;p11"/>
            <p:cNvSpPr/>
            <p:nvPr/>
          </p:nvSpPr>
          <p:spPr>
            <a:xfrm>
              <a:off x="1478709" y="1153236"/>
              <a:ext cx="29819" cy="92066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429;p11"/>
            <p:cNvSpPr/>
            <p:nvPr/>
          </p:nvSpPr>
          <p:spPr>
            <a:xfrm>
              <a:off x="1541881" y="1163510"/>
              <a:ext cx="36403" cy="67954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430;p11"/>
            <p:cNvSpPr/>
            <p:nvPr/>
          </p:nvSpPr>
          <p:spPr>
            <a:xfrm>
              <a:off x="1484143" y="866784"/>
              <a:ext cx="61575" cy="72338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oogle Shape;1431;p11"/>
          <p:cNvGrpSpPr>
            <a:grpSpLocks/>
          </p:cNvGrpSpPr>
          <p:nvPr/>
        </p:nvGrpSpPr>
        <p:grpSpPr bwMode="auto">
          <a:xfrm rot="19267344" flipH="1">
            <a:off x="9047573" y="-384264"/>
            <a:ext cx="2952365" cy="2065816"/>
            <a:chOff x="1218400" y="279000"/>
            <a:chExt cx="468300" cy="412225"/>
          </a:xfrm>
        </p:grpSpPr>
        <p:sp>
          <p:nvSpPr>
            <p:cNvPr id="40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433;p11"/>
            <p:cNvSpPr/>
            <p:nvPr/>
          </p:nvSpPr>
          <p:spPr>
            <a:xfrm>
              <a:off x="1309229" y="418241"/>
              <a:ext cx="343420" cy="146703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434;p11"/>
            <p:cNvSpPr/>
            <p:nvPr/>
          </p:nvSpPr>
          <p:spPr>
            <a:xfrm>
              <a:off x="1438588" y="495233"/>
              <a:ext cx="22828" cy="15906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435;p11"/>
            <p:cNvSpPr/>
            <p:nvPr/>
          </p:nvSpPr>
          <p:spPr>
            <a:xfrm>
              <a:off x="1276260" y="463884"/>
              <a:ext cx="90975" cy="9664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1436;p11"/>
            <p:cNvSpPr/>
            <p:nvPr/>
          </p:nvSpPr>
          <p:spPr>
            <a:xfrm>
              <a:off x="1245505" y="459050"/>
              <a:ext cx="75868" cy="49429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1437;p11"/>
            <p:cNvSpPr/>
            <p:nvPr/>
          </p:nvSpPr>
          <p:spPr>
            <a:xfrm>
              <a:off x="1380550" y="311745"/>
              <a:ext cx="33570" cy="121038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438;p11"/>
            <p:cNvSpPr/>
            <p:nvPr/>
          </p:nvSpPr>
          <p:spPr>
            <a:xfrm>
              <a:off x="1465936" y="394613"/>
              <a:ext cx="100038" cy="7351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1439;p11"/>
            <p:cNvSpPr/>
            <p:nvPr/>
          </p:nvSpPr>
          <p:spPr>
            <a:xfrm>
              <a:off x="1516621" y="522678"/>
              <a:ext cx="65126" cy="72876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1440;p11"/>
            <p:cNvSpPr/>
            <p:nvPr/>
          </p:nvSpPr>
          <p:spPr>
            <a:xfrm>
              <a:off x="1549592" y="489331"/>
              <a:ext cx="74525" cy="22813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1441;p11"/>
            <p:cNvSpPr/>
            <p:nvPr/>
          </p:nvSpPr>
          <p:spPr>
            <a:xfrm>
              <a:off x="1302557" y="326074"/>
              <a:ext cx="31891" cy="89036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0" name="Google Shape;1442;p11"/>
          <p:cNvSpPr/>
          <p:nvPr/>
        </p:nvSpPr>
        <p:spPr>
          <a:xfrm>
            <a:off x="-6387268" y="6226030"/>
            <a:ext cx="25637962" cy="4563531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1" name="Google Shape;1450;p11"/>
          <p:cNvGrpSpPr>
            <a:grpSpLocks/>
          </p:cNvGrpSpPr>
          <p:nvPr/>
        </p:nvGrpSpPr>
        <p:grpSpPr bwMode="auto">
          <a:xfrm>
            <a:off x="8463450" y="5722675"/>
            <a:ext cx="611636" cy="757413"/>
            <a:chOff x="2100500" y="1458275"/>
            <a:chExt cx="159000" cy="248050"/>
          </a:xfrm>
        </p:grpSpPr>
        <p:sp>
          <p:nvSpPr>
            <p:cNvPr id="52" name="Google Shape;1451;p11"/>
            <p:cNvSpPr/>
            <p:nvPr/>
          </p:nvSpPr>
          <p:spPr>
            <a:xfrm>
              <a:off x="2140663" y="1458275"/>
              <a:ext cx="64370" cy="2480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1452;p11"/>
            <p:cNvSpPr/>
            <p:nvPr/>
          </p:nvSpPr>
          <p:spPr>
            <a:xfrm>
              <a:off x="2100500" y="1549279"/>
              <a:ext cx="98481" cy="157046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1453;p11"/>
            <p:cNvSpPr/>
            <p:nvPr/>
          </p:nvSpPr>
          <p:spPr>
            <a:xfrm>
              <a:off x="2188528" y="1550839"/>
              <a:ext cx="47865" cy="155486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1454;p11"/>
            <p:cNvSpPr/>
            <p:nvPr/>
          </p:nvSpPr>
          <p:spPr>
            <a:xfrm>
              <a:off x="2197881" y="1641322"/>
              <a:ext cx="61619" cy="64483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" name="Google Shape;1455;p11"/>
          <p:cNvGrpSpPr>
            <a:grpSpLocks/>
          </p:cNvGrpSpPr>
          <p:nvPr/>
        </p:nvGrpSpPr>
        <p:grpSpPr bwMode="auto">
          <a:xfrm>
            <a:off x="4910027" y="6060891"/>
            <a:ext cx="474072" cy="589098"/>
            <a:chOff x="2100500" y="1458275"/>
            <a:chExt cx="159000" cy="248050"/>
          </a:xfrm>
        </p:grpSpPr>
        <p:sp>
          <p:nvSpPr>
            <p:cNvPr id="57" name="Google Shape;1456;p11"/>
            <p:cNvSpPr/>
            <p:nvPr/>
          </p:nvSpPr>
          <p:spPr>
            <a:xfrm>
              <a:off x="2140250" y="1458275"/>
              <a:ext cx="65304" cy="2480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1457;p11"/>
            <p:cNvSpPr/>
            <p:nvPr/>
          </p:nvSpPr>
          <p:spPr>
            <a:xfrm>
              <a:off x="2100500" y="1549204"/>
              <a:ext cx="98665" cy="157121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1458;p11"/>
            <p:cNvSpPr/>
            <p:nvPr/>
          </p:nvSpPr>
          <p:spPr>
            <a:xfrm>
              <a:off x="2188518" y="1550542"/>
              <a:ext cx="47558" cy="155783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1459;p11"/>
            <p:cNvSpPr/>
            <p:nvPr/>
          </p:nvSpPr>
          <p:spPr>
            <a:xfrm>
              <a:off x="2197746" y="1641471"/>
              <a:ext cx="61754" cy="64185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Google Shape;1471;p11"/>
          <p:cNvSpPr/>
          <p:nvPr/>
        </p:nvSpPr>
        <p:spPr>
          <a:xfrm>
            <a:off x="9563972" y="6516609"/>
            <a:ext cx="474072" cy="231829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475;p11"/>
          <p:cNvSpPr/>
          <p:nvPr/>
        </p:nvSpPr>
        <p:spPr>
          <a:xfrm>
            <a:off x="5930128" y="6416573"/>
            <a:ext cx="474072" cy="233416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476;p11"/>
          <p:cNvSpPr/>
          <p:nvPr/>
        </p:nvSpPr>
        <p:spPr>
          <a:xfrm rot="19549693">
            <a:off x="546029" y="4022069"/>
            <a:ext cx="357671" cy="261998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477;p11"/>
          <p:cNvSpPr/>
          <p:nvPr/>
        </p:nvSpPr>
        <p:spPr>
          <a:xfrm rot="20438486">
            <a:off x="450793" y="2443729"/>
            <a:ext cx="357669" cy="26358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478;p11"/>
          <p:cNvSpPr/>
          <p:nvPr/>
        </p:nvSpPr>
        <p:spPr>
          <a:xfrm rot="20438486">
            <a:off x="3817970" y="719305"/>
            <a:ext cx="357671" cy="26358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479;p11"/>
          <p:cNvSpPr/>
          <p:nvPr/>
        </p:nvSpPr>
        <p:spPr>
          <a:xfrm rot="20438486">
            <a:off x="11379837" y="2926441"/>
            <a:ext cx="357669" cy="26358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480;p11"/>
          <p:cNvSpPr/>
          <p:nvPr/>
        </p:nvSpPr>
        <p:spPr>
          <a:xfrm rot="18685753">
            <a:off x="11415763" y="4705441"/>
            <a:ext cx="285816" cy="3322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831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42;p29"/>
          <p:cNvGrpSpPr>
            <a:grpSpLocks/>
          </p:cNvGrpSpPr>
          <p:nvPr/>
        </p:nvGrpSpPr>
        <p:grpSpPr bwMode="auto">
          <a:xfrm>
            <a:off x="-397881" y="0"/>
            <a:ext cx="12988293" cy="6859588"/>
            <a:chOff x="238125" y="490000"/>
            <a:chExt cx="7130600" cy="4735300"/>
          </a:xfrm>
        </p:grpSpPr>
        <p:sp>
          <p:nvSpPr>
            <p:cNvPr id="3" name="Google Shape;2943;p29"/>
            <p:cNvSpPr/>
            <p:nvPr/>
          </p:nvSpPr>
          <p:spPr>
            <a:xfrm>
              <a:off x="7358268" y="490000"/>
              <a:ext cx="10457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Google Shape;2944;p29"/>
            <p:cNvSpPr/>
            <p:nvPr/>
          </p:nvSpPr>
          <p:spPr>
            <a:xfrm>
              <a:off x="364772" y="490000"/>
              <a:ext cx="6877305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945;p29"/>
            <p:cNvSpPr/>
            <p:nvPr/>
          </p:nvSpPr>
          <p:spPr>
            <a:xfrm>
              <a:off x="238125" y="490000"/>
              <a:ext cx="10457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Google Shape;2946;p29"/>
          <p:cNvSpPr/>
          <p:nvPr/>
        </p:nvSpPr>
        <p:spPr>
          <a:xfrm flipH="1">
            <a:off x="-7430650" y="6226030"/>
            <a:ext cx="25637964" cy="4563531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oogle Shape;2947;p29"/>
          <p:cNvGrpSpPr>
            <a:grpSpLocks/>
          </p:cNvGrpSpPr>
          <p:nvPr/>
        </p:nvGrpSpPr>
        <p:grpSpPr bwMode="auto">
          <a:xfrm flipH="1">
            <a:off x="9830638" y="-257235"/>
            <a:ext cx="2543902" cy="2002302"/>
            <a:chOff x="-241347" y="-208203"/>
            <a:chExt cx="2947964" cy="2919945"/>
          </a:xfrm>
        </p:grpSpPr>
        <p:grpSp>
          <p:nvGrpSpPr>
            <p:cNvPr id="8" name="Google Shape;2948;p29"/>
            <p:cNvGrpSpPr>
              <a:grpSpLocks/>
            </p:cNvGrpSpPr>
            <p:nvPr/>
          </p:nvGrpSpPr>
          <p:grpSpPr bwMode="auto"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129" name="Google Shape;2949;p29"/>
              <p:cNvSpPr/>
              <p:nvPr/>
            </p:nvSpPr>
            <p:spPr>
              <a:xfrm>
                <a:off x="1832930" y="421259"/>
                <a:ext cx="70885" cy="84976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Google Shape;2950;p29"/>
              <p:cNvSpPr/>
              <p:nvPr/>
            </p:nvSpPr>
            <p:spPr>
              <a:xfrm>
                <a:off x="1764966" y="419533"/>
                <a:ext cx="70885" cy="81968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Google Shape;2951;p29"/>
              <p:cNvSpPr/>
              <p:nvPr/>
            </p:nvSpPr>
            <p:spPr>
              <a:xfrm>
                <a:off x="1835244" y="518373"/>
                <a:ext cx="78850" cy="73696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2952;p29"/>
              <p:cNvSpPr/>
              <p:nvPr/>
            </p:nvSpPr>
            <p:spPr>
              <a:xfrm>
                <a:off x="1784181" y="517749"/>
                <a:ext cx="54160" cy="93999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2953;p29"/>
              <p:cNvSpPr/>
              <p:nvPr/>
            </p:nvSpPr>
            <p:spPr>
              <a:xfrm>
                <a:off x="1843939" y="612335"/>
                <a:ext cx="73275" cy="4512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2954;p29"/>
              <p:cNvSpPr/>
              <p:nvPr/>
            </p:nvSpPr>
            <p:spPr>
              <a:xfrm>
                <a:off x="1821878" y="614232"/>
                <a:ext cx="32655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Google Shape;2955;p29"/>
              <p:cNvSpPr/>
              <p:nvPr/>
            </p:nvSpPr>
            <p:spPr>
              <a:xfrm>
                <a:off x="1844105" y="614912"/>
                <a:ext cx="52567" cy="9550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Google Shape;2956;p29"/>
              <p:cNvSpPr/>
              <p:nvPr/>
            </p:nvSpPr>
            <p:spPr>
              <a:xfrm>
                <a:off x="1820489" y="345319"/>
                <a:ext cx="43806" cy="285007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2957;p29"/>
            <p:cNvGrpSpPr>
              <a:grpSpLocks/>
            </p:cNvGrpSpPr>
            <p:nvPr/>
          </p:nvGrpSpPr>
          <p:grpSpPr bwMode="auto">
            <a:xfrm rot="1773933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121" name="Google Shape;2958;p29"/>
              <p:cNvSpPr/>
              <p:nvPr/>
            </p:nvSpPr>
            <p:spPr>
              <a:xfrm>
                <a:off x="1831659" y="421149"/>
                <a:ext cx="70687" cy="8522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2959;p29"/>
              <p:cNvSpPr/>
              <p:nvPr/>
            </p:nvSpPr>
            <p:spPr>
              <a:xfrm>
                <a:off x="1762998" y="419622"/>
                <a:ext cx="70687" cy="82037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2960;p29"/>
              <p:cNvSpPr/>
              <p:nvPr/>
            </p:nvSpPr>
            <p:spPr>
              <a:xfrm>
                <a:off x="1833616" y="519066"/>
                <a:ext cx="78959" cy="74072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2961;p29"/>
              <p:cNvSpPr/>
              <p:nvPr/>
            </p:nvSpPr>
            <p:spPr>
              <a:xfrm>
                <a:off x="1782933" y="518145"/>
                <a:ext cx="54143" cy="94781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2962;p29"/>
              <p:cNvSpPr/>
              <p:nvPr/>
            </p:nvSpPr>
            <p:spPr>
              <a:xfrm>
                <a:off x="1842154" y="613280"/>
                <a:ext cx="7369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Google Shape;2963;p29"/>
              <p:cNvSpPr/>
              <p:nvPr/>
            </p:nvSpPr>
            <p:spPr>
              <a:xfrm>
                <a:off x="1820393" y="614381"/>
                <a:ext cx="33088" cy="85223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Google Shape;2964;p29"/>
              <p:cNvSpPr/>
              <p:nvPr/>
            </p:nvSpPr>
            <p:spPr>
              <a:xfrm>
                <a:off x="1843195" y="614541"/>
                <a:ext cx="51887" cy="95578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2965;p29"/>
              <p:cNvSpPr/>
              <p:nvPr/>
            </p:nvSpPr>
            <p:spPr>
              <a:xfrm>
                <a:off x="1819519" y="344606"/>
                <a:ext cx="42864" cy="28514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2966;p29"/>
            <p:cNvGrpSpPr>
              <a:grpSpLocks/>
            </p:cNvGrpSpPr>
            <p:nvPr/>
          </p:nvGrpSpPr>
          <p:grpSpPr bwMode="auto"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11" name="Google Shape;2967;p29"/>
              <p:cNvSpPr/>
              <p:nvPr/>
            </p:nvSpPr>
            <p:spPr>
              <a:xfrm>
                <a:off x="3639512" y="1492575"/>
                <a:ext cx="201285" cy="620372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Google Shape;2968;p29"/>
              <p:cNvSpPr/>
              <p:nvPr/>
            </p:nvSpPr>
            <p:spPr>
              <a:xfrm>
                <a:off x="3362746" y="1696701"/>
                <a:ext cx="478051" cy="436499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Google Shape;2969;p29"/>
              <p:cNvSpPr/>
              <p:nvPr/>
            </p:nvSpPr>
            <p:spPr>
              <a:xfrm>
                <a:off x="3206247" y="1940266"/>
                <a:ext cx="518308" cy="172681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2970;p29"/>
              <p:cNvSpPr/>
              <p:nvPr/>
            </p:nvSpPr>
            <p:spPr>
              <a:xfrm>
                <a:off x="3266632" y="1981305"/>
                <a:ext cx="35225" cy="24516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2971;p29"/>
              <p:cNvSpPr/>
              <p:nvPr/>
            </p:nvSpPr>
            <p:spPr>
              <a:xfrm>
                <a:off x="3322489" y="2020744"/>
                <a:ext cx="17613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2972;p29"/>
              <p:cNvSpPr/>
              <p:nvPr/>
            </p:nvSpPr>
            <p:spPr>
              <a:xfrm>
                <a:off x="3371301" y="2047392"/>
                <a:ext cx="28180" cy="1119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2973;p29"/>
              <p:cNvSpPr/>
              <p:nvPr/>
            </p:nvSpPr>
            <p:spPr>
              <a:xfrm>
                <a:off x="3427157" y="2074574"/>
                <a:ext cx="29186" cy="12258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2974;p29"/>
              <p:cNvSpPr/>
              <p:nvPr/>
            </p:nvSpPr>
            <p:spPr>
              <a:xfrm>
                <a:off x="3466408" y="2090563"/>
                <a:ext cx="38244" cy="11192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2975;p29"/>
              <p:cNvSpPr/>
              <p:nvPr/>
            </p:nvSpPr>
            <p:spPr>
              <a:xfrm>
                <a:off x="3529309" y="2093761"/>
                <a:ext cx="40257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976;p29"/>
              <p:cNvSpPr/>
              <p:nvPr/>
            </p:nvSpPr>
            <p:spPr>
              <a:xfrm>
                <a:off x="3598249" y="2083634"/>
                <a:ext cx="35225" cy="799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977;p29"/>
              <p:cNvSpPr/>
              <p:nvPr/>
            </p:nvSpPr>
            <p:spPr>
              <a:xfrm>
                <a:off x="3273174" y="1953591"/>
                <a:ext cx="20632" cy="10127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978;p29"/>
              <p:cNvSpPr/>
              <p:nvPr/>
            </p:nvSpPr>
            <p:spPr>
              <a:xfrm>
                <a:off x="3310412" y="1974376"/>
                <a:ext cx="26670" cy="1065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979;p29"/>
              <p:cNvSpPr/>
              <p:nvPr/>
            </p:nvSpPr>
            <p:spPr>
              <a:xfrm>
                <a:off x="3351675" y="1988766"/>
                <a:ext cx="19122" cy="10659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980;p29"/>
              <p:cNvSpPr/>
              <p:nvPr/>
            </p:nvSpPr>
            <p:spPr>
              <a:xfrm>
                <a:off x="3399984" y="2009019"/>
                <a:ext cx="32709" cy="12258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981;p29"/>
              <p:cNvSpPr/>
              <p:nvPr/>
            </p:nvSpPr>
            <p:spPr>
              <a:xfrm>
                <a:off x="3461375" y="2031937"/>
                <a:ext cx="39251" cy="11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2982;p29"/>
              <p:cNvSpPr/>
              <p:nvPr/>
            </p:nvSpPr>
            <p:spPr>
              <a:xfrm>
                <a:off x="3512703" y="2043129"/>
                <a:ext cx="39251" cy="10127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2983;p29"/>
              <p:cNvSpPr/>
              <p:nvPr/>
            </p:nvSpPr>
            <p:spPr>
              <a:xfrm>
                <a:off x="3566043" y="2047393"/>
                <a:ext cx="34218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2984;p29"/>
              <p:cNvSpPr/>
              <p:nvPr/>
            </p:nvSpPr>
            <p:spPr>
              <a:xfrm>
                <a:off x="3617371" y="2044195"/>
                <a:ext cx="15600" cy="6929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2985;p29"/>
              <p:cNvSpPr/>
              <p:nvPr/>
            </p:nvSpPr>
            <p:spPr>
              <a:xfrm>
                <a:off x="3360733" y="1965849"/>
                <a:ext cx="28683" cy="13324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2986;p29"/>
              <p:cNvSpPr/>
              <p:nvPr/>
            </p:nvSpPr>
            <p:spPr>
              <a:xfrm>
                <a:off x="3442757" y="1986634"/>
                <a:ext cx="32206" cy="1279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2987;p29"/>
              <p:cNvSpPr/>
              <p:nvPr/>
            </p:nvSpPr>
            <p:spPr>
              <a:xfrm>
                <a:off x="3501129" y="1998893"/>
                <a:ext cx="34721" cy="1545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Google Shape;2988;p29"/>
              <p:cNvSpPr/>
              <p:nvPr/>
            </p:nvSpPr>
            <p:spPr>
              <a:xfrm>
                <a:off x="3543399" y="2011151"/>
                <a:ext cx="23148" cy="1225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Google Shape;2989;p29"/>
              <p:cNvSpPr/>
              <p:nvPr/>
            </p:nvSpPr>
            <p:spPr>
              <a:xfrm>
                <a:off x="3598249" y="2023942"/>
                <a:ext cx="32206" cy="17055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Google Shape;2990;p29"/>
              <p:cNvSpPr/>
              <p:nvPr/>
            </p:nvSpPr>
            <p:spPr>
              <a:xfrm>
                <a:off x="3661653" y="2062849"/>
                <a:ext cx="22645" cy="10126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Google Shape;2991;p29"/>
              <p:cNvSpPr/>
              <p:nvPr/>
            </p:nvSpPr>
            <p:spPr>
              <a:xfrm>
                <a:off x="3373817" y="1720685"/>
                <a:ext cx="10568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Google Shape;2992;p29"/>
              <p:cNvSpPr/>
              <p:nvPr/>
            </p:nvSpPr>
            <p:spPr>
              <a:xfrm>
                <a:off x="3386397" y="1754794"/>
                <a:ext cx="18619" cy="2878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Google Shape;2993;p29"/>
              <p:cNvSpPr/>
              <p:nvPr/>
            </p:nvSpPr>
            <p:spPr>
              <a:xfrm>
                <a:off x="3412564" y="1795832"/>
                <a:ext cx="16606" cy="1972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Google Shape;2994;p29"/>
              <p:cNvSpPr/>
              <p:nvPr/>
            </p:nvSpPr>
            <p:spPr>
              <a:xfrm>
                <a:off x="3438227" y="1835272"/>
                <a:ext cx="19122" cy="2238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Google Shape;2995;p29"/>
              <p:cNvSpPr/>
              <p:nvPr/>
            </p:nvSpPr>
            <p:spPr>
              <a:xfrm>
                <a:off x="3471440" y="1882706"/>
                <a:ext cx="26167" cy="2238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Google Shape;2996;p29"/>
              <p:cNvSpPr/>
              <p:nvPr/>
            </p:nvSpPr>
            <p:spPr>
              <a:xfrm>
                <a:off x="3504148" y="1917349"/>
                <a:ext cx="20128" cy="1972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Google Shape;2997;p29"/>
              <p:cNvSpPr/>
              <p:nvPr/>
            </p:nvSpPr>
            <p:spPr>
              <a:xfrm>
                <a:off x="3539876" y="1958920"/>
                <a:ext cx="18619" cy="15989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Google Shape;2998;p29"/>
              <p:cNvSpPr/>
              <p:nvPr/>
            </p:nvSpPr>
            <p:spPr>
              <a:xfrm>
                <a:off x="3580133" y="1990898"/>
                <a:ext cx="22645" cy="14923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Google Shape;2999;p29"/>
              <p:cNvSpPr/>
              <p:nvPr/>
            </p:nvSpPr>
            <p:spPr>
              <a:xfrm>
                <a:off x="3677253" y="2042063"/>
                <a:ext cx="26167" cy="1332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Google Shape;3000;p29"/>
              <p:cNvSpPr/>
              <p:nvPr/>
            </p:nvSpPr>
            <p:spPr>
              <a:xfrm>
                <a:off x="3624416" y="2016481"/>
                <a:ext cx="22645" cy="13857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Google Shape;3001;p29"/>
              <p:cNvSpPr/>
              <p:nvPr/>
            </p:nvSpPr>
            <p:spPr>
              <a:xfrm>
                <a:off x="3386397" y="1715355"/>
                <a:ext cx="41263" cy="1439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oogle Shape;3002;p29"/>
              <p:cNvSpPr/>
              <p:nvPr/>
            </p:nvSpPr>
            <p:spPr>
              <a:xfrm>
                <a:off x="3446782" y="1738272"/>
                <a:ext cx="28180" cy="1705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Google Shape;3003;p29"/>
              <p:cNvSpPr/>
              <p:nvPr/>
            </p:nvSpPr>
            <p:spPr>
              <a:xfrm>
                <a:off x="3495090" y="1765986"/>
                <a:ext cx="31199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Google Shape;3004;p29"/>
              <p:cNvSpPr/>
              <p:nvPr/>
            </p:nvSpPr>
            <p:spPr>
              <a:xfrm>
                <a:off x="3545915" y="1801162"/>
                <a:ext cx="33715" cy="2611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Google Shape;3005;p29"/>
              <p:cNvSpPr/>
              <p:nvPr/>
            </p:nvSpPr>
            <p:spPr>
              <a:xfrm>
                <a:off x="3602274" y="1842201"/>
                <a:ext cx="35225" cy="2878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3006;p29"/>
              <p:cNvSpPr/>
              <p:nvPr/>
            </p:nvSpPr>
            <p:spPr>
              <a:xfrm>
                <a:off x="3649576" y="1892299"/>
                <a:ext cx="23148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3007;p29"/>
              <p:cNvSpPr/>
              <p:nvPr/>
            </p:nvSpPr>
            <p:spPr>
              <a:xfrm>
                <a:off x="3684801" y="1931206"/>
                <a:ext cx="30193" cy="26115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3008;p29"/>
              <p:cNvSpPr/>
              <p:nvPr/>
            </p:nvSpPr>
            <p:spPr>
              <a:xfrm>
                <a:off x="3731600" y="1985568"/>
                <a:ext cx="19625" cy="2131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3009;p29"/>
              <p:cNvSpPr/>
              <p:nvPr/>
            </p:nvSpPr>
            <p:spPr>
              <a:xfrm>
                <a:off x="3399983" y="1744135"/>
                <a:ext cx="20128" cy="22917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3010;p29"/>
              <p:cNvSpPr/>
              <p:nvPr/>
            </p:nvSpPr>
            <p:spPr>
              <a:xfrm>
                <a:off x="3426654" y="1779311"/>
                <a:ext cx="21638" cy="2451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3011;p29"/>
              <p:cNvSpPr/>
              <p:nvPr/>
            </p:nvSpPr>
            <p:spPr>
              <a:xfrm>
                <a:off x="3462885" y="1820882"/>
                <a:ext cx="22141" cy="23983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3012;p29"/>
              <p:cNvSpPr/>
              <p:nvPr/>
            </p:nvSpPr>
            <p:spPr>
              <a:xfrm>
                <a:off x="3496097" y="1861388"/>
                <a:ext cx="23651" cy="2078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3013;p29"/>
              <p:cNvSpPr/>
              <p:nvPr/>
            </p:nvSpPr>
            <p:spPr>
              <a:xfrm>
                <a:off x="3528805" y="1901360"/>
                <a:ext cx="27677" cy="30379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3014;p29"/>
              <p:cNvSpPr/>
              <p:nvPr/>
            </p:nvSpPr>
            <p:spPr>
              <a:xfrm>
                <a:off x="3577617" y="1952525"/>
                <a:ext cx="28180" cy="21319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3015;p29"/>
              <p:cNvSpPr/>
              <p:nvPr/>
            </p:nvSpPr>
            <p:spPr>
              <a:xfrm>
                <a:off x="3625925" y="1984502"/>
                <a:ext cx="29186" cy="1705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3016;p29"/>
              <p:cNvSpPr/>
              <p:nvPr/>
            </p:nvSpPr>
            <p:spPr>
              <a:xfrm>
                <a:off x="3674234" y="2014349"/>
                <a:ext cx="18116" cy="10127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3017;p29"/>
              <p:cNvSpPr/>
              <p:nvPr/>
            </p:nvSpPr>
            <p:spPr>
              <a:xfrm>
                <a:off x="3737135" y="2048458"/>
                <a:ext cx="36232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3018;p29"/>
              <p:cNvSpPr/>
              <p:nvPr/>
            </p:nvSpPr>
            <p:spPr>
              <a:xfrm>
                <a:off x="3436215" y="1759058"/>
                <a:ext cx="23148" cy="2238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3019;p29"/>
              <p:cNvSpPr/>
              <p:nvPr/>
            </p:nvSpPr>
            <p:spPr>
              <a:xfrm>
                <a:off x="3473452" y="1789970"/>
                <a:ext cx="25161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3020;p29"/>
              <p:cNvSpPr/>
              <p:nvPr/>
            </p:nvSpPr>
            <p:spPr>
              <a:xfrm>
                <a:off x="3512200" y="1818750"/>
                <a:ext cx="23651" cy="223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3021;p29"/>
              <p:cNvSpPr/>
              <p:nvPr/>
            </p:nvSpPr>
            <p:spPr>
              <a:xfrm>
                <a:off x="3545412" y="1856591"/>
                <a:ext cx="31199" cy="25582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3022;p29"/>
              <p:cNvSpPr/>
              <p:nvPr/>
            </p:nvSpPr>
            <p:spPr>
              <a:xfrm>
                <a:off x="3579630" y="1887503"/>
                <a:ext cx="25161" cy="16522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3023;p29"/>
              <p:cNvSpPr/>
              <p:nvPr/>
            </p:nvSpPr>
            <p:spPr>
              <a:xfrm>
                <a:off x="3612339" y="1916816"/>
                <a:ext cx="39251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3024;p29"/>
              <p:cNvSpPr/>
              <p:nvPr/>
            </p:nvSpPr>
            <p:spPr>
              <a:xfrm>
                <a:off x="3656118" y="1961585"/>
                <a:ext cx="31199" cy="1705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3025;p29"/>
              <p:cNvSpPr/>
              <p:nvPr/>
            </p:nvSpPr>
            <p:spPr>
              <a:xfrm>
                <a:off x="3700401" y="1994629"/>
                <a:ext cx="34721" cy="21319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Google Shape;3026;p29"/>
              <p:cNvSpPr/>
              <p:nvPr/>
            </p:nvSpPr>
            <p:spPr>
              <a:xfrm>
                <a:off x="3746696" y="2025008"/>
                <a:ext cx="30193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Google Shape;3027;p29"/>
              <p:cNvSpPr/>
              <p:nvPr/>
            </p:nvSpPr>
            <p:spPr>
              <a:xfrm>
                <a:off x="3706440" y="1518690"/>
                <a:ext cx="14090" cy="27181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3028;p29"/>
              <p:cNvSpPr/>
              <p:nvPr/>
            </p:nvSpPr>
            <p:spPr>
              <a:xfrm>
                <a:off x="3691343" y="1555998"/>
                <a:ext cx="13587" cy="26648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3029;p29"/>
              <p:cNvSpPr/>
              <p:nvPr/>
            </p:nvSpPr>
            <p:spPr>
              <a:xfrm>
                <a:off x="3675744" y="1605564"/>
                <a:ext cx="8051" cy="23983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3030;p29"/>
              <p:cNvSpPr/>
              <p:nvPr/>
            </p:nvSpPr>
            <p:spPr>
              <a:xfrm>
                <a:off x="3666183" y="1657795"/>
                <a:ext cx="6039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3031;p29"/>
              <p:cNvSpPr/>
              <p:nvPr/>
            </p:nvSpPr>
            <p:spPr>
              <a:xfrm>
                <a:off x="3656621" y="1700432"/>
                <a:ext cx="9058" cy="2718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3032;p29"/>
              <p:cNvSpPr/>
              <p:nvPr/>
            </p:nvSpPr>
            <p:spPr>
              <a:xfrm>
                <a:off x="3654609" y="1744668"/>
                <a:ext cx="4529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3033;p29"/>
              <p:cNvSpPr/>
              <p:nvPr/>
            </p:nvSpPr>
            <p:spPr>
              <a:xfrm>
                <a:off x="3654609" y="1786773"/>
                <a:ext cx="4529" cy="2238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3034;p29"/>
              <p:cNvSpPr/>
              <p:nvPr/>
            </p:nvSpPr>
            <p:spPr>
              <a:xfrm>
                <a:off x="3657125" y="1832074"/>
                <a:ext cx="8051" cy="30379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3035;p29"/>
              <p:cNvSpPr/>
              <p:nvPr/>
            </p:nvSpPr>
            <p:spPr>
              <a:xfrm>
                <a:off x="3734619" y="1520289"/>
                <a:ext cx="20128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3036;p29"/>
              <p:cNvSpPr/>
              <p:nvPr/>
            </p:nvSpPr>
            <p:spPr>
              <a:xfrm>
                <a:off x="3776889" y="1600234"/>
                <a:ext cx="13587" cy="30379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3037;p29"/>
              <p:cNvSpPr/>
              <p:nvPr/>
            </p:nvSpPr>
            <p:spPr>
              <a:xfrm>
                <a:off x="3795508" y="1651932"/>
                <a:ext cx="13587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3038;p29"/>
              <p:cNvSpPr/>
              <p:nvPr/>
            </p:nvSpPr>
            <p:spPr>
              <a:xfrm>
                <a:off x="3808592" y="1707360"/>
                <a:ext cx="8051" cy="26648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3039;p29"/>
              <p:cNvSpPr/>
              <p:nvPr/>
            </p:nvSpPr>
            <p:spPr>
              <a:xfrm>
                <a:off x="3813624" y="1767052"/>
                <a:ext cx="6039" cy="1705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3040;p29"/>
              <p:cNvSpPr/>
              <p:nvPr/>
            </p:nvSpPr>
            <p:spPr>
              <a:xfrm>
                <a:off x="3810605" y="1813421"/>
                <a:ext cx="8051" cy="30379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3041;p29"/>
              <p:cNvSpPr/>
              <p:nvPr/>
            </p:nvSpPr>
            <p:spPr>
              <a:xfrm>
                <a:off x="3812617" y="1876310"/>
                <a:ext cx="5032" cy="3144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3042;p29"/>
              <p:cNvSpPr/>
              <p:nvPr/>
            </p:nvSpPr>
            <p:spPr>
              <a:xfrm>
                <a:off x="3810604" y="1937069"/>
                <a:ext cx="5032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3043;p29"/>
              <p:cNvSpPr/>
              <p:nvPr/>
            </p:nvSpPr>
            <p:spPr>
              <a:xfrm>
                <a:off x="3805572" y="1993030"/>
                <a:ext cx="6542" cy="30379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3044;p29"/>
              <p:cNvSpPr/>
              <p:nvPr/>
            </p:nvSpPr>
            <p:spPr>
              <a:xfrm>
                <a:off x="3781418" y="1966915"/>
                <a:ext cx="6039" cy="29846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3045;p29"/>
              <p:cNvSpPr/>
              <p:nvPr/>
            </p:nvSpPr>
            <p:spPr>
              <a:xfrm>
                <a:off x="3782928" y="1870448"/>
                <a:ext cx="8051" cy="28247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3046;p29"/>
              <p:cNvSpPr/>
              <p:nvPr/>
            </p:nvSpPr>
            <p:spPr>
              <a:xfrm>
                <a:off x="3786953" y="1801162"/>
                <a:ext cx="6542" cy="2824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3047;p29"/>
              <p:cNvSpPr/>
              <p:nvPr/>
            </p:nvSpPr>
            <p:spPr>
              <a:xfrm>
                <a:off x="3786953" y="1741470"/>
                <a:ext cx="7045" cy="34643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3048;p29"/>
              <p:cNvSpPr/>
              <p:nvPr/>
            </p:nvSpPr>
            <p:spPr>
              <a:xfrm>
                <a:off x="3777895" y="1665256"/>
                <a:ext cx="9058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3049;p29"/>
              <p:cNvSpPr/>
              <p:nvPr/>
            </p:nvSpPr>
            <p:spPr>
              <a:xfrm>
                <a:off x="3761793" y="1609828"/>
                <a:ext cx="17109" cy="30379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3050;p29"/>
              <p:cNvSpPr/>
              <p:nvPr/>
            </p:nvSpPr>
            <p:spPr>
              <a:xfrm>
                <a:off x="3748206" y="1573586"/>
                <a:ext cx="11574" cy="2504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3051;p29"/>
              <p:cNvSpPr/>
              <p:nvPr/>
            </p:nvSpPr>
            <p:spPr>
              <a:xfrm>
                <a:off x="3730593" y="1537344"/>
                <a:ext cx="12580" cy="21319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3052;p29"/>
              <p:cNvSpPr/>
              <p:nvPr/>
            </p:nvSpPr>
            <p:spPr>
              <a:xfrm>
                <a:off x="3706942" y="1567190"/>
                <a:ext cx="14593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3053;p29"/>
              <p:cNvSpPr/>
              <p:nvPr/>
            </p:nvSpPr>
            <p:spPr>
              <a:xfrm>
                <a:off x="3689833" y="1629014"/>
                <a:ext cx="11071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Google Shape;3054;p29"/>
              <p:cNvSpPr/>
              <p:nvPr/>
            </p:nvSpPr>
            <p:spPr>
              <a:xfrm>
                <a:off x="3680776" y="1686575"/>
                <a:ext cx="8555" cy="223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Google Shape;3055;p29"/>
              <p:cNvSpPr/>
              <p:nvPr/>
            </p:nvSpPr>
            <p:spPr>
              <a:xfrm>
                <a:off x="3676750" y="1728146"/>
                <a:ext cx="6542" cy="23983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3056;p29"/>
              <p:cNvSpPr/>
              <p:nvPr/>
            </p:nvSpPr>
            <p:spPr>
              <a:xfrm>
                <a:off x="3671215" y="1781443"/>
                <a:ext cx="7045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3057;p29"/>
              <p:cNvSpPr/>
              <p:nvPr/>
            </p:nvSpPr>
            <p:spPr>
              <a:xfrm>
                <a:off x="3673227" y="1821948"/>
                <a:ext cx="6039" cy="35709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3058;p29"/>
              <p:cNvSpPr/>
              <p:nvPr/>
            </p:nvSpPr>
            <p:spPr>
              <a:xfrm>
                <a:off x="3674737" y="1869382"/>
                <a:ext cx="9058" cy="21319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3059;p29"/>
              <p:cNvSpPr/>
              <p:nvPr/>
            </p:nvSpPr>
            <p:spPr>
              <a:xfrm>
                <a:off x="3697381" y="1888568"/>
                <a:ext cx="10567" cy="1758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3060;p29"/>
              <p:cNvSpPr/>
              <p:nvPr/>
            </p:nvSpPr>
            <p:spPr>
              <a:xfrm>
                <a:off x="3702414" y="1807558"/>
                <a:ext cx="5032" cy="3837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3061;p29"/>
              <p:cNvSpPr/>
              <p:nvPr/>
            </p:nvSpPr>
            <p:spPr>
              <a:xfrm>
                <a:off x="3708452" y="1743602"/>
                <a:ext cx="6039" cy="27181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Google Shape;3062;p29"/>
              <p:cNvSpPr/>
              <p:nvPr/>
            </p:nvSpPr>
            <p:spPr>
              <a:xfrm>
                <a:off x="3713988" y="1687641"/>
                <a:ext cx="8555" cy="30912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Google Shape;3063;p29"/>
              <p:cNvSpPr/>
              <p:nvPr/>
            </p:nvSpPr>
            <p:spPr>
              <a:xfrm>
                <a:off x="3720026" y="1642338"/>
                <a:ext cx="5032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Google Shape;3064;p29"/>
              <p:cNvSpPr/>
              <p:nvPr/>
            </p:nvSpPr>
            <p:spPr>
              <a:xfrm>
                <a:off x="3729587" y="1592240"/>
                <a:ext cx="9561" cy="27181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Google Shape;3065;p29"/>
              <p:cNvSpPr/>
              <p:nvPr/>
            </p:nvSpPr>
            <p:spPr>
              <a:xfrm>
                <a:off x="3743677" y="1623151"/>
                <a:ext cx="10567" cy="21319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Google Shape;3066;p29"/>
              <p:cNvSpPr/>
              <p:nvPr/>
            </p:nvSpPr>
            <p:spPr>
              <a:xfrm>
                <a:off x="3753238" y="1676448"/>
                <a:ext cx="8555" cy="2451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Google Shape;3067;p29"/>
              <p:cNvSpPr/>
              <p:nvPr/>
            </p:nvSpPr>
            <p:spPr>
              <a:xfrm>
                <a:off x="3757264" y="1721751"/>
                <a:ext cx="8555" cy="35709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3068;p29"/>
              <p:cNvSpPr/>
              <p:nvPr/>
            </p:nvSpPr>
            <p:spPr>
              <a:xfrm>
                <a:off x="3760786" y="1796899"/>
                <a:ext cx="4529" cy="25582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3069;p29"/>
              <p:cNvSpPr/>
              <p:nvPr/>
            </p:nvSpPr>
            <p:spPr>
              <a:xfrm>
                <a:off x="3759277" y="1827811"/>
                <a:ext cx="7045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3070;p29"/>
              <p:cNvSpPr/>
              <p:nvPr/>
            </p:nvSpPr>
            <p:spPr>
              <a:xfrm>
                <a:off x="3754748" y="1885904"/>
                <a:ext cx="6039" cy="1972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3071;p29"/>
              <p:cNvSpPr/>
              <p:nvPr/>
            </p:nvSpPr>
            <p:spPr>
              <a:xfrm>
                <a:off x="3756761" y="1912552"/>
                <a:ext cx="4529" cy="3997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Google Shape;3072;p29"/>
              <p:cNvSpPr/>
              <p:nvPr/>
            </p:nvSpPr>
            <p:spPr>
              <a:xfrm>
                <a:off x="3733110" y="1931206"/>
                <a:ext cx="6039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Google Shape;3073;p29"/>
              <p:cNvSpPr/>
              <p:nvPr/>
            </p:nvSpPr>
            <p:spPr>
              <a:xfrm>
                <a:off x="3738142" y="1856591"/>
                <a:ext cx="4529" cy="2878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3074;p29"/>
              <p:cNvSpPr/>
              <p:nvPr/>
            </p:nvSpPr>
            <p:spPr>
              <a:xfrm>
                <a:off x="3735626" y="1797965"/>
                <a:ext cx="8051" cy="30912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3075;p29"/>
              <p:cNvSpPr/>
              <p:nvPr/>
            </p:nvSpPr>
            <p:spPr>
              <a:xfrm>
                <a:off x="3737135" y="1744668"/>
                <a:ext cx="6542" cy="3251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3076;p29"/>
              <p:cNvSpPr/>
              <p:nvPr/>
            </p:nvSpPr>
            <p:spPr>
              <a:xfrm>
                <a:off x="3732606" y="1691904"/>
                <a:ext cx="8051" cy="3144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7" name="Google Shape;3077;p29"/>
          <p:cNvGrpSpPr>
            <a:grpSpLocks/>
          </p:cNvGrpSpPr>
          <p:nvPr/>
        </p:nvGrpSpPr>
        <p:grpSpPr bwMode="auto">
          <a:xfrm>
            <a:off x="478305" y="5822711"/>
            <a:ext cx="700526" cy="870151"/>
            <a:chOff x="2100500" y="1458275"/>
            <a:chExt cx="159000" cy="248050"/>
          </a:xfrm>
        </p:grpSpPr>
        <p:sp>
          <p:nvSpPr>
            <p:cNvPr id="138" name="Google Shape;3078;p29"/>
            <p:cNvSpPr/>
            <p:nvPr/>
          </p:nvSpPr>
          <p:spPr>
            <a:xfrm>
              <a:off x="2140370" y="1458275"/>
              <a:ext cx="64849" cy="2480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3079;p29"/>
            <p:cNvSpPr/>
            <p:nvPr/>
          </p:nvSpPr>
          <p:spPr>
            <a:xfrm>
              <a:off x="2100500" y="1549257"/>
              <a:ext cx="98474" cy="157068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3080;p29"/>
            <p:cNvSpPr/>
            <p:nvPr/>
          </p:nvSpPr>
          <p:spPr>
            <a:xfrm>
              <a:off x="2188406" y="1550615"/>
              <a:ext cx="48036" cy="15571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3081;p29"/>
            <p:cNvSpPr/>
            <p:nvPr/>
          </p:nvSpPr>
          <p:spPr>
            <a:xfrm>
              <a:off x="2198014" y="1641144"/>
              <a:ext cx="61486" cy="64728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" name="Google Shape;3082;p29"/>
          <p:cNvGrpSpPr>
            <a:grpSpLocks/>
          </p:cNvGrpSpPr>
          <p:nvPr/>
        </p:nvGrpSpPr>
        <p:grpSpPr bwMode="auto">
          <a:xfrm>
            <a:off x="10601004" y="5822711"/>
            <a:ext cx="702642" cy="870151"/>
            <a:chOff x="2100500" y="1458275"/>
            <a:chExt cx="159000" cy="248050"/>
          </a:xfrm>
        </p:grpSpPr>
        <p:sp>
          <p:nvSpPr>
            <p:cNvPr id="143" name="Google Shape;3083;p29"/>
            <p:cNvSpPr/>
            <p:nvPr/>
          </p:nvSpPr>
          <p:spPr>
            <a:xfrm>
              <a:off x="2140250" y="1458275"/>
              <a:ext cx="65133" cy="2480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3084;p29"/>
            <p:cNvSpPr/>
            <p:nvPr/>
          </p:nvSpPr>
          <p:spPr>
            <a:xfrm>
              <a:off x="2100500" y="1549257"/>
              <a:ext cx="98657" cy="157068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3085;p29"/>
            <p:cNvSpPr/>
            <p:nvPr/>
          </p:nvSpPr>
          <p:spPr>
            <a:xfrm>
              <a:off x="2188620" y="1550615"/>
              <a:ext cx="47412" cy="15571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3086;p29"/>
            <p:cNvSpPr/>
            <p:nvPr/>
          </p:nvSpPr>
          <p:spPr>
            <a:xfrm>
              <a:off x="2197720" y="1641144"/>
              <a:ext cx="61780" cy="64728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7" name="Google Shape;3098;p29"/>
          <p:cNvSpPr/>
          <p:nvPr/>
        </p:nvSpPr>
        <p:spPr>
          <a:xfrm>
            <a:off x="9563972" y="6516609"/>
            <a:ext cx="474072" cy="231829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8" name="Google Shape;3099;p29"/>
          <p:cNvGrpSpPr>
            <a:grpSpLocks/>
          </p:cNvGrpSpPr>
          <p:nvPr/>
        </p:nvGrpSpPr>
        <p:grpSpPr bwMode="auto">
          <a:xfrm>
            <a:off x="-182009" y="-257235"/>
            <a:ext cx="2541786" cy="2002302"/>
            <a:chOff x="-241347" y="-208203"/>
            <a:chExt cx="2947964" cy="2919945"/>
          </a:xfrm>
        </p:grpSpPr>
        <p:grpSp>
          <p:nvGrpSpPr>
            <p:cNvPr id="149" name="Google Shape;3100;p29"/>
            <p:cNvGrpSpPr>
              <a:grpSpLocks/>
            </p:cNvGrpSpPr>
            <p:nvPr/>
          </p:nvGrpSpPr>
          <p:grpSpPr bwMode="auto"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70" name="Google Shape;3101;p29"/>
              <p:cNvSpPr/>
              <p:nvPr/>
            </p:nvSpPr>
            <p:spPr>
              <a:xfrm>
                <a:off x="1832942" y="420348"/>
                <a:ext cx="70944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Google Shape;3102;p29"/>
              <p:cNvSpPr/>
              <p:nvPr/>
            </p:nvSpPr>
            <p:spPr>
              <a:xfrm>
                <a:off x="1763810" y="418799"/>
                <a:ext cx="70944" cy="81968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Google Shape;3103;p29"/>
              <p:cNvSpPr/>
              <p:nvPr/>
            </p:nvSpPr>
            <p:spPr>
              <a:xfrm>
                <a:off x="1834795" y="518075"/>
                <a:ext cx="78916" cy="73696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Google Shape;3104;p29"/>
              <p:cNvSpPr/>
              <p:nvPr/>
            </p:nvSpPr>
            <p:spPr>
              <a:xfrm>
                <a:off x="1783690" y="517450"/>
                <a:ext cx="54205" cy="93999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Google Shape;3105;p29"/>
              <p:cNvSpPr/>
              <p:nvPr/>
            </p:nvSpPr>
            <p:spPr>
              <a:xfrm>
                <a:off x="1843498" y="612037"/>
                <a:ext cx="73336" cy="4512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Google Shape;3106;p29"/>
              <p:cNvSpPr/>
              <p:nvPr/>
            </p:nvSpPr>
            <p:spPr>
              <a:xfrm>
                <a:off x="1821880" y="613321"/>
                <a:ext cx="32682" cy="84976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Google Shape;3107;p29"/>
              <p:cNvSpPr/>
              <p:nvPr/>
            </p:nvSpPr>
            <p:spPr>
              <a:xfrm>
                <a:off x="1843664" y="614614"/>
                <a:ext cx="52610" cy="9550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7" name="Google Shape;3108;p29"/>
              <p:cNvSpPr/>
              <p:nvPr/>
            </p:nvSpPr>
            <p:spPr>
              <a:xfrm>
                <a:off x="1819842" y="343972"/>
                <a:ext cx="43842" cy="285007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oogle Shape;3109;p29"/>
            <p:cNvGrpSpPr>
              <a:grpSpLocks/>
            </p:cNvGrpSpPr>
            <p:nvPr/>
          </p:nvGrpSpPr>
          <p:grpSpPr bwMode="auto">
            <a:xfrm rot="1773933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62" name="Google Shape;3110;p29"/>
              <p:cNvSpPr/>
              <p:nvPr/>
            </p:nvSpPr>
            <p:spPr>
              <a:xfrm>
                <a:off x="1833132" y="419650"/>
                <a:ext cx="70687" cy="8529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Google Shape;3111;p29"/>
              <p:cNvSpPr/>
              <p:nvPr/>
            </p:nvSpPr>
            <p:spPr>
              <a:xfrm>
                <a:off x="1764472" y="418122"/>
                <a:ext cx="70687" cy="82106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3112;p29"/>
              <p:cNvSpPr/>
              <p:nvPr/>
            </p:nvSpPr>
            <p:spPr>
              <a:xfrm>
                <a:off x="1834085" y="518023"/>
                <a:ext cx="78959" cy="74134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3113;p29"/>
              <p:cNvSpPr/>
              <p:nvPr/>
            </p:nvSpPr>
            <p:spPr>
              <a:xfrm>
                <a:off x="1784080" y="517446"/>
                <a:ext cx="54143" cy="9486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3114;p29"/>
              <p:cNvSpPr/>
              <p:nvPr/>
            </p:nvSpPr>
            <p:spPr>
              <a:xfrm>
                <a:off x="1843627" y="611942"/>
                <a:ext cx="73695" cy="4543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Google Shape;3115;p29"/>
              <p:cNvSpPr/>
              <p:nvPr/>
            </p:nvSpPr>
            <p:spPr>
              <a:xfrm>
                <a:off x="1821541" y="613762"/>
                <a:ext cx="33088" cy="8529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3116;p29"/>
              <p:cNvSpPr/>
              <p:nvPr/>
            </p:nvSpPr>
            <p:spPr>
              <a:xfrm>
                <a:off x="1843339" y="614295"/>
                <a:ext cx="51887" cy="95657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Google Shape;3117;p29"/>
              <p:cNvSpPr/>
              <p:nvPr/>
            </p:nvSpPr>
            <p:spPr>
              <a:xfrm>
                <a:off x="1819663" y="344136"/>
                <a:ext cx="42864" cy="285377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1" name="Google Shape;3118;p29"/>
            <p:cNvGrpSpPr>
              <a:grpSpLocks/>
            </p:cNvGrpSpPr>
            <p:nvPr/>
          </p:nvGrpSpPr>
          <p:grpSpPr bwMode="auto"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152" name="Google Shape;3119;p29"/>
              <p:cNvSpPr/>
              <p:nvPr/>
            </p:nvSpPr>
            <p:spPr>
              <a:xfrm>
                <a:off x="3640016" y="1492575"/>
                <a:ext cx="201285" cy="620355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3120;p29"/>
              <p:cNvSpPr/>
              <p:nvPr/>
            </p:nvSpPr>
            <p:spPr>
              <a:xfrm>
                <a:off x="3363249" y="1696338"/>
                <a:ext cx="478051" cy="436329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3121;p29"/>
              <p:cNvSpPr/>
              <p:nvPr/>
            </p:nvSpPr>
            <p:spPr>
              <a:xfrm>
                <a:off x="3206750" y="1939572"/>
                <a:ext cx="518308" cy="17282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3122;p29"/>
              <p:cNvSpPr/>
              <p:nvPr/>
            </p:nvSpPr>
            <p:spPr>
              <a:xfrm>
                <a:off x="3267135" y="1981712"/>
                <a:ext cx="35225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3123;p29"/>
              <p:cNvSpPr/>
              <p:nvPr/>
            </p:nvSpPr>
            <p:spPr>
              <a:xfrm>
                <a:off x="3322489" y="2020117"/>
                <a:ext cx="17613" cy="1173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3124;p29"/>
              <p:cNvSpPr/>
              <p:nvPr/>
            </p:nvSpPr>
            <p:spPr>
              <a:xfrm>
                <a:off x="3371803" y="2047321"/>
                <a:ext cx="28180" cy="11202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3125;p29"/>
              <p:cNvSpPr/>
              <p:nvPr/>
            </p:nvSpPr>
            <p:spPr>
              <a:xfrm>
                <a:off x="3427660" y="2074525"/>
                <a:ext cx="29186" cy="12268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oogle Shape;3126;p29"/>
              <p:cNvSpPr/>
              <p:nvPr/>
            </p:nvSpPr>
            <p:spPr>
              <a:xfrm>
                <a:off x="3466911" y="2090527"/>
                <a:ext cx="38244" cy="11202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3127;p29"/>
              <p:cNvSpPr/>
              <p:nvPr/>
            </p:nvSpPr>
            <p:spPr>
              <a:xfrm>
                <a:off x="3529812" y="2093728"/>
                <a:ext cx="40257" cy="693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3128;p29"/>
              <p:cNvSpPr/>
              <p:nvPr/>
            </p:nvSpPr>
            <p:spPr>
              <a:xfrm>
                <a:off x="3598752" y="2083593"/>
                <a:ext cx="35225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3129;p29"/>
              <p:cNvSpPr/>
              <p:nvPr/>
            </p:nvSpPr>
            <p:spPr>
              <a:xfrm>
                <a:off x="3273174" y="1953441"/>
                <a:ext cx="20632" cy="1013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3130;p29"/>
              <p:cNvSpPr/>
              <p:nvPr/>
            </p:nvSpPr>
            <p:spPr>
              <a:xfrm>
                <a:off x="3310412" y="1973710"/>
                <a:ext cx="26670" cy="10668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3131;p29"/>
              <p:cNvSpPr/>
              <p:nvPr/>
            </p:nvSpPr>
            <p:spPr>
              <a:xfrm>
                <a:off x="3352178" y="1988646"/>
                <a:ext cx="19122" cy="1120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3132;p29"/>
              <p:cNvSpPr/>
              <p:nvPr/>
            </p:nvSpPr>
            <p:spPr>
              <a:xfrm>
                <a:off x="3399983" y="2008915"/>
                <a:ext cx="32709" cy="1173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3133;p29"/>
              <p:cNvSpPr/>
              <p:nvPr/>
            </p:nvSpPr>
            <p:spPr>
              <a:xfrm>
                <a:off x="3461878" y="2031319"/>
                <a:ext cx="39251" cy="1173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3134;p29"/>
              <p:cNvSpPr/>
              <p:nvPr/>
            </p:nvSpPr>
            <p:spPr>
              <a:xfrm>
                <a:off x="3513206" y="2043054"/>
                <a:ext cx="39251" cy="1013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3135;p29"/>
              <p:cNvSpPr/>
              <p:nvPr/>
            </p:nvSpPr>
            <p:spPr>
              <a:xfrm>
                <a:off x="3566547" y="2046787"/>
                <a:ext cx="34218" cy="7468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Google Shape;3136;p29"/>
              <p:cNvSpPr/>
              <p:nvPr/>
            </p:nvSpPr>
            <p:spPr>
              <a:xfrm>
                <a:off x="3617371" y="2044121"/>
                <a:ext cx="15600" cy="6934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Google Shape;3137;p29"/>
              <p:cNvSpPr/>
              <p:nvPr/>
            </p:nvSpPr>
            <p:spPr>
              <a:xfrm>
                <a:off x="3360733" y="1965709"/>
                <a:ext cx="28683" cy="12802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Google Shape;3138;p29"/>
              <p:cNvSpPr/>
              <p:nvPr/>
            </p:nvSpPr>
            <p:spPr>
              <a:xfrm>
                <a:off x="3443259" y="1986512"/>
                <a:ext cx="32206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Google Shape;3139;p29"/>
              <p:cNvSpPr/>
              <p:nvPr/>
            </p:nvSpPr>
            <p:spPr>
              <a:xfrm>
                <a:off x="3501129" y="1998781"/>
                <a:ext cx="34721" cy="15469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Google Shape;3140;p29"/>
              <p:cNvSpPr/>
              <p:nvPr/>
            </p:nvSpPr>
            <p:spPr>
              <a:xfrm>
                <a:off x="3543902" y="2011049"/>
                <a:ext cx="23148" cy="12269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Google Shape;3141;p29"/>
              <p:cNvSpPr/>
              <p:nvPr/>
            </p:nvSpPr>
            <p:spPr>
              <a:xfrm>
                <a:off x="3598752" y="2023318"/>
                <a:ext cx="32206" cy="17069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Google Shape;3142;p29"/>
              <p:cNvSpPr/>
              <p:nvPr/>
            </p:nvSpPr>
            <p:spPr>
              <a:xfrm>
                <a:off x="3661653" y="2062790"/>
                <a:ext cx="22645" cy="1013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Google Shape;3143;p29"/>
              <p:cNvSpPr/>
              <p:nvPr/>
            </p:nvSpPr>
            <p:spPr>
              <a:xfrm>
                <a:off x="3373816" y="1720341"/>
                <a:ext cx="10568" cy="20270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Google Shape;3144;p29"/>
              <p:cNvSpPr/>
              <p:nvPr/>
            </p:nvSpPr>
            <p:spPr>
              <a:xfrm>
                <a:off x="3386397" y="1755013"/>
                <a:ext cx="18619" cy="28271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Google Shape;3145;p29"/>
              <p:cNvSpPr/>
              <p:nvPr/>
            </p:nvSpPr>
            <p:spPr>
              <a:xfrm>
                <a:off x="3412564" y="1795552"/>
                <a:ext cx="16606" cy="19203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Google Shape;3146;p29"/>
              <p:cNvSpPr/>
              <p:nvPr/>
            </p:nvSpPr>
            <p:spPr>
              <a:xfrm>
                <a:off x="3438731" y="1834491"/>
                <a:ext cx="19122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3147;p29"/>
              <p:cNvSpPr/>
              <p:nvPr/>
            </p:nvSpPr>
            <p:spPr>
              <a:xfrm>
                <a:off x="3471943" y="1881964"/>
                <a:ext cx="26167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3148;p29"/>
              <p:cNvSpPr/>
              <p:nvPr/>
            </p:nvSpPr>
            <p:spPr>
              <a:xfrm>
                <a:off x="3504651" y="1917169"/>
                <a:ext cx="20128" cy="19203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3149;p29"/>
              <p:cNvSpPr/>
              <p:nvPr/>
            </p:nvSpPr>
            <p:spPr>
              <a:xfrm>
                <a:off x="3539876" y="1958775"/>
                <a:ext cx="18619" cy="16536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3150;p29"/>
              <p:cNvSpPr/>
              <p:nvPr/>
            </p:nvSpPr>
            <p:spPr>
              <a:xfrm>
                <a:off x="3580133" y="1990246"/>
                <a:ext cx="22645" cy="1493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3151;p29"/>
              <p:cNvSpPr/>
              <p:nvPr/>
            </p:nvSpPr>
            <p:spPr>
              <a:xfrm>
                <a:off x="3677756" y="2041987"/>
                <a:ext cx="26167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3152;p29"/>
              <p:cNvSpPr/>
              <p:nvPr/>
            </p:nvSpPr>
            <p:spPr>
              <a:xfrm>
                <a:off x="3624416" y="2016383"/>
                <a:ext cx="22645" cy="14402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3153;p29"/>
              <p:cNvSpPr/>
              <p:nvPr/>
            </p:nvSpPr>
            <p:spPr>
              <a:xfrm>
                <a:off x="3386900" y="1715007"/>
                <a:ext cx="41263" cy="13869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3154;p29"/>
              <p:cNvSpPr/>
              <p:nvPr/>
            </p:nvSpPr>
            <p:spPr>
              <a:xfrm>
                <a:off x="3447285" y="1737943"/>
                <a:ext cx="28180" cy="17069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3155;p29"/>
              <p:cNvSpPr/>
              <p:nvPr/>
            </p:nvSpPr>
            <p:spPr>
              <a:xfrm>
                <a:off x="3495593" y="1765681"/>
                <a:ext cx="31199" cy="2347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3156;p29"/>
              <p:cNvSpPr/>
              <p:nvPr/>
            </p:nvSpPr>
            <p:spPr>
              <a:xfrm>
                <a:off x="3545915" y="1801419"/>
                <a:ext cx="33715" cy="2613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3157;p29"/>
              <p:cNvSpPr/>
              <p:nvPr/>
            </p:nvSpPr>
            <p:spPr>
              <a:xfrm>
                <a:off x="3602778" y="1842492"/>
                <a:ext cx="35225" cy="2827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3158;p29"/>
              <p:cNvSpPr/>
              <p:nvPr/>
            </p:nvSpPr>
            <p:spPr>
              <a:xfrm>
                <a:off x="3650080" y="1892099"/>
                <a:ext cx="23148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3159;p29"/>
              <p:cNvSpPr/>
              <p:nvPr/>
            </p:nvSpPr>
            <p:spPr>
              <a:xfrm>
                <a:off x="3685304" y="1931038"/>
                <a:ext cx="30193" cy="26137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3160;p29"/>
              <p:cNvSpPr/>
              <p:nvPr/>
            </p:nvSpPr>
            <p:spPr>
              <a:xfrm>
                <a:off x="3731600" y="1984912"/>
                <a:ext cx="19625" cy="2133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3161;p29"/>
              <p:cNvSpPr/>
              <p:nvPr/>
            </p:nvSpPr>
            <p:spPr>
              <a:xfrm>
                <a:off x="3400487" y="1743811"/>
                <a:ext cx="20128" cy="2293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3162;p29"/>
              <p:cNvSpPr/>
              <p:nvPr/>
            </p:nvSpPr>
            <p:spPr>
              <a:xfrm>
                <a:off x="3426654" y="1779549"/>
                <a:ext cx="21638" cy="2400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3163;p29"/>
              <p:cNvSpPr/>
              <p:nvPr/>
            </p:nvSpPr>
            <p:spPr>
              <a:xfrm>
                <a:off x="3463388" y="1820088"/>
                <a:ext cx="22141" cy="24537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3164;p29"/>
              <p:cNvSpPr/>
              <p:nvPr/>
            </p:nvSpPr>
            <p:spPr>
              <a:xfrm>
                <a:off x="3496097" y="1861161"/>
                <a:ext cx="23651" cy="2080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3165;p29"/>
              <p:cNvSpPr/>
              <p:nvPr/>
            </p:nvSpPr>
            <p:spPr>
              <a:xfrm>
                <a:off x="3528805" y="1901167"/>
                <a:ext cx="27677" cy="3040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3166;p29"/>
              <p:cNvSpPr/>
              <p:nvPr/>
            </p:nvSpPr>
            <p:spPr>
              <a:xfrm>
                <a:off x="3578120" y="1951841"/>
                <a:ext cx="28180" cy="21336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3167;p29"/>
              <p:cNvSpPr/>
              <p:nvPr/>
            </p:nvSpPr>
            <p:spPr>
              <a:xfrm>
                <a:off x="3626428" y="1984379"/>
                <a:ext cx="29186" cy="17603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3168;p29"/>
              <p:cNvSpPr/>
              <p:nvPr/>
            </p:nvSpPr>
            <p:spPr>
              <a:xfrm>
                <a:off x="3674737" y="2014249"/>
                <a:ext cx="18116" cy="1013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3169;p29"/>
              <p:cNvSpPr/>
              <p:nvPr/>
            </p:nvSpPr>
            <p:spPr>
              <a:xfrm>
                <a:off x="3737639" y="2047854"/>
                <a:ext cx="36231" cy="18136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3170;p29"/>
              <p:cNvSpPr/>
              <p:nvPr/>
            </p:nvSpPr>
            <p:spPr>
              <a:xfrm>
                <a:off x="3436718" y="1758213"/>
                <a:ext cx="23148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3171;p29"/>
              <p:cNvSpPr/>
              <p:nvPr/>
            </p:nvSpPr>
            <p:spPr>
              <a:xfrm>
                <a:off x="3473956" y="1789151"/>
                <a:ext cx="25161" cy="20270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3172;p29"/>
              <p:cNvSpPr/>
              <p:nvPr/>
            </p:nvSpPr>
            <p:spPr>
              <a:xfrm>
                <a:off x="3512200" y="1817955"/>
                <a:ext cx="23651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3173;p29"/>
              <p:cNvSpPr/>
              <p:nvPr/>
            </p:nvSpPr>
            <p:spPr>
              <a:xfrm>
                <a:off x="3545914" y="1856894"/>
                <a:ext cx="31199" cy="2507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3174;p29"/>
              <p:cNvSpPr/>
              <p:nvPr/>
            </p:nvSpPr>
            <p:spPr>
              <a:xfrm>
                <a:off x="3580133" y="1887298"/>
                <a:ext cx="25161" cy="16002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3175;p29"/>
              <p:cNvSpPr/>
              <p:nvPr/>
            </p:nvSpPr>
            <p:spPr>
              <a:xfrm>
                <a:off x="3612842" y="1916636"/>
                <a:ext cx="39251" cy="29337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3176;p29"/>
              <p:cNvSpPr/>
              <p:nvPr/>
            </p:nvSpPr>
            <p:spPr>
              <a:xfrm>
                <a:off x="3656621" y="1961442"/>
                <a:ext cx="31199" cy="17602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3177;p29"/>
              <p:cNvSpPr/>
              <p:nvPr/>
            </p:nvSpPr>
            <p:spPr>
              <a:xfrm>
                <a:off x="3700401" y="1994514"/>
                <a:ext cx="34721" cy="2133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3178;p29"/>
              <p:cNvSpPr/>
              <p:nvPr/>
            </p:nvSpPr>
            <p:spPr>
              <a:xfrm>
                <a:off x="3747199" y="2024918"/>
                <a:ext cx="30193" cy="2187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3179;p29"/>
              <p:cNvSpPr/>
              <p:nvPr/>
            </p:nvSpPr>
            <p:spPr>
              <a:xfrm>
                <a:off x="3706942" y="1517645"/>
                <a:ext cx="14090" cy="27737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3180;p29"/>
              <p:cNvSpPr/>
              <p:nvPr/>
            </p:nvSpPr>
            <p:spPr>
              <a:xfrm>
                <a:off x="3691343" y="1556051"/>
                <a:ext cx="13587" cy="2613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3181;p29"/>
              <p:cNvSpPr/>
              <p:nvPr/>
            </p:nvSpPr>
            <p:spPr>
              <a:xfrm>
                <a:off x="3676247" y="1605658"/>
                <a:ext cx="8051" cy="24004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3182;p29"/>
              <p:cNvSpPr/>
              <p:nvPr/>
            </p:nvSpPr>
            <p:spPr>
              <a:xfrm>
                <a:off x="3666685" y="1657399"/>
                <a:ext cx="6039" cy="2347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3183;p29"/>
              <p:cNvSpPr/>
              <p:nvPr/>
            </p:nvSpPr>
            <p:spPr>
              <a:xfrm>
                <a:off x="3657124" y="1699538"/>
                <a:ext cx="9058" cy="277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3184;p29"/>
              <p:cNvSpPr/>
              <p:nvPr/>
            </p:nvSpPr>
            <p:spPr>
              <a:xfrm>
                <a:off x="3654608" y="1743811"/>
                <a:ext cx="4529" cy="2987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3185;p29"/>
              <p:cNvSpPr/>
              <p:nvPr/>
            </p:nvSpPr>
            <p:spPr>
              <a:xfrm>
                <a:off x="3654608" y="1785950"/>
                <a:ext cx="4529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3186;p29"/>
              <p:cNvSpPr/>
              <p:nvPr/>
            </p:nvSpPr>
            <p:spPr>
              <a:xfrm>
                <a:off x="3657628" y="1831290"/>
                <a:ext cx="8051" cy="3093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3187;p29"/>
              <p:cNvSpPr/>
              <p:nvPr/>
            </p:nvSpPr>
            <p:spPr>
              <a:xfrm>
                <a:off x="3735122" y="1519779"/>
                <a:ext cx="20128" cy="2347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3188;p29"/>
              <p:cNvSpPr/>
              <p:nvPr/>
            </p:nvSpPr>
            <p:spPr>
              <a:xfrm>
                <a:off x="3776889" y="1600324"/>
                <a:ext cx="13587" cy="3040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3189;p29"/>
              <p:cNvSpPr/>
              <p:nvPr/>
            </p:nvSpPr>
            <p:spPr>
              <a:xfrm>
                <a:off x="3795004" y="1651531"/>
                <a:ext cx="13587" cy="29871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3190;p29"/>
              <p:cNvSpPr/>
              <p:nvPr/>
            </p:nvSpPr>
            <p:spPr>
              <a:xfrm>
                <a:off x="3809095" y="1707539"/>
                <a:ext cx="8051" cy="2613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3191;p29"/>
              <p:cNvSpPr/>
              <p:nvPr/>
            </p:nvSpPr>
            <p:spPr>
              <a:xfrm>
                <a:off x="3813624" y="1767281"/>
                <a:ext cx="6039" cy="1706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3192;p29"/>
              <p:cNvSpPr/>
              <p:nvPr/>
            </p:nvSpPr>
            <p:spPr>
              <a:xfrm>
                <a:off x="3811107" y="1813688"/>
                <a:ext cx="8051" cy="3040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3193;p29"/>
              <p:cNvSpPr/>
              <p:nvPr/>
            </p:nvSpPr>
            <p:spPr>
              <a:xfrm>
                <a:off x="3813120" y="1876630"/>
                <a:ext cx="5032" cy="3147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3194;p29"/>
              <p:cNvSpPr/>
              <p:nvPr/>
            </p:nvSpPr>
            <p:spPr>
              <a:xfrm>
                <a:off x="3811107" y="1937439"/>
                <a:ext cx="5032" cy="2720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3195;p29"/>
              <p:cNvSpPr/>
              <p:nvPr/>
            </p:nvSpPr>
            <p:spPr>
              <a:xfrm>
                <a:off x="3805572" y="1992913"/>
                <a:ext cx="6542" cy="3040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3196;p29"/>
              <p:cNvSpPr/>
              <p:nvPr/>
            </p:nvSpPr>
            <p:spPr>
              <a:xfrm>
                <a:off x="3781921" y="1967309"/>
                <a:ext cx="6039" cy="29338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3197;p29"/>
              <p:cNvSpPr/>
              <p:nvPr/>
            </p:nvSpPr>
            <p:spPr>
              <a:xfrm>
                <a:off x="3783431" y="1870229"/>
                <a:ext cx="8051" cy="2827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3198;p29"/>
              <p:cNvSpPr/>
              <p:nvPr/>
            </p:nvSpPr>
            <p:spPr>
              <a:xfrm>
                <a:off x="3786953" y="1801419"/>
                <a:ext cx="6542" cy="2827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3199;p29"/>
              <p:cNvSpPr/>
              <p:nvPr/>
            </p:nvSpPr>
            <p:spPr>
              <a:xfrm>
                <a:off x="3786953" y="1741678"/>
                <a:ext cx="7045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3200;p29"/>
              <p:cNvSpPr/>
              <p:nvPr/>
            </p:nvSpPr>
            <p:spPr>
              <a:xfrm>
                <a:off x="3778399" y="1665400"/>
                <a:ext cx="9058" cy="33605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3201;p29"/>
              <p:cNvSpPr/>
              <p:nvPr/>
            </p:nvSpPr>
            <p:spPr>
              <a:xfrm>
                <a:off x="3762296" y="1609392"/>
                <a:ext cx="17109" cy="30404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3202;p29"/>
              <p:cNvSpPr/>
              <p:nvPr/>
            </p:nvSpPr>
            <p:spPr>
              <a:xfrm>
                <a:off x="3748206" y="1573653"/>
                <a:ext cx="11574" cy="2507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3203;p29"/>
              <p:cNvSpPr/>
              <p:nvPr/>
            </p:nvSpPr>
            <p:spPr>
              <a:xfrm>
                <a:off x="3730593" y="1536848"/>
                <a:ext cx="12580" cy="2133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Google Shape;3204;p29"/>
              <p:cNvSpPr/>
              <p:nvPr/>
            </p:nvSpPr>
            <p:spPr>
              <a:xfrm>
                <a:off x="3706942" y="1566719"/>
                <a:ext cx="14593" cy="2773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3205;p29"/>
              <p:cNvSpPr/>
              <p:nvPr/>
            </p:nvSpPr>
            <p:spPr>
              <a:xfrm>
                <a:off x="3690336" y="1628595"/>
                <a:ext cx="11071" cy="23470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3206;p29"/>
              <p:cNvSpPr/>
              <p:nvPr/>
            </p:nvSpPr>
            <p:spPr>
              <a:xfrm>
                <a:off x="3680775" y="1686203"/>
                <a:ext cx="8555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Google Shape;3207;p29"/>
              <p:cNvSpPr/>
              <p:nvPr/>
            </p:nvSpPr>
            <p:spPr>
              <a:xfrm>
                <a:off x="3676750" y="1727275"/>
                <a:ext cx="6542" cy="2453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Google Shape;3208;p29"/>
              <p:cNvSpPr/>
              <p:nvPr/>
            </p:nvSpPr>
            <p:spPr>
              <a:xfrm>
                <a:off x="3671718" y="1781150"/>
                <a:ext cx="7045" cy="2027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Google Shape;3209;p29"/>
              <p:cNvSpPr/>
              <p:nvPr/>
            </p:nvSpPr>
            <p:spPr>
              <a:xfrm>
                <a:off x="3673730" y="1821689"/>
                <a:ext cx="6039" cy="357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Google Shape;3210;p29"/>
              <p:cNvSpPr/>
              <p:nvPr/>
            </p:nvSpPr>
            <p:spPr>
              <a:xfrm>
                <a:off x="3675240" y="1868629"/>
                <a:ext cx="9058" cy="21336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Google Shape;3211;p29"/>
              <p:cNvSpPr/>
              <p:nvPr/>
            </p:nvSpPr>
            <p:spPr>
              <a:xfrm>
                <a:off x="3697381" y="1888365"/>
                <a:ext cx="10567" cy="17069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Google Shape;3212;p29"/>
              <p:cNvSpPr/>
              <p:nvPr/>
            </p:nvSpPr>
            <p:spPr>
              <a:xfrm>
                <a:off x="3702916" y="1807287"/>
                <a:ext cx="5032" cy="38939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Google Shape;3213;p29"/>
              <p:cNvSpPr/>
              <p:nvPr/>
            </p:nvSpPr>
            <p:spPr>
              <a:xfrm>
                <a:off x="3708955" y="1742744"/>
                <a:ext cx="6039" cy="2773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Google Shape;3214;p29"/>
              <p:cNvSpPr/>
              <p:nvPr/>
            </p:nvSpPr>
            <p:spPr>
              <a:xfrm>
                <a:off x="3713987" y="1687803"/>
                <a:ext cx="8555" cy="3040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Google Shape;3215;p29"/>
              <p:cNvSpPr/>
              <p:nvPr/>
            </p:nvSpPr>
            <p:spPr>
              <a:xfrm>
                <a:off x="3720529" y="1641930"/>
                <a:ext cx="5032" cy="2347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Google Shape;3216;p29"/>
              <p:cNvSpPr/>
              <p:nvPr/>
            </p:nvSpPr>
            <p:spPr>
              <a:xfrm>
                <a:off x="3729587" y="1591256"/>
                <a:ext cx="9561" cy="27737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Google Shape;3217;p29"/>
              <p:cNvSpPr/>
              <p:nvPr/>
            </p:nvSpPr>
            <p:spPr>
              <a:xfrm>
                <a:off x="3743677" y="1622194"/>
                <a:ext cx="10567" cy="21336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Google Shape;3218;p29"/>
              <p:cNvSpPr/>
              <p:nvPr/>
            </p:nvSpPr>
            <p:spPr>
              <a:xfrm>
                <a:off x="3753238" y="1676601"/>
                <a:ext cx="8555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Google Shape;3219;p29"/>
              <p:cNvSpPr/>
              <p:nvPr/>
            </p:nvSpPr>
            <p:spPr>
              <a:xfrm>
                <a:off x="3757264" y="1721941"/>
                <a:ext cx="8555" cy="35739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Google Shape;3220;p29"/>
              <p:cNvSpPr/>
              <p:nvPr/>
            </p:nvSpPr>
            <p:spPr>
              <a:xfrm>
                <a:off x="3760786" y="1797152"/>
                <a:ext cx="4529" cy="2507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Google Shape;3221;p29"/>
              <p:cNvSpPr/>
              <p:nvPr/>
            </p:nvSpPr>
            <p:spPr>
              <a:xfrm>
                <a:off x="3759780" y="1828090"/>
                <a:ext cx="7045" cy="3680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Google Shape;3222;p29"/>
              <p:cNvSpPr/>
              <p:nvPr/>
            </p:nvSpPr>
            <p:spPr>
              <a:xfrm>
                <a:off x="3755251" y="1885164"/>
                <a:ext cx="6039" cy="2027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Google Shape;3223;p29"/>
              <p:cNvSpPr/>
              <p:nvPr/>
            </p:nvSpPr>
            <p:spPr>
              <a:xfrm>
                <a:off x="3756760" y="1912368"/>
                <a:ext cx="4529" cy="40006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3224;p29"/>
              <p:cNvSpPr/>
              <p:nvPr/>
            </p:nvSpPr>
            <p:spPr>
              <a:xfrm>
                <a:off x="3733613" y="1930504"/>
                <a:ext cx="6039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3225;p29"/>
              <p:cNvSpPr/>
              <p:nvPr/>
            </p:nvSpPr>
            <p:spPr>
              <a:xfrm>
                <a:off x="3738142" y="1856894"/>
                <a:ext cx="4529" cy="28271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Google Shape;3226;p29"/>
              <p:cNvSpPr/>
              <p:nvPr/>
            </p:nvSpPr>
            <p:spPr>
              <a:xfrm>
                <a:off x="3736129" y="1798219"/>
                <a:ext cx="8051" cy="30404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Google Shape;3227;p29"/>
              <p:cNvSpPr/>
              <p:nvPr/>
            </p:nvSpPr>
            <p:spPr>
              <a:xfrm>
                <a:off x="3737135" y="1743811"/>
                <a:ext cx="6542" cy="3307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Google Shape;3228;p29"/>
              <p:cNvSpPr/>
              <p:nvPr/>
            </p:nvSpPr>
            <p:spPr>
              <a:xfrm>
                <a:off x="3733110" y="1692070"/>
                <a:ext cx="8051" cy="31471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937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20;p9"/>
          <p:cNvGrpSpPr>
            <a:grpSpLocks/>
          </p:cNvGrpSpPr>
          <p:nvPr/>
        </p:nvGrpSpPr>
        <p:grpSpPr bwMode="auto">
          <a:xfrm>
            <a:off x="-397881" y="0"/>
            <a:ext cx="12988293" cy="6859588"/>
            <a:chOff x="238125" y="490000"/>
            <a:chExt cx="7130600" cy="4735300"/>
          </a:xfrm>
        </p:grpSpPr>
        <p:sp>
          <p:nvSpPr>
            <p:cNvPr id="5" name="Google Shape;821;p9"/>
            <p:cNvSpPr/>
            <p:nvPr/>
          </p:nvSpPr>
          <p:spPr>
            <a:xfrm>
              <a:off x="7358268" y="490000"/>
              <a:ext cx="10457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Google Shape;822;p9"/>
            <p:cNvSpPr/>
            <p:nvPr/>
          </p:nvSpPr>
          <p:spPr>
            <a:xfrm>
              <a:off x="364772" y="490000"/>
              <a:ext cx="6877305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823;p9"/>
            <p:cNvSpPr/>
            <p:nvPr/>
          </p:nvSpPr>
          <p:spPr>
            <a:xfrm>
              <a:off x="238125" y="490000"/>
              <a:ext cx="10457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Google Shape;826;p9"/>
          <p:cNvSpPr/>
          <p:nvPr/>
        </p:nvSpPr>
        <p:spPr>
          <a:xfrm>
            <a:off x="-5481453" y="6145048"/>
            <a:ext cx="24095114" cy="4565120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oogle Shape;827;p9"/>
          <p:cNvGrpSpPr>
            <a:grpSpLocks/>
          </p:cNvGrpSpPr>
          <p:nvPr/>
        </p:nvGrpSpPr>
        <p:grpSpPr bwMode="auto">
          <a:xfrm>
            <a:off x="-192592" y="-188956"/>
            <a:ext cx="3362946" cy="2648564"/>
            <a:chOff x="-241347" y="-208203"/>
            <a:chExt cx="2947964" cy="2919945"/>
          </a:xfrm>
        </p:grpSpPr>
        <p:grpSp>
          <p:nvGrpSpPr>
            <p:cNvPr id="10" name="Google Shape;828;p9"/>
            <p:cNvGrpSpPr>
              <a:grpSpLocks/>
            </p:cNvGrpSpPr>
            <p:nvPr/>
          </p:nvGrpSpPr>
          <p:grpSpPr bwMode="auto"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131" name="Google Shape;829;p9"/>
              <p:cNvSpPr/>
              <p:nvPr/>
            </p:nvSpPr>
            <p:spPr>
              <a:xfrm>
                <a:off x="1832142" y="420045"/>
                <a:ext cx="70491" cy="84708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830;p9"/>
              <p:cNvSpPr/>
              <p:nvPr/>
            </p:nvSpPr>
            <p:spPr>
              <a:xfrm>
                <a:off x="1763535" y="418289"/>
                <a:ext cx="70491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831;p9"/>
              <p:cNvSpPr/>
              <p:nvPr/>
            </p:nvSpPr>
            <p:spPr>
              <a:xfrm>
                <a:off x="1834811" y="518158"/>
                <a:ext cx="78323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832;p9"/>
              <p:cNvSpPr/>
              <p:nvPr/>
            </p:nvSpPr>
            <p:spPr>
              <a:xfrm>
                <a:off x="1782663" y="516636"/>
                <a:ext cx="54826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Google Shape;833;p9"/>
              <p:cNvSpPr/>
              <p:nvPr/>
            </p:nvSpPr>
            <p:spPr>
              <a:xfrm>
                <a:off x="1843329" y="611218"/>
                <a:ext cx="73503" cy="4604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Google Shape;834;p9"/>
              <p:cNvSpPr/>
              <p:nvPr/>
            </p:nvSpPr>
            <p:spPr>
              <a:xfrm>
                <a:off x="1820612" y="612679"/>
                <a:ext cx="33137" cy="85276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835;p9"/>
              <p:cNvSpPr/>
              <p:nvPr/>
            </p:nvSpPr>
            <p:spPr>
              <a:xfrm>
                <a:off x="1843199" y="613863"/>
                <a:ext cx="52416" cy="95509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836;p9"/>
              <p:cNvSpPr/>
              <p:nvPr/>
            </p:nvSpPr>
            <p:spPr>
              <a:xfrm>
                <a:off x="1819401" y="344258"/>
                <a:ext cx="43379" cy="28539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837;p9"/>
            <p:cNvGrpSpPr>
              <a:grpSpLocks/>
            </p:cNvGrpSpPr>
            <p:nvPr/>
          </p:nvGrpSpPr>
          <p:grpSpPr bwMode="auto">
            <a:xfrm rot="1773933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123" name="Google Shape;838;p9"/>
              <p:cNvSpPr/>
              <p:nvPr/>
            </p:nvSpPr>
            <p:spPr>
              <a:xfrm>
                <a:off x="1832970" y="420211"/>
                <a:ext cx="70494" cy="84952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839;p9"/>
              <p:cNvSpPr/>
              <p:nvPr/>
            </p:nvSpPr>
            <p:spPr>
              <a:xfrm>
                <a:off x="1764396" y="418559"/>
                <a:ext cx="70494" cy="8194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840;p9"/>
              <p:cNvSpPr/>
              <p:nvPr/>
            </p:nvSpPr>
            <p:spPr>
              <a:xfrm>
                <a:off x="1835590" y="518525"/>
                <a:ext cx="78453" cy="7350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Google Shape;841;p9"/>
              <p:cNvSpPr/>
              <p:nvPr/>
            </p:nvSpPr>
            <p:spPr>
              <a:xfrm>
                <a:off x="1783462" y="517143"/>
                <a:ext cx="54576" cy="9459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Google Shape;842;p9"/>
              <p:cNvSpPr/>
              <p:nvPr/>
            </p:nvSpPr>
            <p:spPr>
              <a:xfrm>
                <a:off x="1843380" y="612055"/>
                <a:ext cx="73905" cy="4579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843;p9"/>
              <p:cNvSpPr/>
              <p:nvPr/>
            </p:nvSpPr>
            <p:spPr>
              <a:xfrm>
                <a:off x="1822081" y="613657"/>
                <a:ext cx="32973" cy="8495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844;p9"/>
              <p:cNvSpPr/>
              <p:nvPr/>
            </p:nvSpPr>
            <p:spPr>
              <a:xfrm>
                <a:off x="1843781" y="614175"/>
                <a:ext cx="52302" cy="95797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Google Shape;845;p9"/>
              <p:cNvSpPr/>
              <p:nvPr/>
            </p:nvSpPr>
            <p:spPr>
              <a:xfrm>
                <a:off x="1820408" y="344320"/>
                <a:ext cx="43206" cy="285584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846;p9"/>
            <p:cNvGrpSpPr>
              <a:grpSpLocks/>
            </p:cNvGrpSpPr>
            <p:nvPr/>
          </p:nvGrpSpPr>
          <p:grpSpPr bwMode="auto"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13" name="Google Shape;847;p9"/>
              <p:cNvSpPr/>
              <p:nvPr/>
            </p:nvSpPr>
            <p:spPr>
              <a:xfrm>
                <a:off x="3640055" y="1492172"/>
                <a:ext cx="201245" cy="620064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848;p9"/>
              <p:cNvSpPr/>
              <p:nvPr/>
            </p:nvSpPr>
            <p:spPr>
              <a:xfrm>
                <a:off x="3363105" y="1696575"/>
                <a:ext cx="478195" cy="436222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849;p9"/>
              <p:cNvSpPr/>
              <p:nvPr/>
            </p:nvSpPr>
            <p:spPr>
              <a:xfrm>
                <a:off x="3206750" y="1940488"/>
                <a:ext cx="518140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850;p9"/>
              <p:cNvSpPr/>
              <p:nvPr/>
            </p:nvSpPr>
            <p:spPr>
              <a:xfrm>
                <a:off x="3266857" y="1981208"/>
                <a:ext cx="35380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851;p9"/>
              <p:cNvSpPr/>
              <p:nvPr/>
            </p:nvSpPr>
            <p:spPr>
              <a:xfrm>
                <a:off x="3322399" y="2020314"/>
                <a:ext cx="17880" cy="1209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852;p9"/>
              <p:cNvSpPr/>
              <p:nvPr/>
            </p:nvSpPr>
            <p:spPr>
              <a:xfrm>
                <a:off x="3371855" y="2046923"/>
                <a:ext cx="27771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853;p9"/>
              <p:cNvSpPr/>
              <p:nvPr/>
            </p:nvSpPr>
            <p:spPr>
              <a:xfrm>
                <a:off x="3427778" y="2074338"/>
                <a:ext cx="28912" cy="12498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854;p9"/>
              <p:cNvSpPr/>
              <p:nvPr/>
            </p:nvSpPr>
            <p:spPr>
              <a:xfrm>
                <a:off x="3466961" y="2090465"/>
                <a:ext cx="38043" cy="10886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855;p9"/>
              <p:cNvSpPr/>
              <p:nvPr/>
            </p:nvSpPr>
            <p:spPr>
              <a:xfrm>
                <a:off x="3530112" y="2093690"/>
                <a:ext cx="39945" cy="685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856;p9"/>
              <p:cNvSpPr/>
              <p:nvPr/>
            </p:nvSpPr>
            <p:spPr>
              <a:xfrm>
                <a:off x="3598969" y="2083208"/>
                <a:ext cx="34999" cy="8063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857;p9"/>
              <p:cNvSpPr/>
              <p:nvPr/>
            </p:nvSpPr>
            <p:spPr>
              <a:xfrm>
                <a:off x="3272944" y="1953390"/>
                <a:ext cx="20924" cy="967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858;p9"/>
              <p:cNvSpPr/>
              <p:nvPr/>
            </p:nvSpPr>
            <p:spPr>
              <a:xfrm>
                <a:off x="3310226" y="1973548"/>
                <a:ext cx="27010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859;p9"/>
              <p:cNvSpPr/>
              <p:nvPr/>
            </p:nvSpPr>
            <p:spPr>
              <a:xfrm>
                <a:off x="3352453" y="1988868"/>
                <a:ext cx="18641" cy="10886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860;p9"/>
              <p:cNvSpPr/>
              <p:nvPr/>
            </p:nvSpPr>
            <p:spPr>
              <a:xfrm>
                <a:off x="3400006" y="2009026"/>
                <a:ext cx="33097" cy="1209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861;p9"/>
              <p:cNvSpPr/>
              <p:nvPr/>
            </p:nvSpPr>
            <p:spPr>
              <a:xfrm>
                <a:off x="3461635" y="2032006"/>
                <a:ext cx="39184" cy="11692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862;p9"/>
              <p:cNvSpPr/>
              <p:nvPr/>
            </p:nvSpPr>
            <p:spPr>
              <a:xfrm>
                <a:off x="3513373" y="2043295"/>
                <a:ext cx="39184" cy="10079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863;p9"/>
              <p:cNvSpPr/>
              <p:nvPr/>
            </p:nvSpPr>
            <p:spPr>
              <a:xfrm>
                <a:off x="3566633" y="2047327"/>
                <a:ext cx="34238" cy="766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864;p9"/>
              <p:cNvSpPr/>
              <p:nvPr/>
            </p:nvSpPr>
            <p:spPr>
              <a:xfrm>
                <a:off x="3617229" y="2044504"/>
                <a:ext cx="15597" cy="6854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865;p9"/>
              <p:cNvSpPr/>
              <p:nvPr/>
            </p:nvSpPr>
            <p:spPr>
              <a:xfrm>
                <a:off x="3360442" y="1965888"/>
                <a:ext cx="29293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Google Shape;866;p9"/>
              <p:cNvSpPr/>
              <p:nvPr/>
            </p:nvSpPr>
            <p:spPr>
              <a:xfrm>
                <a:off x="3443375" y="1986449"/>
                <a:ext cx="31956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Google Shape;867;p9"/>
              <p:cNvSpPr/>
              <p:nvPr/>
            </p:nvSpPr>
            <p:spPr>
              <a:xfrm>
                <a:off x="3500819" y="1998544"/>
                <a:ext cx="35379" cy="1532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Google Shape;868;p9"/>
              <p:cNvSpPr/>
              <p:nvPr/>
            </p:nvSpPr>
            <p:spPr>
              <a:xfrm>
                <a:off x="3544188" y="2011042"/>
                <a:ext cx="22826" cy="1249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Google Shape;869;p9"/>
              <p:cNvSpPr/>
              <p:nvPr/>
            </p:nvSpPr>
            <p:spPr>
              <a:xfrm>
                <a:off x="3598589" y="2023540"/>
                <a:ext cx="32336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Google Shape;870;p9"/>
              <p:cNvSpPr/>
              <p:nvPr/>
            </p:nvSpPr>
            <p:spPr>
              <a:xfrm>
                <a:off x="3661739" y="2062647"/>
                <a:ext cx="22826" cy="9676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Google Shape;871;p9"/>
              <p:cNvSpPr/>
              <p:nvPr/>
            </p:nvSpPr>
            <p:spPr>
              <a:xfrm>
                <a:off x="3374137" y="1720765"/>
                <a:ext cx="10272" cy="2056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Google Shape;872;p9"/>
              <p:cNvSpPr/>
              <p:nvPr/>
            </p:nvSpPr>
            <p:spPr>
              <a:xfrm>
                <a:off x="3386311" y="1754631"/>
                <a:ext cx="19021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Google Shape;873;p9"/>
              <p:cNvSpPr/>
              <p:nvPr/>
            </p:nvSpPr>
            <p:spPr>
              <a:xfrm>
                <a:off x="3412561" y="1796156"/>
                <a:ext cx="16358" cy="189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Google Shape;874;p9"/>
              <p:cNvSpPr/>
              <p:nvPr/>
            </p:nvSpPr>
            <p:spPr>
              <a:xfrm>
                <a:off x="3438810" y="1835263"/>
                <a:ext cx="19021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Google Shape;875;p9"/>
              <p:cNvSpPr/>
              <p:nvPr/>
            </p:nvSpPr>
            <p:spPr>
              <a:xfrm>
                <a:off x="3471907" y="1882030"/>
                <a:ext cx="25869" cy="22577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Google Shape;876;p9"/>
              <p:cNvSpPr/>
              <p:nvPr/>
            </p:nvSpPr>
            <p:spPr>
              <a:xfrm>
                <a:off x="3505004" y="1917105"/>
                <a:ext cx="19782" cy="19352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Google Shape;877;p9"/>
              <p:cNvSpPr/>
              <p:nvPr/>
            </p:nvSpPr>
            <p:spPr>
              <a:xfrm>
                <a:off x="3540003" y="1958631"/>
                <a:ext cx="18641" cy="16126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Google Shape;878;p9"/>
              <p:cNvSpPr/>
              <p:nvPr/>
            </p:nvSpPr>
            <p:spPr>
              <a:xfrm>
                <a:off x="3579948" y="1990884"/>
                <a:ext cx="23206" cy="1491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Google Shape;879;p9"/>
              <p:cNvSpPr/>
              <p:nvPr/>
            </p:nvSpPr>
            <p:spPr>
              <a:xfrm>
                <a:off x="3678097" y="2042085"/>
                <a:ext cx="25869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Google Shape;880;p9"/>
              <p:cNvSpPr/>
              <p:nvPr/>
            </p:nvSpPr>
            <p:spPr>
              <a:xfrm>
                <a:off x="3624457" y="2016283"/>
                <a:ext cx="22826" cy="13708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Google Shape;881;p9"/>
              <p:cNvSpPr/>
              <p:nvPr/>
            </p:nvSpPr>
            <p:spPr>
              <a:xfrm>
                <a:off x="3386692" y="1715524"/>
                <a:ext cx="41086" cy="1411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Google Shape;882;p9"/>
              <p:cNvSpPr/>
              <p:nvPr/>
            </p:nvSpPr>
            <p:spPr>
              <a:xfrm>
                <a:off x="3447179" y="1738101"/>
                <a:ext cx="28151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Google Shape;883;p9"/>
              <p:cNvSpPr/>
              <p:nvPr/>
            </p:nvSpPr>
            <p:spPr>
              <a:xfrm>
                <a:off x="3495493" y="1766322"/>
                <a:ext cx="31195" cy="2298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884;p9"/>
              <p:cNvSpPr/>
              <p:nvPr/>
            </p:nvSpPr>
            <p:spPr>
              <a:xfrm>
                <a:off x="3546090" y="1801397"/>
                <a:ext cx="33477" cy="2620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885;p9"/>
              <p:cNvSpPr/>
              <p:nvPr/>
            </p:nvSpPr>
            <p:spPr>
              <a:xfrm>
                <a:off x="3602773" y="1842117"/>
                <a:ext cx="35379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886;p9"/>
              <p:cNvSpPr/>
              <p:nvPr/>
            </p:nvSpPr>
            <p:spPr>
              <a:xfrm>
                <a:off x="3649946" y="1892109"/>
                <a:ext cx="23206" cy="2378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887;p9"/>
              <p:cNvSpPr/>
              <p:nvPr/>
            </p:nvSpPr>
            <p:spPr>
              <a:xfrm>
                <a:off x="3684945" y="1931216"/>
                <a:ext cx="30434" cy="26205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888;p9"/>
              <p:cNvSpPr/>
              <p:nvPr/>
            </p:nvSpPr>
            <p:spPr>
              <a:xfrm>
                <a:off x="3731357" y="1985642"/>
                <a:ext cx="19782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889;p9"/>
              <p:cNvSpPr/>
              <p:nvPr/>
            </p:nvSpPr>
            <p:spPr>
              <a:xfrm>
                <a:off x="3400387" y="1743745"/>
                <a:ext cx="20162" cy="22577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890;p9"/>
              <p:cNvSpPr/>
              <p:nvPr/>
            </p:nvSpPr>
            <p:spPr>
              <a:xfrm>
                <a:off x="3426636" y="1779223"/>
                <a:ext cx="21684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891;p9"/>
              <p:cNvSpPr/>
              <p:nvPr/>
            </p:nvSpPr>
            <p:spPr>
              <a:xfrm>
                <a:off x="3463537" y="1820346"/>
                <a:ext cx="22065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892;p9"/>
              <p:cNvSpPr/>
              <p:nvPr/>
            </p:nvSpPr>
            <p:spPr>
              <a:xfrm>
                <a:off x="3496254" y="1860662"/>
                <a:ext cx="23586" cy="2096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893;p9"/>
              <p:cNvSpPr/>
              <p:nvPr/>
            </p:nvSpPr>
            <p:spPr>
              <a:xfrm>
                <a:off x="3528590" y="1900575"/>
                <a:ext cx="28151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894;p9"/>
              <p:cNvSpPr/>
              <p:nvPr/>
            </p:nvSpPr>
            <p:spPr>
              <a:xfrm>
                <a:off x="3578045" y="1952583"/>
                <a:ext cx="28151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895;p9"/>
              <p:cNvSpPr/>
              <p:nvPr/>
            </p:nvSpPr>
            <p:spPr>
              <a:xfrm>
                <a:off x="3626359" y="1984433"/>
                <a:ext cx="29293" cy="17336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Google Shape;896;p9"/>
              <p:cNvSpPr/>
              <p:nvPr/>
            </p:nvSpPr>
            <p:spPr>
              <a:xfrm>
                <a:off x="3675054" y="2014267"/>
                <a:ext cx="17500" cy="10079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Google Shape;897;p9"/>
              <p:cNvSpPr/>
              <p:nvPr/>
            </p:nvSpPr>
            <p:spPr>
              <a:xfrm>
                <a:off x="3737824" y="2048536"/>
                <a:ext cx="36141" cy="18142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Google Shape;898;p9"/>
              <p:cNvSpPr/>
              <p:nvPr/>
            </p:nvSpPr>
            <p:spPr>
              <a:xfrm>
                <a:off x="3436908" y="1759065"/>
                <a:ext cx="22826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Google Shape;899;p9"/>
              <p:cNvSpPr/>
              <p:nvPr/>
            </p:nvSpPr>
            <p:spPr>
              <a:xfrm>
                <a:off x="3473809" y="1789303"/>
                <a:ext cx="25108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Google Shape;900;p9"/>
              <p:cNvSpPr/>
              <p:nvPr/>
            </p:nvSpPr>
            <p:spPr>
              <a:xfrm>
                <a:off x="3512232" y="1818733"/>
                <a:ext cx="23586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Google Shape;901;p9"/>
              <p:cNvSpPr/>
              <p:nvPr/>
            </p:nvSpPr>
            <p:spPr>
              <a:xfrm>
                <a:off x="3546090" y="1856631"/>
                <a:ext cx="31195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Google Shape;902;p9"/>
              <p:cNvSpPr/>
              <p:nvPr/>
            </p:nvSpPr>
            <p:spPr>
              <a:xfrm>
                <a:off x="3579948" y="1887271"/>
                <a:ext cx="25108" cy="16126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Google Shape;903;p9"/>
              <p:cNvSpPr/>
              <p:nvPr/>
            </p:nvSpPr>
            <p:spPr>
              <a:xfrm>
                <a:off x="3613045" y="1916702"/>
                <a:ext cx="39184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Google Shape;904;p9"/>
              <p:cNvSpPr/>
              <p:nvPr/>
            </p:nvSpPr>
            <p:spPr>
              <a:xfrm>
                <a:off x="3656413" y="1961453"/>
                <a:ext cx="31195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Google Shape;905;p9"/>
              <p:cNvSpPr/>
              <p:nvPr/>
            </p:nvSpPr>
            <p:spPr>
              <a:xfrm>
                <a:off x="3700542" y="1994915"/>
                <a:ext cx="34238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Google Shape;906;p9"/>
              <p:cNvSpPr/>
              <p:nvPr/>
            </p:nvSpPr>
            <p:spPr>
              <a:xfrm>
                <a:off x="3746954" y="2024749"/>
                <a:ext cx="30434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Google Shape;907;p9"/>
              <p:cNvSpPr/>
              <p:nvPr/>
            </p:nvSpPr>
            <p:spPr>
              <a:xfrm>
                <a:off x="3706629" y="1517571"/>
                <a:ext cx="14076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Google Shape;908;p9"/>
              <p:cNvSpPr/>
              <p:nvPr/>
            </p:nvSpPr>
            <p:spPr>
              <a:xfrm>
                <a:off x="3691412" y="1555468"/>
                <a:ext cx="13695" cy="26609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Google Shape;909;p9"/>
              <p:cNvSpPr/>
              <p:nvPr/>
            </p:nvSpPr>
            <p:spPr>
              <a:xfrm>
                <a:off x="3676195" y="1605057"/>
                <a:ext cx="7989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Google Shape;910;p9"/>
              <p:cNvSpPr/>
              <p:nvPr/>
            </p:nvSpPr>
            <p:spPr>
              <a:xfrm>
                <a:off x="3667065" y="1657468"/>
                <a:ext cx="5707" cy="2338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Google Shape;911;p9"/>
              <p:cNvSpPr/>
              <p:nvPr/>
            </p:nvSpPr>
            <p:spPr>
              <a:xfrm>
                <a:off x="3657554" y="1699801"/>
                <a:ext cx="8369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Google Shape;912;p9"/>
              <p:cNvSpPr/>
              <p:nvPr/>
            </p:nvSpPr>
            <p:spPr>
              <a:xfrm>
                <a:off x="3654511" y="1744552"/>
                <a:ext cx="4945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Google Shape;913;p9"/>
              <p:cNvSpPr/>
              <p:nvPr/>
            </p:nvSpPr>
            <p:spPr>
              <a:xfrm>
                <a:off x="3654511" y="1786884"/>
                <a:ext cx="4945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914;p9"/>
              <p:cNvSpPr/>
              <p:nvPr/>
            </p:nvSpPr>
            <p:spPr>
              <a:xfrm>
                <a:off x="3657554" y="1831635"/>
                <a:ext cx="798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915;p9"/>
              <p:cNvSpPr/>
              <p:nvPr/>
            </p:nvSpPr>
            <p:spPr>
              <a:xfrm>
                <a:off x="3734781" y="1519587"/>
                <a:ext cx="19782" cy="23383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916;p9"/>
              <p:cNvSpPr/>
              <p:nvPr/>
            </p:nvSpPr>
            <p:spPr>
              <a:xfrm>
                <a:off x="3777008" y="1599816"/>
                <a:ext cx="13695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917;p9"/>
              <p:cNvSpPr/>
              <p:nvPr/>
            </p:nvSpPr>
            <p:spPr>
              <a:xfrm>
                <a:off x="3795269" y="1651824"/>
                <a:ext cx="13695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918;p9"/>
              <p:cNvSpPr/>
              <p:nvPr/>
            </p:nvSpPr>
            <p:spPr>
              <a:xfrm>
                <a:off x="3808584" y="1707460"/>
                <a:ext cx="8369" cy="2660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919;p9"/>
              <p:cNvSpPr/>
              <p:nvPr/>
            </p:nvSpPr>
            <p:spPr>
              <a:xfrm>
                <a:off x="3814290" y="1767128"/>
                <a:ext cx="6087" cy="1733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920;p9"/>
              <p:cNvSpPr/>
              <p:nvPr/>
            </p:nvSpPr>
            <p:spPr>
              <a:xfrm>
                <a:off x="3810866" y="1813492"/>
                <a:ext cx="798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921;p9"/>
              <p:cNvSpPr/>
              <p:nvPr/>
            </p:nvSpPr>
            <p:spPr>
              <a:xfrm>
                <a:off x="3812768" y="1876385"/>
                <a:ext cx="4946" cy="3144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922;p9"/>
              <p:cNvSpPr/>
              <p:nvPr/>
            </p:nvSpPr>
            <p:spPr>
              <a:xfrm>
                <a:off x="3810866" y="1937263"/>
                <a:ext cx="4565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923;p9"/>
              <p:cNvSpPr/>
              <p:nvPr/>
            </p:nvSpPr>
            <p:spPr>
              <a:xfrm>
                <a:off x="3805540" y="1992899"/>
                <a:ext cx="6467" cy="30237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24;p9"/>
              <p:cNvSpPr/>
              <p:nvPr/>
            </p:nvSpPr>
            <p:spPr>
              <a:xfrm>
                <a:off x="3781953" y="1967097"/>
                <a:ext cx="6087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25;p9"/>
              <p:cNvSpPr/>
              <p:nvPr/>
            </p:nvSpPr>
            <p:spPr>
              <a:xfrm>
                <a:off x="3783475" y="1869935"/>
                <a:ext cx="7989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6;p9"/>
              <p:cNvSpPr/>
              <p:nvPr/>
            </p:nvSpPr>
            <p:spPr>
              <a:xfrm>
                <a:off x="3786899" y="1800994"/>
                <a:ext cx="6467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27;p9"/>
              <p:cNvSpPr/>
              <p:nvPr/>
            </p:nvSpPr>
            <p:spPr>
              <a:xfrm>
                <a:off x="3787660" y="1740923"/>
                <a:ext cx="684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28;p9"/>
              <p:cNvSpPr/>
              <p:nvPr/>
            </p:nvSpPr>
            <p:spPr>
              <a:xfrm>
                <a:off x="3778149" y="1664725"/>
                <a:ext cx="9130" cy="3386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29;p9"/>
              <p:cNvSpPr/>
              <p:nvPr/>
            </p:nvSpPr>
            <p:spPr>
              <a:xfrm>
                <a:off x="3762552" y="1609089"/>
                <a:ext cx="1673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30;p9"/>
              <p:cNvSpPr/>
              <p:nvPr/>
            </p:nvSpPr>
            <p:spPr>
              <a:xfrm>
                <a:off x="3748096" y="1573611"/>
                <a:ext cx="11413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31;p9"/>
              <p:cNvSpPr/>
              <p:nvPr/>
            </p:nvSpPr>
            <p:spPr>
              <a:xfrm>
                <a:off x="3730216" y="1537326"/>
                <a:ext cx="12934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Google Shape;932;p9"/>
              <p:cNvSpPr/>
              <p:nvPr/>
            </p:nvSpPr>
            <p:spPr>
              <a:xfrm>
                <a:off x="3707010" y="1567160"/>
                <a:ext cx="14456" cy="27818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Google Shape;933;p9"/>
              <p:cNvSpPr/>
              <p:nvPr/>
            </p:nvSpPr>
            <p:spPr>
              <a:xfrm>
                <a:off x="3690271" y="1628844"/>
                <a:ext cx="11413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934;p9"/>
              <p:cNvSpPr/>
              <p:nvPr/>
            </p:nvSpPr>
            <p:spPr>
              <a:xfrm>
                <a:off x="3681141" y="1686899"/>
                <a:ext cx="8369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935;p9"/>
              <p:cNvSpPr/>
              <p:nvPr/>
            </p:nvSpPr>
            <p:spPr>
              <a:xfrm>
                <a:off x="3676956" y="1727619"/>
                <a:ext cx="6467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936;p9"/>
              <p:cNvSpPr/>
              <p:nvPr/>
            </p:nvSpPr>
            <p:spPr>
              <a:xfrm>
                <a:off x="3671630" y="1781239"/>
                <a:ext cx="7228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937;p9"/>
              <p:cNvSpPr/>
              <p:nvPr/>
            </p:nvSpPr>
            <p:spPr>
              <a:xfrm>
                <a:off x="3673532" y="1821556"/>
                <a:ext cx="6087" cy="3547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938;p9"/>
              <p:cNvSpPr/>
              <p:nvPr/>
            </p:nvSpPr>
            <p:spPr>
              <a:xfrm>
                <a:off x="3675434" y="1869129"/>
                <a:ext cx="9130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939;p9"/>
              <p:cNvSpPr/>
              <p:nvPr/>
            </p:nvSpPr>
            <p:spPr>
              <a:xfrm>
                <a:off x="3697499" y="1888480"/>
                <a:ext cx="10652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Google Shape;940;p9"/>
              <p:cNvSpPr/>
              <p:nvPr/>
            </p:nvSpPr>
            <p:spPr>
              <a:xfrm>
                <a:off x="3703206" y="1807042"/>
                <a:ext cx="4565" cy="3870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Google Shape;941;p9"/>
              <p:cNvSpPr/>
              <p:nvPr/>
            </p:nvSpPr>
            <p:spPr>
              <a:xfrm>
                <a:off x="3709292" y="1742939"/>
                <a:ext cx="5706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Google Shape;942;p9"/>
              <p:cNvSpPr/>
              <p:nvPr/>
            </p:nvSpPr>
            <p:spPr>
              <a:xfrm>
                <a:off x="3713857" y="1687302"/>
                <a:ext cx="8750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Google Shape;943;p9"/>
              <p:cNvSpPr/>
              <p:nvPr/>
            </p:nvSpPr>
            <p:spPr>
              <a:xfrm>
                <a:off x="3720705" y="1642148"/>
                <a:ext cx="4565" cy="2338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Google Shape;944;p9"/>
              <p:cNvSpPr/>
              <p:nvPr/>
            </p:nvSpPr>
            <p:spPr>
              <a:xfrm>
                <a:off x="3729455" y="1591753"/>
                <a:ext cx="9511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Google Shape;945;p9"/>
              <p:cNvSpPr/>
              <p:nvPr/>
            </p:nvSpPr>
            <p:spPr>
              <a:xfrm>
                <a:off x="3743911" y="1622796"/>
                <a:ext cx="10652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946;p9"/>
              <p:cNvSpPr/>
              <p:nvPr/>
            </p:nvSpPr>
            <p:spPr>
              <a:xfrm>
                <a:off x="3753422" y="1676417"/>
                <a:ext cx="8369" cy="2459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947;p9"/>
              <p:cNvSpPr/>
              <p:nvPr/>
            </p:nvSpPr>
            <p:spPr>
              <a:xfrm>
                <a:off x="3757606" y="1721571"/>
                <a:ext cx="7989" cy="35478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948;p9"/>
              <p:cNvSpPr/>
              <p:nvPr/>
            </p:nvSpPr>
            <p:spPr>
              <a:xfrm>
                <a:off x="3760650" y="1796962"/>
                <a:ext cx="4946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949;p9"/>
              <p:cNvSpPr/>
              <p:nvPr/>
            </p:nvSpPr>
            <p:spPr>
              <a:xfrm>
                <a:off x="3759509" y="1828006"/>
                <a:ext cx="7228" cy="36688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Google Shape;950;p9"/>
              <p:cNvSpPr/>
              <p:nvPr/>
            </p:nvSpPr>
            <p:spPr>
              <a:xfrm>
                <a:off x="3755324" y="1885255"/>
                <a:ext cx="6087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Google Shape;951;p9"/>
              <p:cNvSpPr/>
              <p:nvPr/>
            </p:nvSpPr>
            <p:spPr>
              <a:xfrm>
                <a:off x="3756465" y="1912267"/>
                <a:ext cx="4945" cy="3991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952;p9"/>
              <p:cNvSpPr/>
              <p:nvPr/>
            </p:nvSpPr>
            <p:spPr>
              <a:xfrm>
                <a:off x="3734020" y="1930409"/>
                <a:ext cx="5707" cy="2257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953;p9"/>
              <p:cNvSpPr/>
              <p:nvPr/>
            </p:nvSpPr>
            <p:spPr>
              <a:xfrm>
                <a:off x="3738205" y="1856630"/>
                <a:ext cx="4565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954;p9"/>
              <p:cNvSpPr/>
              <p:nvPr/>
            </p:nvSpPr>
            <p:spPr>
              <a:xfrm>
                <a:off x="3736302" y="1797769"/>
                <a:ext cx="760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955;p9"/>
              <p:cNvSpPr/>
              <p:nvPr/>
            </p:nvSpPr>
            <p:spPr>
              <a:xfrm>
                <a:off x="3737063" y="1744552"/>
                <a:ext cx="6848" cy="3265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956;p9"/>
              <p:cNvSpPr/>
              <p:nvPr/>
            </p:nvSpPr>
            <p:spPr>
              <a:xfrm>
                <a:off x="3733259" y="1691737"/>
                <a:ext cx="7609" cy="3144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9" name="Google Shape;957;p9"/>
          <p:cNvGrpSpPr>
            <a:grpSpLocks/>
          </p:cNvGrpSpPr>
          <p:nvPr/>
        </p:nvGrpSpPr>
        <p:grpSpPr bwMode="auto">
          <a:xfrm flipH="1">
            <a:off x="9020059" y="-188956"/>
            <a:ext cx="3362946" cy="2648564"/>
            <a:chOff x="-241347" y="-208203"/>
            <a:chExt cx="2947964" cy="2919945"/>
          </a:xfrm>
        </p:grpSpPr>
        <p:grpSp>
          <p:nvGrpSpPr>
            <p:cNvPr id="140" name="Google Shape;958;p9"/>
            <p:cNvGrpSpPr>
              <a:grpSpLocks/>
            </p:cNvGrpSpPr>
            <p:nvPr/>
          </p:nvGrpSpPr>
          <p:grpSpPr bwMode="auto"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61" name="Google Shape;959;p9"/>
              <p:cNvSpPr/>
              <p:nvPr/>
            </p:nvSpPr>
            <p:spPr>
              <a:xfrm>
                <a:off x="1833123" y="420705"/>
                <a:ext cx="70491" cy="84708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Google Shape;960;p9"/>
              <p:cNvSpPr/>
              <p:nvPr/>
            </p:nvSpPr>
            <p:spPr>
              <a:xfrm>
                <a:off x="1763676" y="419081"/>
                <a:ext cx="70491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Google Shape;961;p9"/>
              <p:cNvSpPr/>
              <p:nvPr/>
            </p:nvSpPr>
            <p:spPr>
              <a:xfrm>
                <a:off x="1835301" y="518488"/>
                <a:ext cx="78323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962;p9"/>
              <p:cNvSpPr/>
              <p:nvPr/>
            </p:nvSpPr>
            <p:spPr>
              <a:xfrm>
                <a:off x="1783154" y="516966"/>
                <a:ext cx="54826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963;p9"/>
              <p:cNvSpPr/>
              <p:nvPr/>
            </p:nvSpPr>
            <p:spPr>
              <a:xfrm>
                <a:off x="1843820" y="611548"/>
                <a:ext cx="73503" cy="4604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964;p9"/>
              <p:cNvSpPr/>
              <p:nvPr/>
            </p:nvSpPr>
            <p:spPr>
              <a:xfrm>
                <a:off x="1821593" y="613338"/>
                <a:ext cx="33137" cy="85276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Google Shape;965;p9"/>
              <p:cNvSpPr/>
              <p:nvPr/>
            </p:nvSpPr>
            <p:spPr>
              <a:xfrm>
                <a:off x="1843340" y="614656"/>
                <a:ext cx="52416" cy="95509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966;p9"/>
              <p:cNvSpPr/>
              <p:nvPr/>
            </p:nvSpPr>
            <p:spPr>
              <a:xfrm>
                <a:off x="1819892" y="344588"/>
                <a:ext cx="43379" cy="28539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oogle Shape;967;p9"/>
            <p:cNvGrpSpPr>
              <a:grpSpLocks/>
            </p:cNvGrpSpPr>
            <p:nvPr/>
          </p:nvGrpSpPr>
          <p:grpSpPr bwMode="auto">
            <a:xfrm rot="1773933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53" name="Google Shape;968;p9"/>
              <p:cNvSpPr/>
              <p:nvPr/>
            </p:nvSpPr>
            <p:spPr>
              <a:xfrm>
                <a:off x="1832211" y="420493"/>
                <a:ext cx="70494" cy="84952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Google Shape;969;p9"/>
              <p:cNvSpPr/>
              <p:nvPr/>
            </p:nvSpPr>
            <p:spPr>
              <a:xfrm>
                <a:off x="1763884" y="418299"/>
                <a:ext cx="70494" cy="8194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Google Shape;970;p9"/>
              <p:cNvSpPr/>
              <p:nvPr/>
            </p:nvSpPr>
            <p:spPr>
              <a:xfrm>
                <a:off x="1835077" y="518264"/>
                <a:ext cx="78453" cy="7350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Google Shape;971;p9"/>
              <p:cNvSpPr/>
              <p:nvPr/>
            </p:nvSpPr>
            <p:spPr>
              <a:xfrm>
                <a:off x="1783216" y="517686"/>
                <a:ext cx="54576" cy="94592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972;p9"/>
              <p:cNvSpPr/>
              <p:nvPr/>
            </p:nvSpPr>
            <p:spPr>
              <a:xfrm>
                <a:off x="1842868" y="611794"/>
                <a:ext cx="73905" cy="4579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973;p9"/>
              <p:cNvSpPr/>
              <p:nvPr/>
            </p:nvSpPr>
            <p:spPr>
              <a:xfrm>
                <a:off x="1821077" y="614483"/>
                <a:ext cx="32973" cy="8495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Google Shape;974;p9"/>
              <p:cNvSpPr/>
              <p:nvPr/>
            </p:nvSpPr>
            <p:spPr>
              <a:xfrm>
                <a:off x="1843023" y="614456"/>
                <a:ext cx="52302" cy="95797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Google Shape;975;p9"/>
              <p:cNvSpPr/>
              <p:nvPr/>
            </p:nvSpPr>
            <p:spPr>
              <a:xfrm>
                <a:off x="1819896" y="344059"/>
                <a:ext cx="43206" cy="285584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2" name="Google Shape;976;p9"/>
            <p:cNvGrpSpPr>
              <a:grpSpLocks/>
            </p:cNvGrpSpPr>
            <p:nvPr/>
          </p:nvGrpSpPr>
          <p:grpSpPr bwMode="auto"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143" name="Google Shape;977;p9"/>
              <p:cNvSpPr/>
              <p:nvPr/>
            </p:nvSpPr>
            <p:spPr>
              <a:xfrm>
                <a:off x="3640435" y="1492575"/>
                <a:ext cx="201245" cy="620064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978;p9"/>
              <p:cNvSpPr/>
              <p:nvPr/>
            </p:nvSpPr>
            <p:spPr>
              <a:xfrm>
                <a:off x="3363486" y="1696979"/>
                <a:ext cx="478195" cy="436222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979;p9"/>
              <p:cNvSpPr/>
              <p:nvPr/>
            </p:nvSpPr>
            <p:spPr>
              <a:xfrm>
                <a:off x="3206750" y="1940488"/>
                <a:ext cx="518140" cy="172150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Google Shape;980;p9"/>
              <p:cNvSpPr/>
              <p:nvPr/>
            </p:nvSpPr>
            <p:spPr>
              <a:xfrm>
                <a:off x="3267238" y="1981611"/>
                <a:ext cx="35379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Google Shape;981;p9"/>
              <p:cNvSpPr/>
              <p:nvPr/>
            </p:nvSpPr>
            <p:spPr>
              <a:xfrm>
                <a:off x="3322780" y="2020718"/>
                <a:ext cx="17880" cy="1209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Google Shape;982;p9"/>
              <p:cNvSpPr/>
              <p:nvPr/>
            </p:nvSpPr>
            <p:spPr>
              <a:xfrm>
                <a:off x="3372235" y="2047326"/>
                <a:ext cx="27771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Google Shape;983;p9"/>
              <p:cNvSpPr/>
              <p:nvPr/>
            </p:nvSpPr>
            <p:spPr>
              <a:xfrm>
                <a:off x="3427777" y="2074338"/>
                <a:ext cx="28912" cy="12498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Google Shape;984;p9"/>
              <p:cNvSpPr/>
              <p:nvPr/>
            </p:nvSpPr>
            <p:spPr>
              <a:xfrm>
                <a:off x="3466961" y="2090465"/>
                <a:ext cx="38043" cy="1088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985;p9"/>
              <p:cNvSpPr/>
              <p:nvPr/>
            </p:nvSpPr>
            <p:spPr>
              <a:xfrm>
                <a:off x="3530492" y="2093690"/>
                <a:ext cx="39945" cy="685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986;p9"/>
              <p:cNvSpPr/>
              <p:nvPr/>
            </p:nvSpPr>
            <p:spPr>
              <a:xfrm>
                <a:off x="3598969" y="2083611"/>
                <a:ext cx="34999" cy="8063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987;p9"/>
              <p:cNvSpPr/>
              <p:nvPr/>
            </p:nvSpPr>
            <p:spPr>
              <a:xfrm>
                <a:off x="3273325" y="1953793"/>
                <a:ext cx="20923" cy="967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988;p9"/>
              <p:cNvSpPr/>
              <p:nvPr/>
            </p:nvSpPr>
            <p:spPr>
              <a:xfrm>
                <a:off x="3310606" y="1973951"/>
                <a:ext cx="27010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989;p9"/>
              <p:cNvSpPr/>
              <p:nvPr/>
            </p:nvSpPr>
            <p:spPr>
              <a:xfrm>
                <a:off x="3352834" y="1988868"/>
                <a:ext cx="18641" cy="1088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990;p9"/>
              <p:cNvSpPr/>
              <p:nvPr/>
            </p:nvSpPr>
            <p:spPr>
              <a:xfrm>
                <a:off x="3400387" y="2009429"/>
                <a:ext cx="33097" cy="1209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991;p9"/>
              <p:cNvSpPr/>
              <p:nvPr/>
            </p:nvSpPr>
            <p:spPr>
              <a:xfrm>
                <a:off x="3462016" y="2032006"/>
                <a:ext cx="39184" cy="11692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992;p9"/>
              <p:cNvSpPr/>
              <p:nvPr/>
            </p:nvSpPr>
            <p:spPr>
              <a:xfrm>
                <a:off x="3513754" y="2043295"/>
                <a:ext cx="39184" cy="10079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oogle Shape;993;p9"/>
              <p:cNvSpPr/>
              <p:nvPr/>
            </p:nvSpPr>
            <p:spPr>
              <a:xfrm>
                <a:off x="3566633" y="2047326"/>
                <a:ext cx="34238" cy="766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994;p9"/>
              <p:cNvSpPr/>
              <p:nvPr/>
            </p:nvSpPr>
            <p:spPr>
              <a:xfrm>
                <a:off x="3617610" y="2044505"/>
                <a:ext cx="15598" cy="6854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995;p9"/>
              <p:cNvSpPr/>
              <p:nvPr/>
            </p:nvSpPr>
            <p:spPr>
              <a:xfrm>
                <a:off x="3360822" y="1965888"/>
                <a:ext cx="29293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996;p9"/>
              <p:cNvSpPr/>
              <p:nvPr/>
            </p:nvSpPr>
            <p:spPr>
              <a:xfrm>
                <a:off x="3443375" y="1986449"/>
                <a:ext cx="31956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997;p9"/>
              <p:cNvSpPr/>
              <p:nvPr/>
            </p:nvSpPr>
            <p:spPr>
              <a:xfrm>
                <a:off x="3501200" y="1998947"/>
                <a:ext cx="35380" cy="15320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998;p9"/>
              <p:cNvSpPr/>
              <p:nvPr/>
            </p:nvSpPr>
            <p:spPr>
              <a:xfrm>
                <a:off x="3544188" y="2011042"/>
                <a:ext cx="22826" cy="1249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999;p9"/>
              <p:cNvSpPr/>
              <p:nvPr/>
            </p:nvSpPr>
            <p:spPr>
              <a:xfrm>
                <a:off x="3598969" y="2023943"/>
                <a:ext cx="32336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1000;p9"/>
              <p:cNvSpPr/>
              <p:nvPr/>
            </p:nvSpPr>
            <p:spPr>
              <a:xfrm>
                <a:off x="3661739" y="2063050"/>
                <a:ext cx="22826" cy="9676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1001;p9"/>
              <p:cNvSpPr/>
              <p:nvPr/>
            </p:nvSpPr>
            <p:spPr>
              <a:xfrm>
                <a:off x="3374518" y="1720765"/>
                <a:ext cx="10271" cy="2056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1002;p9"/>
              <p:cNvSpPr/>
              <p:nvPr/>
            </p:nvSpPr>
            <p:spPr>
              <a:xfrm>
                <a:off x="3386311" y="1755034"/>
                <a:ext cx="19021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Google Shape;1003;p9"/>
              <p:cNvSpPr/>
              <p:nvPr/>
            </p:nvSpPr>
            <p:spPr>
              <a:xfrm>
                <a:off x="3412941" y="1796156"/>
                <a:ext cx="16358" cy="18949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Google Shape;1004;p9"/>
              <p:cNvSpPr/>
              <p:nvPr/>
            </p:nvSpPr>
            <p:spPr>
              <a:xfrm>
                <a:off x="3438810" y="1835263"/>
                <a:ext cx="19021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Google Shape;1005;p9"/>
              <p:cNvSpPr/>
              <p:nvPr/>
            </p:nvSpPr>
            <p:spPr>
              <a:xfrm>
                <a:off x="3471907" y="1882433"/>
                <a:ext cx="25869" cy="22577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Google Shape;1006;p9"/>
              <p:cNvSpPr/>
              <p:nvPr/>
            </p:nvSpPr>
            <p:spPr>
              <a:xfrm>
                <a:off x="3505004" y="1917508"/>
                <a:ext cx="19782" cy="19352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Google Shape;1007;p9"/>
              <p:cNvSpPr/>
              <p:nvPr/>
            </p:nvSpPr>
            <p:spPr>
              <a:xfrm>
                <a:off x="3540383" y="1959034"/>
                <a:ext cx="18641" cy="16126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Google Shape;1008;p9"/>
              <p:cNvSpPr/>
              <p:nvPr/>
            </p:nvSpPr>
            <p:spPr>
              <a:xfrm>
                <a:off x="3580328" y="1990884"/>
                <a:ext cx="23206" cy="14917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Google Shape;1009;p9"/>
              <p:cNvSpPr/>
              <p:nvPr/>
            </p:nvSpPr>
            <p:spPr>
              <a:xfrm>
                <a:off x="3678098" y="2042086"/>
                <a:ext cx="25869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6" name="Google Shape;1010;p9"/>
              <p:cNvSpPr/>
              <p:nvPr/>
            </p:nvSpPr>
            <p:spPr>
              <a:xfrm>
                <a:off x="3624457" y="2016686"/>
                <a:ext cx="22826" cy="13708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Google Shape;1011;p9"/>
              <p:cNvSpPr/>
              <p:nvPr/>
            </p:nvSpPr>
            <p:spPr>
              <a:xfrm>
                <a:off x="3386692" y="1715524"/>
                <a:ext cx="41086" cy="1411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Google Shape;1012;p9"/>
              <p:cNvSpPr/>
              <p:nvPr/>
            </p:nvSpPr>
            <p:spPr>
              <a:xfrm>
                <a:off x="3447179" y="1738504"/>
                <a:ext cx="28151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Google Shape;1013;p9"/>
              <p:cNvSpPr/>
              <p:nvPr/>
            </p:nvSpPr>
            <p:spPr>
              <a:xfrm>
                <a:off x="3495493" y="1766322"/>
                <a:ext cx="31195" cy="2298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1014;p9"/>
              <p:cNvSpPr/>
              <p:nvPr/>
            </p:nvSpPr>
            <p:spPr>
              <a:xfrm>
                <a:off x="3546090" y="1801397"/>
                <a:ext cx="33477" cy="26206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1015;p9"/>
              <p:cNvSpPr/>
              <p:nvPr/>
            </p:nvSpPr>
            <p:spPr>
              <a:xfrm>
                <a:off x="3603154" y="1842520"/>
                <a:ext cx="35380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1016;p9"/>
              <p:cNvSpPr/>
              <p:nvPr/>
            </p:nvSpPr>
            <p:spPr>
              <a:xfrm>
                <a:off x="3650326" y="1892109"/>
                <a:ext cx="23206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1017;p9"/>
              <p:cNvSpPr/>
              <p:nvPr/>
            </p:nvSpPr>
            <p:spPr>
              <a:xfrm>
                <a:off x="3684945" y="1931216"/>
                <a:ext cx="30434" cy="26206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1018;p9"/>
              <p:cNvSpPr/>
              <p:nvPr/>
            </p:nvSpPr>
            <p:spPr>
              <a:xfrm>
                <a:off x="3731357" y="1985643"/>
                <a:ext cx="19782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1019;p9"/>
              <p:cNvSpPr/>
              <p:nvPr/>
            </p:nvSpPr>
            <p:spPr>
              <a:xfrm>
                <a:off x="3400767" y="1744148"/>
                <a:ext cx="20163" cy="22577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020;p9"/>
              <p:cNvSpPr/>
              <p:nvPr/>
            </p:nvSpPr>
            <p:spPr>
              <a:xfrm>
                <a:off x="3427016" y="1779627"/>
                <a:ext cx="21684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1021;p9"/>
              <p:cNvSpPr/>
              <p:nvPr/>
            </p:nvSpPr>
            <p:spPr>
              <a:xfrm>
                <a:off x="3463537" y="1820749"/>
                <a:ext cx="22065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1022;p9"/>
              <p:cNvSpPr/>
              <p:nvPr/>
            </p:nvSpPr>
            <p:spPr>
              <a:xfrm>
                <a:off x="3496254" y="1861065"/>
                <a:ext cx="23586" cy="20964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1023;p9"/>
              <p:cNvSpPr/>
              <p:nvPr/>
            </p:nvSpPr>
            <p:spPr>
              <a:xfrm>
                <a:off x="3528590" y="1900979"/>
                <a:ext cx="28151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1024;p9"/>
              <p:cNvSpPr/>
              <p:nvPr/>
            </p:nvSpPr>
            <p:spPr>
              <a:xfrm>
                <a:off x="3578045" y="1952583"/>
                <a:ext cx="28151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1025;p9"/>
              <p:cNvSpPr/>
              <p:nvPr/>
            </p:nvSpPr>
            <p:spPr>
              <a:xfrm>
                <a:off x="3626740" y="1984433"/>
                <a:ext cx="29293" cy="17336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1026;p9"/>
              <p:cNvSpPr/>
              <p:nvPr/>
            </p:nvSpPr>
            <p:spPr>
              <a:xfrm>
                <a:off x="3675054" y="2014267"/>
                <a:ext cx="17500" cy="10079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1027;p9"/>
              <p:cNvSpPr/>
              <p:nvPr/>
            </p:nvSpPr>
            <p:spPr>
              <a:xfrm>
                <a:off x="3738205" y="2048536"/>
                <a:ext cx="36140" cy="18142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1028;p9"/>
              <p:cNvSpPr/>
              <p:nvPr/>
            </p:nvSpPr>
            <p:spPr>
              <a:xfrm>
                <a:off x="3436908" y="1759066"/>
                <a:ext cx="22826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1029;p9"/>
              <p:cNvSpPr/>
              <p:nvPr/>
            </p:nvSpPr>
            <p:spPr>
              <a:xfrm>
                <a:off x="3473809" y="1789706"/>
                <a:ext cx="25108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1030;p9"/>
              <p:cNvSpPr/>
              <p:nvPr/>
            </p:nvSpPr>
            <p:spPr>
              <a:xfrm>
                <a:off x="3512232" y="1818733"/>
                <a:ext cx="23586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1031;p9"/>
              <p:cNvSpPr/>
              <p:nvPr/>
            </p:nvSpPr>
            <p:spPr>
              <a:xfrm>
                <a:off x="3546090" y="1856631"/>
                <a:ext cx="31195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1032;p9"/>
              <p:cNvSpPr/>
              <p:nvPr/>
            </p:nvSpPr>
            <p:spPr>
              <a:xfrm>
                <a:off x="3579948" y="1887674"/>
                <a:ext cx="25108" cy="16126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1033;p9"/>
              <p:cNvSpPr/>
              <p:nvPr/>
            </p:nvSpPr>
            <p:spPr>
              <a:xfrm>
                <a:off x="3613425" y="1916702"/>
                <a:ext cx="39184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1034;p9"/>
              <p:cNvSpPr/>
              <p:nvPr/>
            </p:nvSpPr>
            <p:spPr>
              <a:xfrm>
                <a:off x="3656413" y="1961856"/>
                <a:ext cx="31195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1035;p9"/>
              <p:cNvSpPr/>
              <p:nvPr/>
            </p:nvSpPr>
            <p:spPr>
              <a:xfrm>
                <a:off x="3700542" y="1994915"/>
                <a:ext cx="34238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1036;p9"/>
              <p:cNvSpPr/>
              <p:nvPr/>
            </p:nvSpPr>
            <p:spPr>
              <a:xfrm>
                <a:off x="3746954" y="2024749"/>
                <a:ext cx="30434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1037;p9"/>
              <p:cNvSpPr/>
              <p:nvPr/>
            </p:nvSpPr>
            <p:spPr>
              <a:xfrm>
                <a:off x="3707010" y="1517974"/>
                <a:ext cx="14076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1038;p9"/>
              <p:cNvSpPr/>
              <p:nvPr/>
            </p:nvSpPr>
            <p:spPr>
              <a:xfrm>
                <a:off x="3691412" y="1555872"/>
                <a:ext cx="13695" cy="26609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1039;p9"/>
              <p:cNvSpPr/>
              <p:nvPr/>
            </p:nvSpPr>
            <p:spPr>
              <a:xfrm>
                <a:off x="3676576" y="1605460"/>
                <a:ext cx="7989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1040;p9"/>
              <p:cNvSpPr/>
              <p:nvPr/>
            </p:nvSpPr>
            <p:spPr>
              <a:xfrm>
                <a:off x="3667446" y="1657872"/>
                <a:ext cx="5706" cy="23383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1041;p9"/>
              <p:cNvSpPr/>
              <p:nvPr/>
            </p:nvSpPr>
            <p:spPr>
              <a:xfrm>
                <a:off x="3657554" y="1700204"/>
                <a:ext cx="8369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1042;p9"/>
              <p:cNvSpPr/>
              <p:nvPr/>
            </p:nvSpPr>
            <p:spPr>
              <a:xfrm>
                <a:off x="3654891" y="1744552"/>
                <a:ext cx="4946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1043;p9"/>
              <p:cNvSpPr/>
              <p:nvPr/>
            </p:nvSpPr>
            <p:spPr>
              <a:xfrm>
                <a:off x="3654891" y="1786884"/>
                <a:ext cx="4946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1044;p9"/>
              <p:cNvSpPr/>
              <p:nvPr/>
            </p:nvSpPr>
            <p:spPr>
              <a:xfrm>
                <a:off x="3657935" y="1832038"/>
                <a:ext cx="798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1045;p9"/>
              <p:cNvSpPr/>
              <p:nvPr/>
            </p:nvSpPr>
            <p:spPr>
              <a:xfrm>
                <a:off x="3734781" y="1519990"/>
                <a:ext cx="19782" cy="23383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1046;p9"/>
              <p:cNvSpPr/>
              <p:nvPr/>
            </p:nvSpPr>
            <p:spPr>
              <a:xfrm>
                <a:off x="3777008" y="1600220"/>
                <a:ext cx="13695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1047;p9"/>
              <p:cNvSpPr/>
              <p:nvPr/>
            </p:nvSpPr>
            <p:spPr>
              <a:xfrm>
                <a:off x="3795269" y="1651824"/>
                <a:ext cx="13695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1048;p9"/>
              <p:cNvSpPr/>
              <p:nvPr/>
            </p:nvSpPr>
            <p:spPr>
              <a:xfrm>
                <a:off x="3808964" y="1707461"/>
                <a:ext cx="8369" cy="26609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1049;p9"/>
              <p:cNvSpPr/>
              <p:nvPr/>
            </p:nvSpPr>
            <p:spPr>
              <a:xfrm>
                <a:off x="3814290" y="1767129"/>
                <a:ext cx="6087" cy="1733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1050;p9"/>
              <p:cNvSpPr/>
              <p:nvPr/>
            </p:nvSpPr>
            <p:spPr>
              <a:xfrm>
                <a:off x="3811627" y="1813492"/>
                <a:ext cx="798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1051;p9"/>
              <p:cNvSpPr/>
              <p:nvPr/>
            </p:nvSpPr>
            <p:spPr>
              <a:xfrm>
                <a:off x="3813529" y="1876386"/>
                <a:ext cx="4946" cy="3144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1052;p9"/>
              <p:cNvSpPr/>
              <p:nvPr/>
            </p:nvSpPr>
            <p:spPr>
              <a:xfrm>
                <a:off x="3811246" y="1937263"/>
                <a:ext cx="4565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1053;p9"/>
              <p:cNvSpPr/>
              <p:nvPr/>
            </p:nvSpPr>
            <p:spPr>
              <a:xfrm>
                <a:off x="3805920" y="1992900"/>
                <a:ext cx="6467" cy="30237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1054;p9"/>
              <p:cNvSpPr/>
              <p:nvPr/>
            </p:nvSpPr>
            <p:spPr>
              <a:xfrm>
                <a:off x="3781954" y="1967097"/>
                <a:ext cx="6087" cy="2943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1055;p9"/>
              <p:cNvSpPr/>
              <p:nvPr/>
            </p:nvSpPr>
            <p:spPr>
              <a:xfrm>
                <a:off x="3783856" y="1870338"/>
                <a:ext cx="7989" cy="2822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1056;p9"/>
              <p:cNvSpPr/>
              <p:nvPr/>
            </p:nvSpPr>
            <p:spPr>
              <a:xfrm>
                <a:off x="3787279" y="1800994"/>
                <a:ext cx="6467" cy="28624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1057;p9"/>
              <p:cNvSpPr/>
              <p:nvPr/>
            </p:nvSpPr>
            <p:spPr>
              <a:xfrm>
                <a:off x="3787660" y="1741326"/>
                <a:ext cx="684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1058;p9"/>
              <p:cNvSpPr/>
              <p:nvPr/>
            </p:nvSpPr>
            <p:spPr>
              <a:xfrm>
                <a:off x="3778149" y="1665129"/>
                <a:ext cx="9130" cy="33866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1059;p9"/>
              <p:cNvSpPr/>
              <p:nvPr/>
            </p:nvSpPr>
            <p:spPr>
              <a:xfrm>
                <a:off x="3762552" y="1609492"/>
                <a:ext cx="1673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1060;p9"/>
              <p:cNvSpPr/>
              <p:nvPr/>
            </p:nvSpPr>
            <p:spPr>
              <a:xfrm>
                <a:off x="3748096" y="1573611"/>
                <a:ext cx="11413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1061;p9"/>
              <p:cNvSpPr/>
              <p:nvPr/>
            </p:nvSpPr>
            <p:spPr>
              <a:xfrm>
                <a:off x="3730216" y="1537326"/>
                <a:ext cx="12934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1062;p9"/>
              <p:cNvSpPr/>
              <p:nvPr/>
            </p:nvSpPr>
            <p:spPr>
              <a:xfrm>
                <a:off x="3707010" y="1567160"/>
                <a:ext cx="14456" cy="27818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1063;p9"/>
              <p:cNvSpPr/>
              <p:nvPr/>
            </p:nvSpPr>
            <p:spPr>
              <a:xfrm>
                <a:off x="3690271" y="1628844"/>
                <a:ext cx="11413" cy="23787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1064;p9"/>
              <p:cNvSpPr/>
              <p:nvPr/>
            </p:nvSpPr>
            <p:spPr>
              <a:xfrm>
                <a:off x="3681141" y="1686899"/>
                <a:ext cx="8369" cy="22174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1065;p9"/>
              <p:cNvSpPr/>
              <p:nvPr/>
            </p:nvSpPr>
            <p:spPr>
              <a:xfrm>
                <a:off x="3677336" y="1728022"/>
                <a:ext cx="6467" cy="2419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1066;p9"/>
              <p:cNvSpPr/>
              <p:nvPr/>
            </p:nvSpPr>
            <p:spPr>
              <a:xfrm>
                <a:off x="3672011" y="1781643"/>
                <a:ext cx="7228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1067;p9"/>
              <p:cNvSpPr/>
              <p:nvPr/>
            </p:nvSpPr>
            <p:spPr>
              <a:xfrm>
                <a:off x="3673532" y="1821959"/>
                <a:ext cx="6087" cy="3547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1068;p9"/>
              <p:cNvSpPr/>
              <p:nvPr/>
            </p:nvSpPr>
            <p:spPr>
              <a:xfrm>
                <a:off x="3675434" y="1869129"/>
                <a:ext cx="9130" cy="21368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1069;p9"/>
              <p:cNvSpPr/>
              <p:nvPr/>
            </p:nvSpPr>
            <p:spPr>
              <a:xfrm>
                <a:off x="3697499" y="1888884"/>
                <a:ext cx="10652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1070;p9"/>
              <p:cNvSpPr/>
              <p:nvPr/>
            </p:nvSpPr>
            <p:spPr>
              <a:xfrm>
                <a:off x="3703206" y="1807445"/>
                <a:ext cx="4565" cy="38704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Google Shape;1071;p9"/>
              <p:cNvSpPr/>
              <p:nvPr/>
            </p:nvSpPr>
            <p:spPr>
              <a:xfrm>
                <a:off x="3709673" y="1743342"/>
                <a:ext cx="5707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1072;p9"/>
              <p:cNvSpPr/>
              <p:nvPr/>
            </p:nvSpPr>
            <p:spPr>
              <a:xfrm>
                <a:off x="3714238" y="1687706"/>
                <a:ext cx="8750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1073;p9"/>
              <p:cNvSpPr/>
              <p:nvPr/>
            </p:nvSpPr>
            <p:spPr>
              <a:xfrm>
                <a:off x="3720705" y="1642552"/>
                <a:ext cx="4565" cy="2338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Google Shape;1074;p9"/>
              <p:cNvSpPr/>
              <p:nvPr/>
            </p:nvSpPr>
            <p:spPr>
              <a:xfrm>
                <a:off x="3729835" y="1592156"/>
                <a:ext cx="9511" cy="2741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Google Shape;1075;p9"/>
              <p:cNvSpPr/>
              <p:nvPr/>
            </p:nvSpPr>
            <p:spPr>
              <a:xfrm>
                <a:off x="3743911" y="1622797"/>
                <a:ext cx="10652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Google Shape;1076;p9"/>
              <p:cNvSpPr/>
              <p:nvPr/>
            </p:nvSpPr>
            <p:spPr>
              <a:xfrm>
                <a:off x="3753422" y="1676417"/>
                <a:ext cx="8369" cy="2459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Google Shape;1077;p9"/>
              <p:cNvSpPr/>
              <p:nvPr/>
            </p:nvSpPr>
            <p:spPr>
              <a:xfrm>
                <a:off x="3757987" y="1721974"/>
                <a:ext cx="7989" cy="35478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Google Shape;1078;p9"/>
              <p:cNvSpPr/>
              <p:nvPr/>
            </p:nvSpPr>
            <p:spPr>
              <a:xfrm>
                <a:off x="3761030" y="1796963"/>
                <a:ext cx="4945" cy="25399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Google Shape;1079;p9"/>
              <p:cNvSpPr/>
              <p:nvPr/>
            </p:nvSpPr>
            <p:spPr>
              <a:xfrm>
                <a:off x="3759889" y="1828006"/>
                <a:ext cx="7228" cy="36688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Google Shape;1080;p9"/>
              <p:cNvSpPr/>
              <p:nvPr/>
            </p:nvSpPr>
            <p:spPr>
              <a:xfrm>
                <a:off x="3755324" y="1885659"/>
                <a:ext cx="6087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Google Shape;1081;p9"/>
              <p:cNvSpPr/>
              <p:nvPr/>
            </p:nvSpPr>
            <p:spPr>
              <a:xfrm>
                <a:off x="3756845" y="1912267"/>
                <a:ext cx="4946" cy="3991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Google Shape;1082;p9"/>
              <p:cNvSpPr/>
              <p:nvPr/>
            </p:nvSpPr>
            <p:spPr>
              <a:xfrm>
                <a:off x="3734400" y="1930813"/>
                <a:ext cx="5706" cy="2257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Google Shape;1083;p9"/>
              <p:cNvSpPr/>
              <p:nvPr/>
            </p:nvSpPr>
            <p:spPr>
              <a:xfrm>
                <a:off x="3738205" y="1856631"/>
                <a:ext cx="4565" cy="28624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Google Shape;1084;p9"/>
              <p:cNvSpPr/>
              <p:nvPr/>
            </p:nvSpPr>
            <p:spPr>
              <a:xfrm>
                <a:off x="3736302" y="1798172"/>
                <a:ext cx="7609" cy="3064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Google Shape;1085;p9"/>
              <p:cNvSpPr/>
              <p:nvPr/>
            </p:nvSpPr>
            <p:spPr>
              <a:xfrm>
                <a:off x="3737063" y="1744552"/>
                <a:ext cx="6848" cy="32656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Google Shape;1086;p9"/>
              <p:cNvSpPr/>
              <p:nvPr/>
            </p:nvSpPr>
            <p:spPr>
              <a:xfrm>
                <a:off x="3733259" y="1692141"/>
                <a:ext cx="7609" cy="31447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9" name="Google Shape;1087;p9"/>
          <p:cNvGrpSpPr>
            <a:grpSpLocks/>
          </p:cNvGrpSpPr>
          <p:nvPr/>
        </p:nvGrpSpPr>
        <p:grpSpPr bwMode="auto">
          <a:xfrm>
            <a:off x="952376" y="5417804"/>
            <a:ext cx="2217978" cy="946369"/>
            <a:chOff x="1577575" y="1855050"/>
            <a:chExt cx="642350" cy="344625"/>
          </a:xfrm>
        </p:grpSpPr>
        <p:sp>
          <p:nvSpPr>
            <p:cNvPr id="270" name="Google Shape;1088;p9"/>
            <p:cNvSpPr/>
            <p:nvPr/>
          </p:nvSpPr>
          <p:spPr>
            <a:xfrm>
              <a:off x="1827650" y="1864880"/>
              <a:ext cx="113392" cy="31224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71" name="Google Shape;1089;p9"/>
            <p:cNvGrpSpPr>
              <a:grpSpLocks/>
            </p:cNvGrpSpPr>
            <p:nvPr/>
          </p:nvGrpSpPr>
          <p:grpSpPr bwMode="auto"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272" name="Google Shape;1090;p9"/>
              <p:cNvSpPr/>
              <p:nvPr/>
            </p:nvSpPr>
            <p:spPr>
              <a:xfrm>
                <a:off x="1577575" y="1861989"/>
                <a:ext cx="642350" cy="337686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Google Shape;1091;p9"/>
              <p:cNvSpPr/>
              <p:nvPr/>
            </p:nvSpPr>
            <p:spPr>
              <a:xfrm>
                <a:off x="1767583" y="1855050"/>
                <a:ext cx="228010" cy="194864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Google Shape;1092;p9"/>
              <p:cNvSpPr/>
              <p:nvPr/>
            </p:nvSpPr>
            <p:spPr>
              <a:xfrm>
                <a:off x="1986399" y="1996138"/>
                <a:ext cx="53938" cy="8095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Google Shape;1093;p9"/>
              <p:cNvSpPr/>
              <p:nvPr/>
            </p:nvSpPr>
            <p:spPr>
              <a:xfrm>
                <a:off x="1690354" y="1982261"/>
                <a:ext cx="80907" cy="80952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68593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96" b="0" i="0" u="none" strike="noStrike" kern="1200" cap="none" spc="0" normalizeH="0" baseline="0" noProof="0">
                  <a:ln>
                    <a:noFill/>
                  </a:ln>
                  <a:solidFill>
                    <a:srgbClr val="1A0E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6" name="Google Shape;1094;p9"/>
          <p:cNvGrpSpPr>
            <a:grpSpLocks/>
          </p:cNvGrpSpPr>
          <p:nvPr/>
        </p:nvGrpSpPr>
        <p:grpSpPr bwMode="auto">
          <a:xfrm>
            <a:off x="3365062" y="5789366"/>
            <a:ext cx="1432797" cy="639911"/>
            <a:chOff x="2458825" y="1636875"/>
            <a:chExt cx="470325" cy="264475"/>
          </a:xfrm>
        </p:grpSpPr>
        <p:sp>
          <p:nvSpPr>
            <p:cNvPr id="277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1096;p9"/>
            <p:cNvSpPr/>
            <p:nvPr/>
          </p:nvSpPr>
          <p:spPr>
            <a:xfrm>
              <a:off x="2606800" y="1636875"/>
              <a:ext cx="216752" cy="158816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9" name="Google Shape;1097;p9"/>
          <p:cNvGrpSpPr>
            <a:grpSpLocks/>
          </p:cNvGrpSpPr>
          <p:nvPr/>
        </p:nvGrpSpPr>
        <p:grpSpPr bwMode="auto">
          <a:xfrm>
            <a:off x="6243354" y="5746494"/>
            <a:ext cx="643383" cy="797110"/>
            <a:chOff x="2100500" y="1458275"/>
            <a:chExt cx="159000" cy="248050"/>
          </a:xfrm>
        </p:grpSpPr>
        <p:sp>
          <p:nvSpPr>
            <p:cNvPr id="280" name="Google Shape;1098;p9"/>
            <p:cNvSpPr/>
            <p:nvPr/>
          </p:nvSpPr>
          <p:spPr>
            <a:xfrm>
              <a:off x="2140250" y="1458275"/>
              <a:ext cx="64855" cy="2480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1099;p9"/>
            <p:cNvSpPr/>
            <p:nvPr/>
          </p:nvSpPr>
          <p:spPr>
            <a:xfrm>
              <a:off x="2100500" y="1549688"/>
              <a:ext cx="98329" cy="156637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1100;p9"/>
            <p:cNvSpPr/>
            <p:nvPr/>
          </p:nvSpPr>
          <p:spPr>
            <a:xfrm>
              <a:off x="2188368" y="1550676"/>
              <a:ext cx="48118" cy="155649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1101;p9"/>
            <p:cNvSpPr/>
            <p:nvPr/>
          </p:nvSpPr>
          <p:spPr>
            <a:xfrm>
              <a:off x="2197783" y="1641101"/>
              <a:ext cx="61717" cy="6473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685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96" b="0" i="0" u="none" strike="noStrike" kern="1200" cap="none" spc="0" normalizeH="0" baseline="0" noProof="0">
                <a:ln>
                  <a:noFill/>
                </a:ln>
                <a:solidFill>
                  <a:srgbClr val="1A0E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4" name="Google Shape;1102;p9"/>
          <p:cNvSpPr/>
          <p:nvPr/>
        </p:nvSpPr>
        <p:spPr>
          <a:xfrm flipH="1">
            <a:off x="778833" y="6465797"/>
            <a:ext cx="488887" cy="239769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1103;p9"/>
          <p:cNvSpPr/>
          <p:nvPr/>
        </p:nvSpPr>
        <p:spPr>
          <a:xfrm>
            <a:off x="5642299" y="6545191"/>
            <a:ext cx="474072" cy="231829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1104;p9"/>
          <p:cNvSpPr/>
          <p:nvPr/>
        </p:nvSpPr>
        <p:spPr>
          <a:xfrm rot="21286535">
            <a:off x="757668" y="4514308"/>
            <a:ext cx="357671" cy="261998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1105;p9"/>
          <p:cNvSpPr/>
          <p:nvPr/>
        </p:nvSpPr>
        <p:spPr>
          <a:xfrm rot="20191674">
            <a:off x="11147034" y="3161445"/>
            <a:ext cx="357669" cy="26358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lIns="78038" tIns="78038" rIns="78038" bIns="78038" anchor="ctr"/>
          <a:lstStyle/>
          <a:p>
            <a:pPr marL="0" marR="0" lvl="0" indent="0" algn="l" defTabSz="685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96" b="0" i="0" u="none" strike="noStrike" kern="1200" cap="none" spc="0" normalizeH="0" baseline="0" noProof="0">
              <a:ln>
                <a:noFill/>
              </a:ln>
              <a:solidFill>
                <a:srgbClr val="1A0E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000" y="2245127"/>
            <a:ext cx="6669200" cy="1128140"/>
          </a:xfrm>
          <a:prstGeom prst="rect">
            <a:avLst/>
          </a:prstGeom>
        </p:spPr>
        <p:txBody>
          <a:bodyPr spcFirstLastPara="1" lIns="116050" tIns="116050" rIns="116050" bIns="11605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9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7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000" y="3373381"/>
            <a:ext cx="6669200" cy="1167051"/>
          </a:xfrm>
          <a:prstGeom prst="rect">
            <a:avLst/>
          </a:prstGeom>
        </p:spPr>
        <p:txBody>
          <a:bodyPr spcFirstLastPara="1" lIns="116050" tIns="116050" rIns="116050" bIns="11605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0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06"/>
              </a:spcBef>
              <a:spcAft>
                <a:spcPts val="1706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78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69" r:id="rId13"/>
    <p:sldLayoutId id="2147483768" r:id="rId14"/>
    <p:sldLayoutId id="2147483767" r:id="rId15"/>
    <p:sldLayoutId id="2147483766" r:id="rId16"/>
    <p:sldLayoutId id="2147483765" r:id="rId17"/>
    <p:sldLayoutId id="2147483764" r:id="rId18"/>
    <p:sldLayoutId id="2147483763" r:id="rId19"/>
    <p:sldLayoutId id="2147483762" r:id="rId20"/>
    <p:sldLayoutId id="2147483761" r:id="rId21"/>
    <p:sldLayoutId id="2147483760" r:id="rId22"/>
    <p:sldLayoutId id="2147483759" r:id="rId23"/>
    <p:sldLayoutId id="2147483758" r:id="rId24"/>
    <p:sldLayoutId id="2147483757" r:id="rId25"/>
    <p:sldLayoutId id="2147483756" r:id="rId26"/>
    <p:sldLayoutId id="2147483755" r:id="rId27"/>
    <p:sldLayoutId id="2147483754" r:id="rId28"/>
    <p:sldLayoutId id="2147483753" r:id="rId29"/>
    <p:sldLayoutId id="2147483752" r:id="rId30"/>
    <p:sldLayoutId id="2147483751" r:id="rId31"/>
    <p:sldLayoutId id="2147483750" r:id="rId32"/>
    <p:sldLayoutId id="2147483749" r:id="rId33"/>
    <p:sldLayoutId id="2147483748" r:id="rId34"/>
    <p:sldLayoutId id="2147483747" r:id="rId35"/>
    <p:sldLayoutId id="2147483746" r:id="rId36"/>
    <p:sldLayoutId id="2147483745" r:id="rId37"/>
    <p:sldLayoutId id="2147483744" r:id="rId38"/>
    <p:sldLayoutId id="2147483743" r:id="rId39"/>
    <p:sldLayoutId id="2147483742" r:id="rId40"/>
    <p:sldLayoutId id="2147483741" r:id="rId41"/>
    <p:sldLayoutId id="2147483740" r:id="rId42"/>
    <p:sldLayoutId id="2147483739" r:id="rId43"/>
    <p:sldLayoutId id="2147483738" r:id="rId44"/>
    <p:sldLayoutId id="2147483737" r:id="rId45"/>
    <p:sldLayoutId id="2147483736" r:id="rId46"/>
    <p:sldLayoutId id="2147483735" r:id="rId47"/>
    <p:sldLayoutId id="2147483734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8" r:id="rId54"/>
    <p:sldLayoutId id="2147483727" r:id="rId55"/>
    <p:sldLayoutId id="2147483726" r:id="rId56"/>
    <p:sldLayoutId id="2147483725" r:id="rId57"/>
    <p:sldLayoutId id="2147483724" r:id="rId58"/>
    <p:sldLayoutId id="2147483723" r:id="rId59"/>
    <p:sldLayoutId id="2147483722" r:id="rId60"/>
    <p:sldLayoutId id="2147483721" r:id="rId61"/>
    <p:sldLayoutId id="2147483720" r:id="rId62"/>
    <p:sldLayoutId id="2147483719" r:id="rId63"/>
    <p:sldLayoutId id="2147483718" r:id="rId64"/>
    <p:sldLayoutId id="2147483717" r:id="rId65"/>
    <p:sldLayoutId id="2147483716" r:id="rId66"/>
    <p:sldLayoutId id="2147483715" r:id="rId67"/>
    <p:sldLayoutId id="2147483714" r:id="rId68"/>
    <p:sldLayoutId id="2147483713" r:id="rId69"/>
    <p:sldLayoutId id="2147483712" r:id="rId70"/>
    <p:sldLayoutId id="2147483711" r:id="rId71"/>
    <p:sldLayoutId id="2147483710" r:id="rId72"/>
    <p:sldLayoutId id="2147483709" r:id="rId73"/>
    <p:sldLayoutId id="2147483708" r:id="rId74"/>
    <p:sldLayoutId id="2147483707" r:id="rId75"/>
    <p:sldLayoutId id="2147483705" r:id="rId7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67192" y="593862"/>
            <a:ext cx="10256031" cy="76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2051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67192" y="1537056"/>
            <a:ext cx="10256031" cy="455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85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38"/>
          <p:cNvGrpSpPr>
            <a:grpSpLocks/>
          </p:cNvGrpSpPr>
          <p:nvPr/>
        </p:nvGrpSpPr>
        <p:grpSpPr bwMode="auto">
          <a:xfrm>
            <a:off x="1522148" y="809813"/>
            <a:ext cx="9146117" cy="5163745"/>
            <a:chOff x="0" y="-62112"/>
            <a:chExt cx="12161838" cy="6882833"/>
          </a:xfrm>
        </p:grpSpPr>
        <p:pic>
          <p:nvPicPr>
            <p:cNvPr id="49171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2112"/>
              <a:ext cx="12161838" cy="688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515189" y="282877"/>
              <a:ext cx="11087121" cy="6194972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61">
                <a:buClr>
                  <a:srgbClr val="000000"/>
                </a:buClr>
                <a:defRPr/>
              </a:pPr>
              <a:endParaRPr lang="en-US" sz="2701" kern="0" dirty="0">
                <a:solidFill>
                  <a:srgbClr val="FF0000"/>
                </a:solidFill>
                <a:latin typeface="Times New Roman"/>
                <a:sym typeface="Arial"/>
              </a:endParaRPr>
            </a:p>
          </p:txBody>
        </p:sp>
      </p:grpSp>
      <p:grpSp>
        <p:nvGrpSpPr>
          <p:cNvPr id="49155" name="Group 4"/>
          <p:cNvGrpSpPr>
            <a:grpSpLocks/>
          </p:cNvGrpSpPr>
          <p:nvPr/>
        </p:nvGrpSpPr>
        <p:grpSpPr bwMode="auto">
          <a:xfrm>
            <a:off x="2930587" y="2392917"/>
            <a:ext cx="6329240" cy="1394148"/>
            <a:chOff x="0" y="222321"/>
            <a:chExt cx="16869978" cy="3715045"/>
          </a:xfrm>
        </p:grpSpPr>
        <p:sp>
          <p:nvSpPr>
            <p:cNvPr id="5" name="TextBox 5"/>
            <p:cNvSpPr txBox="1"/>
            <p:nvPr/>
          </p:nvSpPr>
          <p:spPr>
            <a:xfrm>
              <a:off x="0" y="222321"/>
              <a:ext cx="16869978" cy="2530293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914561">
                <a:lnSpc>
                  <a:spcPts val="7385"/>
                </a:lnSpc>
                <a:buClr>
                  <a:srgbClr val="000000"/>
                </a:buClr>
                <a:defRPr/>
              </a:pPr>
              <a:endParaRPr lang="en-US" sz="6701" kern="0" dirty="0">
                <a:solidFill>
                  <a:srgbClr val="1C4F59"/>
                </a:solidFill>
                <a:latin typeface="Poetsen Bold"/>
                <a:cs typeface="Arial"/>
                <a:sym typeface="Arial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082652"/>
              <a:ext cx="16869978" cy="85471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914561">
                <a:lnSpc>
                  <a:spcPts val="2521"/>
                </a:lnSpc>
                <a:spcBef>
                  <a:spcPct val="0"/>
                </a:spcBef>
                <a:buClr>
                  <a:srgbClr val="000000"/>
                </a:buClr>
                <a:defRPr/>
              </a:pPr>
              <a:endParaRPr lang="en-US" kern="0" spc="36" dirty="0">
                <a:solidFill>
                  <a:srgbClr val="1C4F59"/>
                </a:solidFill>
                <a:latin typeface="Arimo"/>
                <a:cs typeface="Arial"/>
                <a:sym typeface="Arial"/>
              </a:endParaRPr>
            </a:p>
          </p:txBody>
        </p:sp>
      </p:grpSp>
      <p:grpSp>
        <p:nvGrpSpPr>
          <p:cNvPr id="49156" name="Group 7"/>
          <p:cNvGrpSpPr>
            <a:grpSpLocks/>
          </p:cNvGrpSpPr>
          <p:nvPr/>
        </p:nvGrpSpPr>
        <p:grpSpPr bwMode="auto">
          <a:xfrm>
            <a:off x="1522148" y="5495610"/>
            <a:ext cx="9146117" cy="506529"/>
            <a:chOff x="0" y="0"/>
            <a:chExt cx="6555032" cy="293951"/>
          </a:xfrm>
        </p:grpSpPr>
        <p:sp>
          <p:nvSpPr>
            <p:cNvPr id="49168" name="Freeform 8"/>
            <p:cNvSpPr>
              <a:spLocks/>
            </p:cNvSpPr>
            <p:nvPr/>
          </p:nvSpPr>
          <p:spPr bwMode="auto">
            <a:xfrm>
              <a:off x="0" y="0"/>
              <a:ext cx="6555032" cy="293951"/>
            </a:xfrm>
            <a:custGeom>
              <a:avLst/>
              <a:gdLst>
                <a:gd name="T0" fmla="*/ 0 w 6555032"/>
                <a:gd name="T1" fmla="*/ 0 h 293951"/>
                <a:gd name="T2" fmla="*/ 6555032 w 6555032"/>
                <a:gd name="T3" fmla="*/ 0 h 293951"/>
                <a:gd name="T4" fmla="*/ 6555032 w 6555032"/>
                <a:gd name="T5" fmla="*/ 293951 h 293951"/>
                <a:gd name="T6" fmla="*/ 0 w 6555032"/>
                <a:gd name="T7" fmla="*/ 293951 h 293951"/>
                <a:gd name="T8" fmla="*/ 0 w 6555032"/>
                <a:gd name="T9" fmla="*/ 0 h 293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1A0E52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9157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956">
            <a:off x="1611069" y="4679446"/>
            <a:ext cx="1432256" cy="11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584" y="970188"/>
            <a:ext cx="1025762" cy="105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565">
            <a:off x="9537703" y="924140"/>
            <a:ext cx="1106744" cy="7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36" y="871740"/>
            <a:ext cx="739946" cy="84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6455">
            <a:off x="3413298" y="693899"/>
            <a:ext cx="660553" cy="67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7" y="4985904"/>
            <a:ext cx="1113095" cy="98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07197" y="1143265"/>
            <a:ext cx="3942675" cy="624032"/>
          </a:xfrm>
          <a:prstGeom prst="rect">
            <a:avLst/>
          </a:prstGeom>
          <a:noFill/>
        </p:spPr>
        <p:txBody>
          <a:bodyPr wrap="none" lIns="68596" tIns="34298" rIns="68596" bIns="34298">
            <a:spAutoFit/>
          </a:bodyPr>
          <a:lstStyle/>
          <a:p>
            <a:pPr algn="ctr" defTabSz="914561">
              <a:buClr>
                <a:srgbClr val="000000"/>
              </a:buClr>
              <a:defRPr/>
            </a:pPr>
            <a:r>
              <a:rPr lang="vi-VN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ỦY BAN NHÂN DÂN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QUẬN </a:t>
            </a:r>
            <a:r>
              <a:rPr lang="vi-VN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HẢI AN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561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</a:t>
            </a:r>
            <a:r>
              <a:rPr lang="vi-VN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 HẢI 1</a:t>
            </a: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2968" y="1929260"/>
            <a:ext cx="8256911" cy="808224"/>
          </a:xfrm>
          <a:prstGeom prst="rect">
            <a:avLst/>
          </a:prstGeom>
          <a:noFill/>
        </p:spPr>
        <p:txBody>
          <a:bodyPr lIns="68596" tIns="34298" rIns="68596" bIns="34298">
            <a:spAutoFit/>
          </a:bodyPr>
          <a:lstStyle/>
          <a:p>
            <a:pPr algn="ctr" defTabSz="914561">
              <a:buClr>
                <a:srgbClr val="000000"/>
              </a:buClr>
              <a:defRPr/>
            </a:pPr>
            <a:r>
              <a:rPr lang="vi-VN" sz="2400" b="1" kern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BÀI GIẢNG </a:t>
            </a:r>
            <a:r>
              <a:rPr lang="vi-VN" sz="2400" b="1" kern="11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MÔN </a:t>
            </a:r>
            <a:r>
              <a:rPr lang="en-US" sz="2400" b="1" kern="11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LUYỆN TỪ VÀ CÂU </a:t>
            </a:r>
            <a:endParaRPr lang="vi-VN" sz="2400" b="1" kern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algn="ctr" defTabSz="914561">
              <a:buClr>
                <a:srgbClr val="000000"/>
              </a:buClr>
              <a:defRPr/>
            </a:pPr>
            <a:r>
              <a:rPr lang="en-US" sz="2400" b="1" kern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LỚP </a:t>
            </a:r>
            <a:r>
              <a:rPr lang="vi-VN" sz="2400" b="1" kern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68838" y="2864514"/>
            <a:ext cx="6778606" cy="346155"/>
          </a:xfrm>
          <a:prstGeom prst="rect">
            <a:avLst/>
          </a:prstGeom>
          <a:noFill/>
        </p:spPr>
        <p:txBody>
          <a:bodyPr lIns="68596" tIns="34298" rIns="68596" bIns="3429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561">
              <a:buClr>
                <a:srgbClr val="000000"/>
              </a:buClr>
              <a:defRPr/>
            </a:pPr>
            <a:endParaRPr lang="vi-VN" b="1" kern="0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951941" y="1841927"/>
            <a:ext cx="22103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95298" y="3220196"/>
            <a:ext cx="8399819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561">
              <a:buClr>
                <a:srgbClr val="000000"/>
              </a:buClr>
              <a:defRPr/>
            </a:pPr>
            <a:r>
              <a:rPr lang="en-US" sz="24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 RỘNG VỐN TỪ : HẠNH PHÚC  </a:t>
            </a:r>
            <a:endParaRPr lang="en-US" sz="2400" b="1" ker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D3CD4F42-9786-461E-B8BA-3C1E44107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751" y="2453859"/>
            <a:ext cx="3261126" cy="344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15B55984-C9D4-4B9F-9283-DD7317D83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875" y="2678190"/>
            <a:ext cx="5054348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5904A606-2F21-460B-94A5-EA3EDA8C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39" y="465364"/>
            <a:ext cx="11743934" cy="2057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>
              <a:defRPr/>
            </a:pPr>
            <a:r>
              <a:rPr lang="en-US" sz="3200" b="1" dirty="0" err="1">
                <a:latin typeface="Times New Roman" pitchFamily="18" charset="0"/>
                <a:cs typeface="Arial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hạnh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may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mắn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”.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thêm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chứa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  <a:defRPr/>
            </a:pPr>
            <a:r>
              <a:rPr lang="en-US" sz="3200" b="1" dirty="0" err="1">
                <a:latin typeface="Times New Roman" pitchFamily="18" charset="0"/>
                <a:cs typeface="Arial" charset="0"/>
              </a:rPr>
              <a:t>Mẫu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phúc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đức</a:t>
            </a:r>
            <a:endParaRPr lang="en-US" sz="3200" b="1" u="sng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219C048A-40EE-4235-8233-53092AD3E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1783" y="-71665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36A42F-F8FD-454B-8EC4-2EA5861F1CFB}"/>
              </a:ext>
            </a:extLst>
          </p:cNvPr>
          <p:cNvSpPr/>
          <p:nvPr/>
        </p:nvSpPr>
        <p:spPr>
          <a:xfrm>
            <a:off x="4739706" y="95876"/>
            <a:ext cx="271099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04782-194B-45DB-A0D3-BCFBC990B3D7}"/>
              </a:ext>
            </a:extLst>
          </p:cNvPr>
          <p:cNvSpPr/>
          <p:nvPr/>
        </p:nvSpPr>
        <p:spPr>
          <a:xfrm>
            <a:off x="319898" y="1192826"/>
            <a:ext cx="11550614" cy="443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dồi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dào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36A42F-F8FD-454B-8EC4-2EA5861F1CFB}"/>
              </a:ext>
            </a:extLst>
          </p:cNvPr>
          <p:cNvSpPr/>
          <p:nvPr/>
        </p:nvSpPr>
        <p:spPr>
          <a:xfrm>
            <a:off x="4739706" y="95876"/>
            <a:ext cx="271099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04782-194B-45DB-A0D3-BCFBC990B3D7}"/>
              </a:ext>
            </a:extLst>
          </p:cNvPr>
          <p:cNvSpPr/>
          <p:nvPr/>
        </p:nvSpPr>
        <p:spPr>
          <a:xfrm>
            <a:off x="319898" y="1484671"/>
            <a:ext cx="11550614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ng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ến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cs typeface="Arial" panose="020B0604020202020204" pitchFamily="34" charset="0"/>
              </a:rPr>
              <a:t>đư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altLang="en-US" sz="3200" dirty="0">
                <a:cs typeface="Arial" panose="020B0604020202020204" pitchFamily="34" charset="0"/>
              </a:rPr>
              <a:t>ư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66400" y="5530736"/>
            <a:ext cx="1624013" cy="12475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804" y="5372413"/>
            <a:ext cx="1030841" cy="1280827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D3283C48-B71E-4A2C-9225-8B92B92B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8" y="246303"/>
            <a:ext cx="11473216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000" b="1" dirty="0" err="1"/>
              <a:t>Bài</a:t>
            </a:r>
            <a:r>
              <a:rPr lang="en-US" altLang="en-US" sz="3000" b="1" dirty="0"/>
              <a:t> 4. </a:t>
            </a:r>
            <a:r>
              <a:rPr lang="en-US" altLang="en-US" sz="3000" b="1" dirty="0" err="1"/>
              <a:t>Mỗi</a:t>
            </a:r>
            <a:r>
              <a:rPr lang="en-US" altLang="en-US" sz="3000" b="1" dirty="0"/>
              <a:t> ng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ời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thể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một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hiểu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khác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nhau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về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hạnh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phúc</a:t>
            </a:r>
            <a:r>
              <a:rPr lang="en-US" altLang="en-US" sz="3000" b="1" dirty="0"/>
              <a:t>. Theo </a:t>
            </a:r>
            <a:r>
              <a:rPr lang="en-US" altLang="en-US" sz="3000" b="1" dirty="0" err="1"/>
              <a:t>em</a:t>
            </a:r>
            <a:r>
              <a:rPr lang="en-US" altLang="en-US" sz="3000" b="1" dirty="0"/>
              <a:t>, </a:t>
            </a:r>
            <a:r>
              <a:rPr lang="en-US" altLang="en-US" sz="3000" b="1" dirty="0" err="1"/>
              <a:t>trong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yếu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tố</a:t>
            </a:r>
            <a:r>
              <a:rPr lang="en-US" altLang="en-US" sz="3000" b="1" dirty="0"/>
              <a:t> d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ới</a:t>
            </a:r>
            <a:r>
              <a:rPr lang="en-US" altLang="en-US" sz="3000" b="1" dirty="0"/>
              <a:t> </a:t>
            </a:r>
            <a:r>
              <a:rPr lang="vi-VN" altLang="en-US" sz="3000" b="1" dirty="0"/>
              <a:t>đ</a:t>
            </a:r>
            <a:r>
              <a:rPr lang="en-US" altLang="en-US" sz="3000" b="1" dirty="0" err="1"/>
              <a:t>ây</a:t>
            </a:r>
            <a:r>
              <a:rPr lang="en-US" altLang="en-US" sz="3000" b="1" dirty="0"/>
              <a:t>, </a:t>
            </a:r>
            <a:r>
              <a:rPr lang="en-US" altLang="en-US" sz="3000" b="1" dirty="0" err="1">
                <a:solidFill>
                  <a:srgbClr val="FF0000"/>
                </a:solidFill>
              </a:rPr>
              <a:t>yếu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là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quan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trọng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nhất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>
                <a:solidFill>
                  <a:srgbClr val="FF0000"/>
                </a:solidFill>
              </a:rPr>
              <a:t>ể </a:t>
            </a:r>
            <a:r>
              <a:rPr lang="en-US" altLang="en-US" sz="3000" b="1" dirty="0" err="1">
                <a:solidFill>
                  <a:srgbClr val="FF0000"/>
                </a:solidFill>
              </a:rPr>
              <a:t>tạo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nên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gia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 err="1">
                <a:solidFill>
                  <a:srgbClr val="FF0000"/>
                </a:solidFill>
              </a:rPr>
              <a:t>ình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hạnh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phúc</a:t>
            </a:r>
            <a:r>
              <a:rPr lang="en-US" alt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384FD21-1E49-4ABB-A3D7-934FA9980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1973887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a) </a:t>
            </a:r>
            <a:r>
              <a:rPr lang="en-US" altLang="en-US" sz="3200" b="1" dirty="0" err="1"/>
              <a:t>Giàu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endParaRPr lang="en-US" altLang="en-US" sz="3200" b="1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08B499F-919F-4656-884C-E9279CA7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2850187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b) Con </a:t>
            </a:r>
            <a:r>
              <a:rPr lang="en-US" altLang="en-US" sz="3200" b="1" dirty="0" err="1"/>
              <a:t>cái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học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giỏi</a:t>
            </a:r>
            <a:endParaRPr lang="en-US" altLang="en-US" sz="3200" b="1" dirty="0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54438D37-DF72-4313-9526-2A22A4783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3726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c) </a:t>
            </a:r>
            <a:r>
              <a:rPr lang="en-US" altLang="en-US" sz="3200" b="1" dirty="0" err="1"/>
              <a:t>Mọi</a:t>
            </a:r>
            <a:r>
              <a:rPr lang="en-US" altLang="en-US" sz="3200" b="1" dirty="0"/>
              <a:t> ng</a:t>
            </a:r>
            <a:r>
              <a:rPr lang="vi-VN" altLang="en-US" sz="3200" b="1" dirty="0"/>
              <a:t>ư</a:t>
            </a:r>
            <a:r>
              <a:rPr lang="en-US" altLang="en-US" sz="3200" b="1" dirty="0" err="1"/>
              <a:t>ời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thuận</a:t>
            </a:r>
            <a:endParaRPr lang="en-US" altLang="en-US" sz="3200" b="1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4C9056B0-0BA5-4B53-9DDD-DDA5B8485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4488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d) </a:t>
            </a:r>
            <a:r>
              <a:rPr lang="en-US" altLang="en-US" sz="3200" b="1" dirty="0" err="1"/>
              <a:t>Bố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mẹ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chức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vụ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cao</a:t>
            </a:r>
            <a:r>
              <a:rPr lang="en-US" altLang="en-US" sz="32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7689F-3EFF-4D68-BBF9-5C34E7E0F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0000" l="2000" r="98667">
                        <a14:foregroundMark x1="3778" y1="26667" x2="10667" y2="17667"/>
                        <a14:foregroundMark x1="10667" y1="17667" x2="17333" y2="25333"/>
                        <a14:foregroundMark x1="2444" y1="36000" x2="13111" y2="81667"/>
                        <a14:foregroundMark x1="13111" y1="81667" x2="14889" y2="83667"/>
                        <a14:foregroundMark x1="12889" y1="35000" x2="18889" y2="57667"/>
                        <a14:foregroundMark x1="18889" y1="57667" x2="18667" y2="62000"/>
                        <a14:foregroundMark x1="21778" y1="44000" x2="25111" y2="62000"/>
                        <a14:foregroundMark x1="25111" y1="62000" x2="32222" y2="77667"/>
                        <a14:foregroundMark x1="32222" y1="77667" x2="32444" y2="57000"/>
                        <a14:foregroundMark x1="32444" y1="57000" x2="26000" y2="44667"/>
                        <a14:foregroundMark x1="26000" y1="44667" x2="23778" y2="43000"/>
                        <a14:foregroundMark x1="18667" y1="79667" x2="31333" y2="83333"/>
                        <a14:foregroundMark x1="31333" y1="83333" x2="20889" y2="74667"/>
                        <a14:foregroundMark x1="20889" y1="74667" x2="17778" y2="78333"/>
                        <a14:foregroundMark x1="18222" y1="43667" x2="30444" y2="42667"/>
                        <a14:foregroundMark x1="30444" y1="42667" x2="39333" y2="52000"/>
                        <a14:foregroundMark x1="39333" y1="52000" x2="40000" y2="53333"/>
                        <a14:foregroundMark x1="23778" y1="15667" x2="24000" y2="29667"/>
                        <a14:foregroundMark x1="24000" y1="29667" x2="38222" y2="65333"/>
                        <a14:foregroundMark x1="38222" y1="65333" x2="47333" y2="70667"/>
                        <a14:foregroundMark x1="47333" y1="70667" x2="44667" y2="25000"/>
                        <a14:foregroundMark x1="44667" y1="25000" x2="39333" y2="10333"/>
                        <a14:foregroundMark x1="39333" y1="10333" x2="29556" y2="5667"/>
                        <a14:foregroundMark x1="29556" y1="5667" x2="22444" y2="15667"/>
                        <a14:foregroundMark x1="22444" y1="15667" x2="21778" y2="19333"/>
                        <a14:foregroundMark x1="30889" y1="5667" x2="40222" y2="4000"/>
                        <a14:foregroundMark x1="40222" y1="4000" x2="48667" y2="11000"/>
                        <a14:foregroundMark x1="48667" y1="11000" x2="49778" y2="23333"/>
                        <a14:foregroundMark x1="52889" y1="17333" x2="66000" y2="18000"/>
                        <a14:foregroundMark x1="66000" y1="18000" x2="63333" y2="33000"/>
                        <a14:foregroundMark x1="63333" y1="33000" x2="66444" y2="41333"/>
                        <a14:foregroundMark x1="58000" y1="63000" x2="61556" y2="75667"/>
                        <a14:foregroundMark x1="61556" y1="75667" x2="58222" y2="61333"/>
                        <a14:foregroundMark x1="58222" y1="61333" x2="58222" y2="61333"/>
                        <a14:foregroundMark x1="62889" y1="71667" x2="59778" y2="84667"/>
                        <a14:foregroundMark x1="59778" y1="84667" x2="68667" y2="80000"/>
                        <a14:foregroundMark x1="68667" y1="80000" x2="73556" y2="64000"/>
                        <a14:foregroundMark x1="73556" y1="64000" x2="73778" y2="64000"/>
                        <a14:foregroundMark x1="66000" y1="13000" x2="77556" y2="19333"/>
                        <a14:foregroundMark x1="77556" y1="19333" x2="67556" y2="10333"/>
                        <a14:foregroundMark x1="67556" y1="10333" x2="65556" y2="13667"/>
                        <a14:foregroundMark x1="92222" y1="21333" x2="90667" y2="24000"/>
                        <a14:foregroundMark x1="89333" y1="17667" x2="97333" y2="10000"/>
                        <a14:foregroundMark x1="97333" y1="10000" x2="98667" y2="1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8" y="2098521"/>
            <a:ext cx="4910838" cy="32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29" grpId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DDD335-A4E8-48A4-B1B2-42BA1665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5266393-90CC-4717-A1F8-F614006B2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B8EBFE-F3CF-46BB-AF34-FAFE2FD60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3" name="Cloud Callout 5">
            <a:extLst>
              <a:ext uri="{FF2B5EF4-FFF2-40B4-BE49-F238E27FC236}">
                <a16:creationId xmlns:a16="http://schemas.microsoft.com/office/drawing/2014/main" id="{2DE3AF1D-DDEF-4F7C-BE2C-324BE51C1374}"/>
              </a:ext>
            </a:extLst>
          </p:cNvPr>
          <p:cNvSpPr/>
          <p:nvPr/>
        </p:nvSpPr>
        <p:spPr>
          <a:xfrm>
            <a:off x="2267167" y="1457798"/>
            <a:ext cx="7993062" cy="2232025"/>
          </a:xfrm>
          <a:prstGeom prst="cloudCallout">
            <a:avLst>
              <a:gd name="adj1" fmla="val 48959"/>
              <a:gd name="adj2" fmla="val -231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A10DF01-8C47-43CB-BAF7-E379CE7A6333}"/>
              </a:ext>
            </a:extLst>
          </p:cNvPr>
          <p:cNvSpPr/>
          <p:nvPr/>
        </p:nvSpPr>
        <p:spPr>
          <a:xfrm>
            <a:off x="3899139" y="18277"/>
            <a:ext cx="4796287" cy="2484408"/>
          </a:xfrm>
          <a:prstGeom prst="ellipse">
            <a:avLst/>
          </a:prstGeom>
          <a:solidFill>
            <a:srgbClr val="63DBC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099C1-354B-40A5-A1BD-87C1C689D8D8}"/>
              </a:ext>
            </a:extLst>
          </p:cNvPr>
          <p:cNvSpPr txBox="1"/>
          <p:nvPr/>
        </p:nvSpPr>
        <p:spPr>
          <a:xfrm>
            <a:off x="2400411" y="3127157"/>
            <a:ext cx="902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2" name="18">
            <a:extLst>
              <a:ext uri="{FF2B5EF4-FFF2-40B4-BE49-F238E27FC236}">
                <a16:creationId xmlns:a16="http://schemas.microsoft.com/office/drawing/2014/main" id="{9DEFEACE-0683-44B7-9A14-3DA92A3178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9449" y="1937125"/>
            <a:ext cx="8388497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Tiết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đây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kết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thúc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.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姚体" panose="02010601030101010101" pitchFamily="2" charset="-122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Xin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chào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hẹn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gặp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姚体" panose="02010601030101010101" pitchFamily="2" charset="-122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438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093" y="-133017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18225-8139-4CD0-A3E8-255705E08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40" y="1511764"/>
            <a:ext cx="905334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3" t="4726" r="3224" b="3619"/>
          <a:stretch/>
        </p:blipFill>
        <p:spPr>
          <a:xfrm>
            <a:off x="116114" y="99788"/>
            <a:ext cx="12140360" cy="6759800"/>
          </a:xfrm>
          <a:prstGeom prst="rect">
            <a:avLst/>
          </a:prstGeom>
        </p:spPr>
      </p:pic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A1543D3B-DEC3-4541-8CF2-82358CF7474C}"/>
              </a:ext>
            </a:extLst>
          </p:cNvPr>
          <p:cNvSpPr/>
          <p:nvPr/>
        </p:nvSpPr>
        <p:spPr>
          <a:xfrm>
            <a:off x="3685834" y="812800"/>
            <a:ext cx="5050971" cy="1944914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96786-9D88-4107-991C-8398FE621071}"/>
              </a:ext>
            </a:extLst>
          </p:cNvPr>
          <p:cNvSpPr/>
          <p:nvPr/>
        </p:nvSpPr>
        <p:spPr>
          <a:xfrm>
            <a:off x="1000679" y="2757713"/>
            <a:ext cx="2902247" cy="3033485"/>
          </a:xfrm>
          <a:custGeom>
            <a:avLst/>
            <a:gdLst>
              <a:gd name="connsiteX0" fmla="*/ 0 w 2336122"/>
              <a:gd name="connsiteY0" fmla="*/ 389361 h 3033485"/>
              <a:gd name="connsiteX1" fmla="*/ 389361 w 2336122"/>
              <a:gd name="connsiteY1" fmla="*/ 0 h 3033485"/>
              <a:gd name="connsiteX2" fmla="*/ 892920 w 2336122"/>
              <a:gd name="connsiteY2" fmla="*/ 0 h 3033485"/>
              <a:gd name="connsiteX3" fmla="*/ 1365332 w 2336122"/>
              <a:gd name="connsiteY3" fmla="*/ 0 h 3033485"/>
              <a:gd name="connsiteX4" fmla="*/ 1946761 w 2336122"/>
              <a:gd name="connsiteY4" fmla="*/ 0 h 3033485"/>
              <a:gd name="connsiteX5" fmla="*/ 2336122 w 2336122"/>
              <a:gd name="connsiteY5" fmla="*/ 389361 h 3033485"/>
              <a:gd name="connsiteX6" fmla="*/ 2336122 w 2336122"/>
              <a:gd name="connsiteY6" fmla="*/ 975599 h 3033485"/>
              <a:gd name="connsiteX7" fmla="*/ 2336122 w 2336122"/>
              <a:gd name="connsiteY7" fmla="*/ 1539290 h 3033485"/>
              <a:gd name="connsiteX8" fmla="*/ 2336122 w 2336122"/>
              <a:gd name="connsiteY8" fmla="*/ 2102981 h 3033485"/>
              <a:gd name="connsiteX9" fmla="*/ 2336122 w 2336122"/>
              <a:gd name="connsiteY9" fmla="*/ 2644124 h 3033485"/>
              <a:gd name="connsiteX10" fmla="*/ 1946761 w 2336122"/>
              <a:gd name="connsiteY10" fmla="*/ 3033485 h 3033485"/>
              <a:gd name="connsiteX11" fmla="*/ 1458776 w 2336122"/>
              <a:gd name="connsiteY11" fmla="*/ 3033485 h 3033485"/>
              <a:gd name="connsiteX12" fmla="*/ 986364 w 2336122"/>
              <a:gd name="connsiteY12" fmla="*/ 3033485 h 3033485"/>
              <a:gd name="connsiteX13" fmla="*/ 389361 w 2336122"/>
              <a:gd name="connsiteY13" fmla="*/ 3033485 h 3033485"/>
              <a:gd name="connsiteX14" fmla="*/ 0 w 2336122"/>
              <a:gd name="connsiteY14" fmla="*/ 2644124 h 3033485"/>
              <a:gd name="connsiteX15" fmla="*/ 0 w 2336122"/>
              <a:gd name="connsiteY15" fmla="*/ 2035338 h 3033485"/>
              <a:gd name="connsiteX16" fmla="*/ 0 w 2336122"/>
              <a:gd name="connsiteY16" fmla="*/ 1494195 h 3033485"/>
              <a:gd name="connsiteX17" fmla="*/ 0 w 2336122"/>
              <a:gd name="connsiteY17" fmla="*/ 907956 h 3033485"/>
              <a:gd name="connsiteX18" fmla="*/ 0 w 2336122"/>
              <a:gd name="connsiteY18" fmla="*/ 38936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6122" h="3033485" fill="none" extrusionOk="0">
                <a:moveTo>
                  <a:pt x="0" y="389361"/>
                </a:moveTo>
                <a:cubicBezTo>
                  <a:pt x="-14307" y="162983"/>
                  <a:pt x="206544" y="-24183"/>
                  <a:pt x="389361" y="0"/>
                </a:cubicBezTo>
                <a:cubicBezTo>
                  <a:pt x="576932" y="20275"/>
                  <a:pt x="706263" y="17227"/>
                  <a:pt x="892920" y="0"/>
                </a:cubicBezTo>
                <a:cubicBezTo>
                  <a:pt x="1079577" y="-17227"/>
                  <a:pt x="1258577" y="-21026"/>
                  <a:pt x="1365332" y="0"/>
                </a:cubicBezTo>
                <a:cubicBezTo>
                  <a:pt x="1472087" y="21026"/>
                  <a:pt x="1754156" y="7293"/>
                  <a:pt x="1946761" y="0"/>
                </a:cubicBezTo>
                <a:cubicBezTo>
                  <a:pt x="2154958" y="-24880"/>
                  <a:pt x="2371467" y="160393"/>
                  <a:pt x="2336122" y="389361"/>
                </a:cubicBezTo>
                <a:cubicBezTo>
                  <a:pt x="2345272" y="553601"/>
                  <a:pt x="2308594" y="762863"/>
                  <a:pt x="2336122" y="975599"/>
                </a:cubicBezTo>
                <a:cubicBezTo>
                  <a:pt x="2363650" y="1188335"/>
                  <a:pt x="2325485" y="1405231"/>
                  <a:pt x="2336122" y="1539290"/>
                </a:cubicBezTo>
                <a:cubicBezTo>
                  <a:pt x="2346759" y="1673349"/>
                  <a:pt x="2361915" y="1903670"/>
                  <a:pt x="2336122" y="2102981"/>
                </a:cubicBezTo>
                <a:cubicBezTo>
                  <a:pt x="2310329" y="2302292"/>
                  <a:pt x="2321809" y="2508697"/>
                  <a:pt x="2336122" y="2644124"/>
                </a:cubicBezTo>
                <a:cubicBezTo>
                  <a:pt x="2312224" y="2850448"/>
                  <a:pt x="2160422" y="3027851"/>
                  <a:pt x="1946761" y="3033485"/>
                </a:cubicBezTo>
                <a:cubicBezTo>
                  <a:pt x="1766734" y="3029151"/>
                  <a:pt x="1619071" y="3027983"/>
                  <a:pt x="1458776" y="3033485"/>
                </a:cubicBezTo>
                <a:cubicBezTo>
                  <a:pt x="1298482" y="3038987"/>
                  <a:pt x="1093410" y="3032153"/>
                  <a:pt x="986364" y="3033485"/>
                </a:cubicBezTo>
                <a:cubicBezTo>
                  <a:pt x="879318" y="3034817"/>
                  <a:pt x="613982" y="3032766"/>
                  <a:pt x="389361" y="3033485"/>
                </a:cubicBezTo>
                <a:cubicBezTo>
                  <a:pt x="167980" y="3038848"/>
                  <a:pt x="15860" y="2852246"/>
                  <a:pt x="0" y="2644124"/>
                </a:cubicBezTo>
                <a:cubicBezTo>
                  <a:pt x="26329" y="2467438"/>
                  <a:pt x="-11690" y="2298440"/>
                  <a:pt x="0" y="2035338"/>
                </a:cubicBezTo>
                <a:cubicBezTo>
                  <a:pt x="11690" y="1772236"/>
                  <a:pt x="23833" y="1664995"/>
                  <a:pt x="0" y="1494195"/>
                </a:cubicBezTo>
                <a:cubicBezTo>
                  <a:pt x="-23833" y="1323395"/>
                  <a:pt x="2401" y="1071919"/>
                  <a:pt x="0" y="907956"/>
                </a:cubicBezTo>
                <a:cubicBezTo>
                  <a:pt x="-2401" y="743993"/>
                  <a:pt x="3166" y="607441"/>
                  <a:pt x="0" y="389361"/>
                </a:cubicBezTo>
                <a:close/>
              </a:path>
              <a:path w="2336122" h="3033485" stroke="0" extrusionOk="0">
                <a:moveTo>
                  <a:pt x="0" y="389361"/>
                </a:moveTo>
                <a:cubicBezTo>
                  <a:pt x="-12812" y="200367"/>
                  <a:pt x="191614" y="-13925"/>
                  <a:pt x="389361" y="0"/>
                </a:cubicBezTo>
                <a:cubicBezTo>
                  <a:pt x="581222" y="14552"/>
                  <a:pt x="727008" y="-18715"/>
                  <a:pt x="861772" y="0"/>
                </a:cubicBezTo>
                <a:cubicBezTo>
                  <a:pt x="996536" y="18715"/>
                  <a:pt x="1139403" y="-18172"/>
                  <a:pt x="1349758" y="0"/>
                </a:cubicBezTo>
                <a:cubicBezTo>
                  <a:pt x="1560113" y="18172"/>
                  <a:pt x="1742534" y="-28904"/>
                  <a:pt x="1946761" y="0"/>
                </a:cubicBezTo>
                <a:cubicBezTo>
                  <a:pt x="2162232" y="-18705"/>
                  <a:pt x="2302918" y="210103"/>
                  <a:pt x="2336122" y="389361"/>
                </a:cubicBezTo>
                <a:cubicBezTo>
                  <a:pt x="2356387" y="547112"/>
                  <a:pt x="2327262" y="654202"/>
                  <a:pt x="2336122" y="885409"/>
                </a:cubicBezTo>
                <a:cubicBezTo>
                  <a:pt x="2344982" y="1116616"/>
                  <a:pt x="2347985" y="1283641"/>
                  <a:pt x="2336122" y="1426552"/>
                </a:cubicBezTo>
                <a:cubicBezTo>
                  <a:pt x="2324259" y="1569463"/>
                  <a:pt x="2325568" y="1739529"/>
                  <a:pt x="2336122" y="1967695"/>
                </a:cubicBezTo>
                <a:cubicBezTo>
                  <a:pt x="2346676" y="2195861"/>
                  <a:pt x="2359560" y="2453131"/>
                  <a:pt x="2336122" y="2644124"/>
                </a:cubicBezTo>
                <a:cubicBezTo>
                  <a:pt x="2380696" y="2874075"/>
                  <a:pt x="2156228" y="3056531"/>
                  <a:pt x="1946761" y="3033485"/>
                </a:cubicBezTo>
                <a:cubicBezTo>
                  <a:pt x="1744634" y="3042926"/>
                  <a:pt x="1639759" y="3013664"/>
                  <a:pt x="1474350" y="3033485"/>
                </a:cubicBezTo>
                <a:cubicBezTo>
                  <a:pt x="1308941" y="3053306"/>
                  <a:pt x="1161296" y="3013328"/>
                  <a:pt x="986364" y="3033485"/>
                </a:cubicBezTo>
                <a:cubicBezTo>
                  <a:pt x="811432" y="3053642"/>
                  <a:pt x="560765" y="3047661"/>
                  <a:pt x="389361" y="3033485"/>
                </a:cubicBezTo>
                <a:cubicBezTo>
                  <a:pt x="172241" y="3060704"/>
                  <a:pt x="14792" y="2817053"/>
                  <a:pt x="0" y="2644124"/>
                </a:cubicBezTo>
                <a:cubicBezTo>
                  <a:pt x="21220" y="2411440"/>
                  <a:pt x="5363" y="2372483"/>
                  <a:pt x="0" y="2125529"/>
                </a:cubicBezTo>
                <a:cubicBezTo>
                  <a:pt x="-5363" y="1878575"/>
                  <a:pt x="-12534" y="1803020"/>
                  <a:pt x="0" y="1606933"/>
                </a:cubicBezTo>
                <a:cubicBezTo>
                  <a:pt x="12534" y="1410846"/>
                  <a:pt x="-17631" y="1235147"/>
                  <a:pt x="0" y="1065790"/>
                </a:cubicBezTo>
                <a:cubicBezTo>
                  <a:pt x="17631" y="896433"/>
                  <a:pt x="-27376" y="715765"/>
                  <a:pt x="0" y="38936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425192044">
                  <a:custGeom>
                    <a:avLst/>
                    <a:gdLst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109306 w 2902247"/>
                      <a:gd name="connsiteY2" fmla="*/ 0 h 3033485"/>
                      <a:gd name="connsiteX3" fmla="*/ 1696200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975599 h 3033485"/>
                      <a:gd name="connsiteX7" fmla="*/ 2902247 w 2902247"/>
                      <a:gd name="connsiteY7" fmla="*/ 1539290 h 3033485"/>
                      <a:gd name="connsiteX8" fmla="*/ 2902247 w 2902247"/>
                      <a:gd name="connsiteY8" fmla="*/ 2102981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12289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035338 h 3033485"/>
                      <a:gd name="connsiteX16" fmla="*/ 0 w 2902247"/>
                      <a:gd name="connsiteY16" fmla="*/ 1494195 h 3033485"/>
                      <a:gd name="connsiteX17" fmla="*/ 0 w 2902247"/>
                      <a:gd name="connsiteY17" fmla="*/ 907956 h 3033485"/>
                      <a:gd name="connsiteX18" fmla="*/ 0 w 2902247"/>
                      <a:gd name="connsiteY18" fmla="*/ 389361 h 3033485"/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070609 w 2902247"/>
                      <a:gd name="connsiteY2" fmla="*/ 0 h 3033485"/>
                      <a:gd name="connsiteX3" fmla="*/ 1676852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885409 h 3033485"/>
                      <a:gd name="connsiteX7" fmla="*/ 2902247 w 2902247"/>
                      <a:gd name="connsiteY7" fmla="*/ 1426552 h 3033485"/>
                      <a:gd name="connsiteX8" fmla="*/ 2902247 w 2902247"/>
                      <a:gd name="connsiteY8" fmla="*/ 1967695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31637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125529 h 3033485"/>
                      <a:gd name="connsiteX16" fmla="*/ 0 w 2902247"/>
                      <a:gd name="connsiteY16" fmla="*/ 1606933 h 3033485"/>
                      <a:gd name="connsiteX17" fmla="*/ 0 w 2902247"/>
                      <a:gd name="connsiteY17" fmla="*/ 1065790 h 3033485"/>
                      <a:gd name="connsiteX18" fmla="*/ 0 w 2902247"/>
                      <a:gd name="connsiteY18" fmla="*/ 389361 h 3033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902247" h="3033485" fill="none" extrusionOk="0">
                        <a:moveTo>
                          <a:pt x="0" y="389361"/>
                        </a:moveTo>
                        <a:cubicBezTo>
                          <a:pt x="-37821" y="176149"/>
                          <a:pt x="236163" y="17254"/>
                          <a:pt x="483716" y="0"/>
                        </a:cubicBezTo>
                        <a:cubicBezTo>
                          <a:pt x="715249" y="25300"/>
                          <a:pt x="886141" y="14438"/>
                          <a:pt x="1109306" y="0"/>
                        </a:cubicBezTo>
                        <a:cubicBezTo>
                          <a:pt x="1333494" y="-27171"/>
                          <a:pt x="1559470" y="-9737"/>
                          <a:pt x="1696200" y="0"/>
                        </a:cubicBezTo>
                        <a:cubicBezTo>
                          <a:pt x="1859751" y="-24921"/>
                          <a:pt x="2165102" y="19453"/>
                          <a:pt x="2418530" y="0"/>
                        </a:cubicBezTo>
                        <a:cubicBezTo>
                          <a:pt x="2684007" y="-22011"/>
                          <a:pt x="2925287" y="213744"/>
                          <a:pt x="2902247" y="389361"/>
                        </a:cubicBezTo>
                        <a:cubicBezTo>
                          <a:pt x="2887621" y="564465"/>
                          <a:pt x="2867792" y="751701"/>
                          <a:pt x="2902247" y="975599"/>
                        </a:cubicBezTo>
                        <a:cubicBezTo>
                          <a:pt x="2923836" y="1179611"/>
                          <a:pt x="2874704" y="1374869"/>
                          <a:pt x="2902247" y="1539290"/>
                        </a:cubicBezTo>
                        <a:cubicBezTo>
                          <a:pt x="2900361" y="1694317"/>
                          <a:pt x="2964707" y="1917912"/>
                          <a:pt x="2902247" y="2102981"/>
                        </a:cubicBezTo>
                        <a:cubicBezTo>
                          <a:pt x="2872314" y="2272847"/>
                          <a:pt x="2897283" y="2511870"/>
                          <a:pt x="2902247" y="2644124"/>
                        </a:cubicBezTo>
                        <a:cubicBezTo>
                          <a:pt x="2906360" y="2827181"/>
                          <a:pt x="2664876" y="3006171"/>
                          <a:pt x="2418530" y="3033485"/>
                        </a:cubicBezTo>
                        <a:cubicBezTo>
                          <a:pt x="2163823" y="3002504"/>
                          <a:pt x="1988747" y="3047159"/>
                          <a:pt x="1812289" y="3033485"/>
                        </a:cubicBezTo>
                        <a:cubicBezTo>
                          <a:pt x="1627445" y="3032754"/>
                          <a:pt x="1359549" y="3023824"/>
                          <a:pt x="1225394" y="3033485"/>
                        </a:cubicBezTo>
                        <a:cubicBezTo>
                          <a:pt x="1103705" y="2975141"/>
                          <a:pt x="737159" y="2989559"/>
                          <a:pt x="483716" y="3033485"/>
                        </a:cubicBezTo>
                        <a:cubicBezTo>
                          <a:pt x="234229" y="3009889"/>
                          <a:pt x="18416" y="2883256"/>
                          <a:pt x="0" y="2644124"/>
                        </a:cubicBezTo>
                        <a:cubicBezTo>
                          <a:pt x="26955" y="2458301"/>
                          <a:pt x="-6697" y="2329668"/>
                          <a:pt x="0" y="2035338"/>
                        </a:cubicBezTo>
                        <a:cubicBezTo>
                          <a:pt x="7724" y="1756379"/>
                          <a:pt x="25940" y="1653882"/>
                          <a:pt x="0" y="1494195"/>
                        </a:cubicBezTo>
                        <a:cubicBezTo>
                          <a:pt x="-30833" y="1318707"/>
                          <a:pt x="18400" y="1042032"/>
                          <a:pt x="0" y="907956"/>
                        </a:cubicBezTo>
                        <a:cubicBezTo>
                          <a:pt x="-18364" y="750719"/>
                          <a:pt x="621" y="641448"/>
                          <a:pt x="0" y="389361"/>
                        </a:cubicBezTo>
                        <a:close/>
                      </a:path>
                      <a:path w="2902247" h="3033485" stroke="0" extrusionOk="0">
                        <a:moveTo>
                          <a:pt x="0" y="389361"/>
                        </a:moveTo>
                        <a:cubicBezTo>
                          <a:pt x="-6406" y="211413"/>
                          <a:pt x="213583" y="9936"/>
                          <a:pt x="483716" y="0"/>
                        </a:cubicBezTo>
                        <a:cubicBezTo>
                          <a:pt x="750464" y="16314"/>
                          <a:pt x="877945" y="-31555"/>
                          <a:pt x="1070609" y="0"/>
                        </a:cubicBezTo>
                        <a:cubicBezTo>
                          <a:pt x="1257143" y="-2049"/>
                          <a:pt x="1425521" y="10717"/>
                          <a:pt x="1676852" y="0"/>
                        </a:cubicBezTo>
                        <a:cubicBezTo>
                          <a:pt x="1894545" y="-10688"/>
                          <a:pt x="2188276" y="-17433"/>
                          <a:pt x="2418530" y="0"/>
                        </a:cubicBezTo>
                        <a:cubicBezTo>
                          <a:pt x="2677559" y="-23671"/>
                          <a:pt x="2900567" y="225840"/>
                          <a:pt x="2902247" y="389361"/>
                        </a:cubicBezTo>
                        <a:cubicBezTo>
                          <a:pt x="2943775" y="529342"/>
                          <a:pt x="2911631" y="663967"/>
                          <a:pt x="2902247" y="885409"/>
                        </a:cubicBezTo>
                        <a:cubicBezTo>
                          <a:pt x="2933483" y="1115803"/>
                          <a:pt x="2921544" y="1291437"/>
                          <a:pt x="2902247" y="1426552"/>
                        </a:cubicBezTo>
                        <a:cubicBezTo>
                          <a:pt x="2886815" y="1555854"/>
                          <a:pt x="2919901" y="1733965"/>
                          <a:pt x="2902247" y="1967695"/>
                        </a:cubicBezTo>
                        <a:cubicBezTo>
                          <a:pt x="2898040" y="2218281"/>
                          <a:pt x="2951347" y="2444836"/>
                          <a:pt x="2902247" y="2644124"/>
                        </a:cubicBezTo>
                        <a:cubicBezTo>
                          <a:pt x="3012588" y="2906103"/>
                          <a:pt x="2629650" y="3047921"/>
                          <a:pt x="2418530" y="3033485"/>
                        </a:cubicBezTo>
                        <a:cubicBezTo>
                          <a:pt x="2199986" y="3048116"/>
                          <a:pt x="2042310" y="3023572"/>
                          <a:pt x="1831637" y="3033485"/>
                        </a:cubicBezTo>
                        <a:cubicBezTo>
                          <a:pt x="1632471" y="3034291"/>
                          <a:pt x="1436116" y="2986788"/>
                          <a:pt x="1225394" y="3033485"/>
                        </a:cubicBezTo>
                        <a:cubicBezTo>
                          <a:pt x="998560" y="3048077"/>
                          <a:pt x="691439" y="3045944"/>
                          <a:pt x="483716" y="3033485"/>
                        </a:cubicBezTo>
                        <a:cubicBezTo>
                          <a:pt x="225475" y="3054343"/>
                          <a:pt x="4646" y="2783175"/>
                          <a:pt x="0" y="2644124"/>
                        </a:cubicBezTo>
                        <a:cubicBezTo>
                          <a:pt x="30228" y="2413135"/>
                          <a:pt x="7027" y="2363354"/>
                          <a:pt x="0" y="2125529"/>
                        </a:cubicBezTo>
                        <a:cubicBezTo>
                          <a:pt x="-12324" y="1870130"/>
                          <a:pt x="-17466" y="1807285"/>
                          <a:pt x="0" y="1606933"/>
                        </a:cubicBezTo>
                        <a:cubicBezTo>
                          <a:pt x="8980" y="1400105"/>
                          <a:pt x="1847" y="1265735"/>
                          <a:pt x="0" y="1065790"/>
                        </a:cubicBezTo>
                        <a:cubicBezTo>
                          <a:pt x="13166" y="927555"/>
                          <a:pt x="-47020" y="715069"/>
                          <a:pt x="0" y="389361"/>
                        </a:cubicBezTo>
                        <a:close/>
                      </a:path>
                      <a:path w="2902247" h="3033485" fill="none" stroke="0" extrusionOk="0">
                        <a:moveTo>
                          <a:pt x="0" y="389361"/>
                        </a:moveTo>
                        <a:cubicBezTo>
                          <a:pt x="-29157" y="186120"/>
                          <a:pt x="280944" y="-43792"/>
                          <a:pt x="483716" y="0"/>
                        </a:cubicBezTo>
                        <a:cubicBezTo>
                          <a:pt x="693122" y="16127"/>
                          <a:pt x="879287" y="27069"/>
                          <a:pt x="1109306" y="0"/>
                        </a:cubicBezTo>
                        <a:cubicBezTo>
                          <a:pt x="1359715" y="-41923"/>
                          <a:pt x="1549582" y="4658"/>
                          <a:pt x="1696200" y="0"/>
                        </a:cubicBezTo>
                        <a:cubicBezTo>
                          <a:pt x="1784429" y="10470"/>
                          <a:pt x="2184782" y="60"/>
                          <a:pt x="2418530" y="0"/>
                        </a:cubicBezTo>
                        <a:cubicBezTo>
                          <a:pt x="2686228" y="5719"/>
                          <a:pt x="2946328" y="203095"/>
                          <a:pt x="2902247" y="389361"/>
                        </a:cubicBezTo>
                        <a:cubicBezTo>
                          <a:pt x="2931905" y="567849"/>
                          <a:pt x="2867203" y="772163"/>
                          <a:pt x="2902247" y="975599"/>
                        </a:cubicBezTo>
                        <a:cubicBezTo>
                          <a:pt x="2945256" y="1194830"/>
                          <a:pt x="2918887" y="1405774"/>
                          <a:pt x="2902247" y="1539290"/>
                        </a:cubicBezTo>
                        <a:cubicBezTo>
                          <a:pt x="2960403" y="1663236"/>
                          <a:pt x="2899501" y="1920117"/>
                          <a:pt x="2902247" y="2102981"/>
                        </a:cubicBezTo>
                        <a:cubicBezTo>
                          <a:pt x="2859499" y="2303892"/>
                          <a:pt x="2881094" y="2501754"/>
                          <a:pt x="2902247" y="2644124"/>
                        </a:cubicBezTo>
                        <a:cubicBezTo>
                          <a:pt x="2874519" y="2831450"/>
                          <a:pt x="2664960" y="3003038"/>
                          <a:pt x="2418530" y="3033485"/>
                        </a:cubicBezTo>
                        <a:cubicBezTo>
                          <a:pt x="2221553" y="3038492"/>
                          <a:pt x="2018065" y="3052194"/>
                          <a:pt x="1812289" y="3033485"/>
                        </a:cubicBezTo>
                        <a:cubicBezTo>
                          <a:pt x="1616768" y="3034101"/>
                          <a:pt x="1373885" y="3006349"/>
                          <a:pt x="1225394" y="3033485"/>
                        </a:cubicBezTo>
                        <a:cubicBezTo>
                          <a:pt x="1088703" y="3083233"/>
                          <a:pt x="770573" y="3010555"/>
                          <a:pt x="483716" y="3033485"/>
                        </a:cubicBezTo>
                        <a:cubicBezTo>
                          <a:pt x="206576" y="3030895"/>
                          <a:pt x="12557" y="2834127"/>
                          <a:pt x="0" y="2644124"/>
                        </a:cubicBezTo>
                        <a:cubicBezTo>
                          <a:pt x="18672" y="2476909"/>
                          <a:pt x="-46530" y="2328229"/>
                          <a:pt x="0" y="2035338"/>
                        </a:cubicBezTo>
                        <a:cubicBezTo>
                          <a:pt x="-9316" y="1763678"/>
                          <a:pt x="28319" y="1657674"/>
                          <a:pt x="0" y="1494195"/>
                        </a:cubicBezTo>
                        <a:cubicBezTo>
                          <a:pt x="-63186" y="1303188"/>
                          <a:pt x="-2567" y="1067521"/>
                          <a:pt x="0" y="907956"/>
                        </a:cubicBezTo>
                        <a:cubicBezTo>
                          <a:pt x="14069" y="731195"/>
                          <a:pt x="386" y="615850"/>
                          <a:pt x="0" y="3893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BB729F-6585-4110-B0E6-F31EF20E127A}"/>
              </a:ext>
            </a:extLst>
          </p:cNvPr>
          <p:cNvSpPr/>
          <p:nvPr/>
        </p:nvSpPr>
        <p:spPr>
          <a:xfrm>
            <a:off x="4520348" y="2773814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2A2567-6FA2-4BB5-8738-4C8B08236ED0}"/>
              </a:ext>
            </a:extLst>
          </p:cNvPr>
          <p:cNvSpPr/>
          <p:nvPr/>
        </p:nvSpPr>
        <p:spPr>
          <a:xfrm>
            <a:off x="8137070" y="2757713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9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0" y="57376"/>
            <a:ext cx="12190413" cy="1109271"/>
            <a:chOff x="0" y="57376"/>
            <a:chExt cx="12190413" cy="15739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69225"/>
              <a:ext cx="12190413" cy="1047612"/>
              <a:chOff x="0" y="-166749"/>
              <a:chExt cx="12190413" cy="1047612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384045" y="-166749"/>
                <a:ext cx="11806368" cy="1032080"/>
                <a:chOff x="384045" y="-166749"/>
                <a:chExt cx="11806368" cy="1032080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2201190" y="-166749"/>
                  <a:ext cx="817207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lvl="1" algn="ctr"/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Khởi</a:t>
                  </a:r>
                  <a:r>
                    <a:rPr lang="en-US" altLang="zh-CN" sz="4800" b="1" dirty="0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động</a:t>
                  </a:r>
                  <a:endParaRPr lang="zh-CN" altLang="en-US" sz="4800" b="1" dirty="0">
                    <a:solidFill>
                      <a:srgbClr val="6DC1B5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0458" y="57376"/>
              <a:ext cx="1169955" cy="1573972"/>
            </a:xfrm>
            <a:prstGeom prst="rect">
              <a:avLst/>
            </a:prstGeom>
          </p:spPr>
        </p:pic>
      </p:grpSp>
      <p:pic>
        <p:nvPicPr>
          <p:cNvPr id="3" name="Hạnh phúc là gì_ _ VTV24">
            <a:hlinkClick r:id="" action="ppaction://media"/>
            <a:extLst>
              <a:ext uri="{FF2B5EF4-FFF2-40B4-BE49-F238E27FC236}">
                <a16:creationId xmlns:a16="http://schemas.microsoft.com/office/drawing/2014/main" id="{44A3FCD8-EBC4-4E3A-96CD-5D451C5D7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72.42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390" y="804041"/>
            <a:ext cx="10047144" cy="5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5855" y="4911063"/>
            <a:ext cx="2444558" cy="18779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135" y="-176501"/>
            <a:ext cx="2301989" cy="18779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229149"/>
            <a:ext cx="2025542" cy="2516749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093" y="42925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3" y="-214859"/>
            <a:ext cx="1667222" cy="1446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4504A6-EB35-427B-A360-30A112AE18FB}"/>
              </a:ext>
            </a:extLst>
          </p:cNvPr>
          <p:cNvSpPr txBox="1"/>
          <p:nvPr/>
        </p:nvSpPr>
        <p:spPr>
          <a:xfrm>
            <a:off x="2144474" y="1182475"/>
            <a:ext cx="8359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Arial" charset="0"/>
              </a:rPr>
              <a:t>Chọn</a:t>
            </a:r>
            <a:r>
              <a:rPr lang="en-US" altLang="en-US" sz="3200" b="1" dirty="0">
                <a:latin typeface="Arial" charset="0"/>
              </a:rPr>
              <a:t> ý </a:t>
            </a:r>
            <a:r>
              <a:rPr lang="en-US" altLang="en-US" sz="3200" b="1" dirty="0" err="1">
                <a:latin typeface="Arial" charset="0"/>
              </a:rPr>
              <a:t>thích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hợp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nhất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vi-VN" altLang="en-US" sz="3200" b="1" dirty="0">
                <a:latin typeface="Arial" charset="0"/>
              </a:rPr>
              <a:t>đ</a:t>
            </a:r>
            <a:r>
              <a:rPr lang="en-US" altLang="en-US" sz="3200" b="1" dirty="0">
                <a:latin typeface="Arial" charset="0"/>
              </a:rPr>
              <a:t>ể </a:t>
            </a:r>
            <a:r>
              <a:rPr lang="en-US" altLang="en-US" sz="3200" b="1" dirty="0" err="1">
                <a:latin typeface="Arial" charset="0"/>
              </a:rPr>
              <a:t>giải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nghĩa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từ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hạnh</a:t>
            </a:r>
            <a:r>
              <a:rPr lang="en-US" altLang="en-US" sz="32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phúc</a:t>
            </a:r>
            <a:r>
              <a:rPr lang="en-US" altLang="en-US" sz="3200" b="1" i="1" dirty="0">
                <a:latin typeface="Arial" charset="0"/>
              </a:rPr>
              <a:t>:</a:t>
            </a:r>
            <a:endParaRPr lang="en-US" sz="3200" b="1" dirty="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9F721583-A77A-4C24-820A-41E4BAF3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2195131"/>
            <a:ext cx="9816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a.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giác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dễ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chịu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ă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n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ngon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ngủ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yên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F92ABF97-39B1-45AA-B4BB-2A7AAB93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526" y="3058913"/>
            <a:ext cx="9385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b.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Trạng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thái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sung s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ớng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thấy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ạt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ý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nguyện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159588A3-7A5C-4E79-8ADC-D5857C7CC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4518551"/>
            <a:ext cx="8962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hởi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háo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hức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sẵn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sàng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làm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mọi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việc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BDA0972-C1FB-4CED-A0B1-C9C797324AA9}"/>
              </a:ext>
            </a:extLst>
          </p:cNvPr>
          <p:cNvSpPr/>
          <p:nvPr/>
        </p:nvSpPr>
        <p:spPr>
          <a:xfrm>
            <a:off x="1660701" y="3126275"/>
            <a:ext cx="610934" cy="546823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  <p:bldP spid="29" grpId="0"/>
      <p:bldP spid="30" grpId="0"/>
      <p:bldP spid="31" grpId="0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F9F1E0E-00CB-4662-B2FC-7078BC8467FE}"/>
              </a:ext>
            </a:extLst>
          </p:cNvPr>
          <p:cNvSpPr/>
          <p:nvPr/>
        </p:nvSpPr>
        <p:spPr>
          <a:xfrm>
            <a:off x="6095206" y="187456"/>
            <a:ext cx="5897415" cy="3963630"/>
          </a:xfrm>
          <a:custGeom>
            <a:avLst/>
            <a:gdLst>
              <a:gd name="connsiteX0" fmla="*/ 532405 w 5897415"/>
              <a:gd name="connsiteY0" fmla="*/ 1318457 h 3963630"/>
              <a:gd name="connsiteX1" fmla="*/ 767619 w 5897415"/>
              <a:gd name="connsiteY1" fmla="*/ 633722 h 3963630"/>
              <a:gd name="connsiteX2" fmla="*/ 1911881 w 5897415"/>
              <a:gd name="connsiteY2" fmla="*/ 477287 h 3963630"/>
              <a:gd name="connsiteX3" fmla="*/ 3065563 w 5897415"/>
              <a:gd name="connsiteY3" fmla="*/ 314888 h 3963630"/>
              <a:gd name="connsiteX4" fmla="*/ 3515105 w 5897415"/>
              <a:gd name="connsiteY4" fmla="*/ 18350 h 3963630"/>
              <a:gd name="connsiteX5" fmla="*/ 4072629 w 5897415"/>
              <a:gd name="connsiteY5" fmla="*/ 227633 h 3963630"/>
              <a:gd name="connsiteX6" fmla="*/ 4841204 w 5897415"/>
              <a:gd name="connsiteY6" fmla="*/ 63307 h 3963630"/>
              <a:gd name="connsiteX7" fmla="*/ 5230952 w 5897415"/>
              <a:gd name="connsiteY7" fmla="*/ 511601 h 3963630"/>
              <a:gd name="connsiteX8" fmla="*/ 5731140 w 5897415"/>
              <a:gd name="connsiteY8" fmla="*/ 946683 h 3963630"/>
              <a:gd name="connsiteX9" fmla="*/ 5708752 w 5897415"/>
              <a:gd name="connsiteY9" fmla="*/ 1418465 h 3963630"/>
              <a:gd name="connsiteX10" fmla="*/ 5872296 w 5897415"/>
              <a:gd name="connsiteY10" fmla="*/ 2139809 h 3963630"/>
              <a:gd name="connsiteX11" fmla="*/ 5106178 w 5897415"/>
              <a:gd name="connsiteY11" fmla="*/ 2771237 h 3963630"/>
              <a:gd name="connsiteX12" fmla="*/ 4831921 w 5897415"/>
              <a:gd name="connsiteY12" fmla="*/ 3312291 h 3963630"/>
              <a:gd name="connsiteX13" fmla="*/ 3898164 w 5897415"/>
              <a:gd name="connsiteY13" fmla="*/ 3377801 h 3963630"/>
              <a:gd name="connsiteX14" fmla="*/ 3230882 w 5897415"/>
              <a:gd name="connsiteY14" fmla="*/ 3955005 h 3963630"/>
              <a:gd name="connsiteX15" fmla="*/ 2249754 w 5897415"/>
              <a:gd name="connsiteY15" fmla="*/ 3602682 h 3963630"/>
              <a:gd name="connsiteX16" fmla="*/ 792328 w 5897415"/>
              <a:gd name="connsiteY16" fmla="*/ 3254580 h 3963630"/>
              <a:gd name="connsiteX17" fmla="*/ 151530 w 5897415"/>
              <a:gd name="connsiteY17" fmla="*/ 2867209 h 3963630"/>
              <a:gd name="connsiteX18" fmla="*/ 288454 w 5897415"/>
              <a:gd name="connsiteY18" fmla="*/ 2344321 h 3963630"/>
              <a:gd name="connsiteX19" fmla="*/ -683 w 5897415"/>
              <a:gd name="connsiteY19" fmla="*/ 1807855 h 3963630"/>
              <a:gd name="connsiteX20" fmla="*/ 527354 w 5897415"/>
              <a:gd name="connsiteY20" fmla="*/ 1331027 h 3963630"/>
              <a:gd name="connsiteX21" fmla="*/ 532405 w 5897415"/>
              <a:gd name="connsiteY21" fmla="*/ 1318457 h 3963630"/>
              <a:gd name="connsiteX0" fmla="*/ 640661 w 5897415"/>
              <a:gd name="connsiteY0" fmla="*/ 2401757 h 3963630"/>
              <a:gd name="connsiteX1" fmla="*/ 294870 w 5897415"/>
              <a:gd name="connsiteY1" fmla="*/ 2328632 h 3963630"/>
              <a:gd name="connsiteX2" fmla="*/ 945770 w 5897415"/>
              <a:gd name="connsiteY2" fmla="*/ 3202007 h 3963630"/>
              <a:gd name="connsiteX3" fmla="*/ 794512 w 5897415"/>
              <a:gd name="connsiteY3" fmla="*/ 3236964 h 3963630"/>
              <a:gd name="connsiteX4" fmla="*/ 2249481 w 5897415"/>
              <a:gd name="connsiteY4" fmla="*/ 3586534 h 3963630"/>
              <a:gd name="connsiteX5" fmla="*/ 2158290 w 5897415"/>
              <a:gd name="connsiteY5" fmla="*/ 3426888 h 3963630"/>
              <a:gd name="connsiteX6" fmla="*/ 3935295 w 5897415"/>
              <a:gd name="connsiteY6" fmla="*/ 3188428 h 3963630"/>
              <a:gd name="connsiteX7" fmla="*/ 3898846 w 5897415"/>
              <a:gd name="connsiteY7" fmla="*/ 3363580 h 3963630"/>
              <a:gd name="connsiteX8" fmla="*/ 4659094 w 5897415"/>
              <a:gd name="connsiteY8" fmla="*/ 2106045 h 3963630"/>
              <a:gd name="connsiteX9" fmla="*/ 5102902 w 5897415"/>
              <a:gd name="connsiteY9" fmla="*/ 2760778 h 3963630"/>
              <a:gd name="connsiteX10" fmla="*/ 5706022 w 5897415"/>
              <a:gd name="connsiteY10" fmla="*/ 1408740 h 3963630"/>
              <a:gd name="connsiteX11" fmla="*/ 5508349 w 5897415"/>
              <a:gd name="connsiteY11" fmla="*/ 1654265 h 3963630"/>
              <a:gd name="connsiteX12" fmla="*/ 5231771 w 5897415"/>
              <a:gd name="connsiteY12" fmla="*/ 497839 h 3963630"/>
              <a:gd name="connsiteX13" fmla="*/ 5242146 w 5897415"/>
              <a:gd name="connsiteY13" fmla="*/ 613812 h 3963630"/>
              <a:gd name="connsiteX14" fmla="*/ 3969560 w 5897415"/>
              <a:gd name="connsiteY14" fmla="*/ 362598 h 3963630"/>
              <a:gd name="connsiteX15" fmla="*/ 4070854 w 5897415"/>
              <a:gd name="connsiteY15" fmla="*/ 214696 h 3963630"/>
              <a:gd name="connsiteX16" fmla="*/ 3022561 w 5897415"/>
              <a:gd name="connsiteY16" fmla="*/ 433063 h 3963630"/>
              <a:gd name="connsiteX17" fmla="*/ 3071570 w 5897415"/>
              <a:gd name="connsiteY17" fmla="*/ 305529 h 3963630"/>
              <a:gd name="connsiteX18" fmla="*/ 1911199 w 5897415"/>
              <a:gd name="connsiteY18" fmla="*/ 476369 h 3963630"/>
              <a:gd name="connsiteX19" fmla="*/ 2088667 w 5897415"/>
              <a:gd name="connsiteY19" fmla="*/ 600049 h 3963630"/>
              <a:gd name="connsiteX20" fmla="*/ 563394 w 5897415"/>
              <a:gd name="connsiteY20" fmla="*/ 1448651 h 3963630"/>
              <a:gd name="connsiteX21" fmla="*/ 532405 w 5897415"/>
              <a:gd name="connsiteY21" fmla="*/ 1318457 h 39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7415" h="3963630" fill="none" extrusionOk="0">
                <a:moveTo>
                  <a:pt x="532405" y="1318457"/>
                </a:moveTo>
                <a:cubicBezTo>
                  <a:pt x="488763" y="1109160"/>
                  <a:pt x="533384" y="833373"/>
                  <a:pt x="767619" y="633722"/>
                </a:cubicBezTo>
                <a:cubicBezTo>
                  <a:pt x="1114045" y="426490"/>
                  <a:pt x="1532043" y="249368"/>
                  <a:pt x="1911881" y="477287"/>
                </a:cubicBezTo>
                <a:cubicBezTo>
                  <a:pt x="2133398" y="103637"/>
                  <a:pt x="2720997" y="-41165"/>
                  <a:pt x="3065563" y="314888"/>
                </a:cubicBezTo>
                <a:cubicBezTo>
                  <a:pt x="3175037" y="106047"/>
                  <a:pt x="3328969" y="417"/>
                  <a:pt x="3515105" y="18350"/>
                </a:cubicBezTo>
                <a:cubicBezTo>
                  <a:pt x="3728917" y="46372"/>
                  <a:pt x="3952194" y="111560"/>
                  <a:pt x="4072629" y="227633"/>
                </a:cubicBezTo>
                <a:cubicBezTo>
                  <a:pt x="4249267" y="41146"/>
                  <a:pt x="4530239" y="-82701"/>
                  <a:pt x="4841204" y="63307"/>
                </a:cubicBezTo>
                <a:cubicBezTo>
                  <a:pt x="5041348" y="147720"/>
                  <a:pt x="5150885" y="343492"/>
                  <a:pt x="5230952" y="511601"/>
                </a:cubicBezTo>
                <a:cubicBezTo>
                  <a:pt x="5480542" y="508388"/>
                  <a:pt x="5625459" y="713703"/>
                  <a:pt x="5731140" y="946683"/>
                </a:cubicBezTo>
                <a:cubicBezTo>
                  <a:pt x="5758771" y="1116760"/>
                  <a:pt x="5791480" y="1286228"/>
                  <a:pt x="5708752" y="1418465"/>
                </a:cubicBezTo>
                <a:cubicBezTo>
                  <a:pt x="5899226" y="1615099"/>
                  <a:pt x="5958845" y="1901117"/>
                  <a:pt x="5872296" y="2139809"/>
                </a:cubicBezTo>
                <a:cubicBezTo>
                  <a:pt x="5841803" y="2493515"/>
                  <a:pt x="5444011" y="2718073"/>
                  <a:pt x="5106178" y="2771237"/>
                </a:cubicBezTo>
                <a:cubicBezTo>
                  <a:pt x="5123629" y="3004511"/>
                  <a:pt x="4986945" y="3120746"/>
                  <a:pt x="4831921" y="3312291"/>
                </a:cubicBezTo>
                <a:cubicBezTo>
                  <a:pt x="4507867" y="3444532"/>
                  <a:pt x="4121183" y="3572968"/>
                  <a:pt x="3898164" y="3377801"/>
                </a:cubicBezTo>
                <a:cubicBezTo>
                  <a:pt x="3891295" y="3638252"/>
                  <a:pt x="3537368" y="3960149"/>
                  <a:pt x="3230882" y="3955005"/>
                </a:cubicBezTo>
                <a:cubicBezTo>
                  <a:pt x="2922288" y="4008791"/>
                  <a:pt x="2428467" y="3887606"/>
                  <a:pt x="2249754" y="3602682"/>
                </a:cubicBezTo>
                <a:cubicBezTo>
                  <a:pt x="1718660" y="3724984"/>
                  <a:pt x="1112301" y="3809428"/>
                  <a:pt x="792328" y="3254580"/>
                </a:cubicBezTo>
                <a:cubicBezTo>
                  <a:pt x="506724" y="3223122"/>
                  <a:pt x="240138" y="3094100"/>
                  <a:pt x="151530" y="2867209"/>
                </a:cubicBezTo>
                <a:cubicBezTo>
                  <a:pt x="119098" y="2675886"/>
                  <a:pt x="190543" y="2462312"/>
                  <a:pt x="288454" y="2344321"/>
                </a:cubicBezTo>
                <a:cubicBezTo>
                  <a:pt x="90035" y="2245932"/>
                  <a:pt x="-71289" y="2059352"/>
                  <a:pt x="-683" y="1807855"/>
                </a:cubicBezTo>
                <a:cubicBezTo>
                  <a:pt x="62108" y="1620260"/>
                  <a:pt x="193986" y="1307935"/>
                  <a:pt x="527354" y="1331027"/>
                </a:cubicBezTo>
                <a:cubicBezTo>
                  <a:pt x="528719" y="1326491"/>
                  <a:pt x="531696" y="1322011"/>
                  <a:pt x="532405" y="1318457"/>
                </a:cubicBezTo>
                <a:close/>
              </a:path>
              <a:path w="5897415" h="3963630" fill="none" extrusionOk="0">
                <a:moveTo>
                  <a:pt x="640661" y="2401757"/>
                </a:moveTo>
                <a:cubicBezTo>
                  <a:pt x="502275" y="2384652"/>
                  <a:pt x="402170" y="2386246"/>
                  <a:pt x="294870" y="2328632"/>
                </a:cubicBezTo>
                <a:moveTo>
                  <a:pt x="945770" y="3202007"/>
                </a:moveTo>
                <a:cubicBezTo>
                  <a:pt x="898074" y="3214304"/>
                  <a:pt x="853241" y="3228699"/>
                  <a:pt x="794512" y="3236964"/>
                </a:cubicBezTo>
                <a:moveTo>
                  <a:pt x="2249481" y="3586534"/>
                </a:moveTo>
                <a:cubicBezTo>
                  <a:pt x="2202986" y="3530760"/>
                  <a:pt x="2180397" y="3482930"/>
                  <a:pt x="2158290" y="3426888"/>
                </a:cubicBezTo>
                <a:moveTo>
                  <a:pt x="3935295" y="3188428"/>
                </a:moveTo>
                <a:cubicBezTo>
                  <a:pt x="3919343" y="3248444"/>
                  <a:pt x="3925913" y="3303072"/>
                  <a:pt x="3898846" y="3363580"/>
                </a:cubicBezTo>
                <a:moveTo>
                  <a:pt x="4659094" y="2106045"/>
                </a:moveTo>
                <a:cubicBezTo>
                  <a:pt x="4898995" y="2219004"/>
                  <a:pt x="5023682" y="2484771"/>
                  <a:pt x="5102902" y="2760778"/>
                </a:cubicBezTo>
                <a:moveTo>
                  <a:pt x="5706022" y="1408740"/>
                </a:moveTo>
                <a:cubicBezTo>
                  <a:pt x="5663113" y="1513794"/>
                  <a:pt x="5583235" y="1580253"/>
                  <a:pt x="5508349" y="1654265"/>
                </a:cubicBezTo>
                <a:moveTo>
                  <a:pt x="5231771" y="497839"/>
                </a:moveTo>
                <a:cubicBezTo>
                  <a:pt x="5246865" y="544592"/>
                  <a:pt x="5243643" y="574030"/>
                  <a:pt x="5242146" y="613812"/>
                </a:cubicBezTo>
                <a:moveTo>
                  <a:pt x="3969560" y="362598"/>
                </a:moveTo>
                <a:cubicBezTo>
                  <a:pt x="3990504" y="309377"/>
                  <a:pt x="4042739" y="247431"/>
                  <a:pt x="4070854" y="214696"/>
                </a:cubicBezTo>
                <a:moveTo>
                  <a:pt x="3022561" y="433063"/>
                </a:moveTo>
                <a:cubicBezTo>
                  <a:pt x="3030957" y="392379"/>
                  <a:pt x="3050704" y="345315"/>
                  <a:pt x="3071570" y="305529"/>
                </a:cubicBezTo>
                <a:moveTo>
                  <a:pt x="1911199" y="476369"/>
                </a:moveTo>
                <a:cubicBezTo>
                  <a:pt x="1964533" y="509547"/>
                  <a:pt x="2034031" y="548858"/>
                  <a:pt x="2088667" y="600049"/>
                </a:cubicBezTo>
                <a:moveTo>
                  <a:pt x="563394" y="1448651"/>
                </a:moveTo>
                <a:cubicBezTo>
                  <a:pt x="545029" y="1413050"/>
                  <a:pt x="544953" y="1352985"/>
                  <a:pt x="532405" y="1318457"/>
                </a:cubicBezTo>
              </a:path>
              <a:path w="5897415" h="3963630" stroke="0" extrusionOk="0">
                <a:moveTo>
                  <a:pt x="532405" y="1318457"/>
                </a:moveTo>
                <a:cubicBezTo>
                  <a:pt x="490024" y="1058997"/>
                  <a:pt x="550796" y="820224"/>
                  <a:pt x="767619" y="633722"/>
                </a:cubicBezTo>
                <a:cubicBezTo>
                  <a:pt x="1074310" y="345050"/>
                  <a:pt x="1523358" y="244111"/>
                  <a:pt x="1911881" y="477287"/>
                </a:cubicBezTo>
                <a:cubicBezTo>
                  <a:pt x="2173562" y="147427"/>
                  <a:pt x="2745920" y="21242"/>
                  <a:pt x="3065563" y="314888"/>
                </a:cubicBezTo>
                <a:cubicBezTo>
                  <a:pt x="3113011" y="160524"/>
                  <a:pt x="3358770" y="54581"/>
                  <a:pt x="3515105" y="18350"/>
                </a:cubicBezTo>
                <a:cubicBezTo>
                  <a:pt x="3741390" y="8996"/>
                  <a:pt x="3939953" y="83991"/>
                  <a:pt x="4072629" y="227633"/>
                </a:cubicBezTo>
                <a:cubicBezTo>
                  <a:pt x="4300131" y="22941"/>
                  <a:pt x="4573196" y="13031"/>
                  <a:pt x="4841204" y="63307"/>
                </a:cubicBezTo>
                <a:cubicBezTo>
                  <a:pt x="4990578" y="164140"/>
                  <a:pt x="5195282" y="280155"/>
                  <a:pt x="5230952" y="511601"/>
                </a:cubicBezTo>
                <a:cubicBezTo>
                  <a:pt x="5471133" y="615173"/>
                  <a:pt x="5671510" y="696274"/>
                  <a:pt x="5731140" y="946683"/>
                </a:cubicBezTo>
                <a:cubicBezTo>
                  <a:pt x="5789036" y="1093702"/>
                  <a:pt x="5756529" y="1268213"/>
                  <a:pt x="5708752" y="1418465"/>
                </a:cubicBezTo>
                <a:cubicBezTo>
                  <a:pt x="5867644" y="1598989"/>
                  <a:pt x="5926679" y="1878519"/>
                  <a:pt x="5872296" y="2139809"/>
                </a:cubicBezTo>
                <a:cubicBezTo>
                  <a:pt x="5771017" y="2496061"/>
                  <a:pt x="5529848" y="2743403"/>
                  <a:pt x="5106178" y="2771237"/>
                </a:cubicBezTo>
                <a:cubicBezTo>
                  <a:pt x="5112424" y="2946704"/>
                  <a:pt x="5012398" y="3194580"/>
                  <a:pt x="4831921" y="3312291"/>
                </a:cubicBezTo>
                <a:cubicBezTo>
                  <a:pt x="4587463" y="3554083"/>
                  <a:pt x="4212638" y="3543938"/>
                  <a:pt x="3898164" y="3377801"/>
                </a:cubicBezTo>
                <a:cubicBezTo>
                  <a:pt x="3796047" y="3575774"/>
                  <a:pt x="3493357" y="3922254"/>
                  <a:pt x="3230882" y="3955005"/>
                </a:cubicBezTo>
                <a:cubicBezTo>
                  <a:pt x="2853784" y="4009526"/>
                  <a:pt x="2427426" y="3819794"/>
                  <a:pt x="2249754" y="3602682"/>
                </a:cubicBezTo>
                <a:cubicBezTo>
                  <a:pt x="1889224" y="3814080"/>
                  <a:pt x="1087727" y="3710286"/>
                  <a:pt x="792328" y="3254580"/>
                </a:cubicBezTo>
                <a:cubicBezTo>
                  <a:pt x="555873" y="3273021"/>
                  <a:pt x="206203" y="3169302"/>
                  <a:pt x="151530" y="2867209"/>
                </a:cubicBezTo>
                <a:cubicBezTo>
                  <a:pt x="117792" y="2656407"/>
                  <a:pt x="136061" y="2473402"/>
                  <a:pt x="288454" y="2344321"/>
                </a:cubicBezTo>
                <a:cubicBezTo>
                  <a:pt x="82589" y="2229260"/>
                  <a:pt x="-32479" y="2039812"/>
                  <a:pt x="-683" y="1807855"/>
                </a:cubicBezTo>
                <a:cubicBezTo>
                  <a:pt x="47587" y="1617114"/>
                  <a:pt x="251871" y="1293431"/>
                  <a:pt x="527354" y="1331027"/>
                </a:cubicBezTo>
                <a:cubicBezTo>
                  <a:pt x="528073" y="1325889"/>
                  <a:pt x="531708" y="1323038"/>
                  <a:pt x="532405" y="1318457"/>
                </a:cubicBezTo>
                <a:close/>
              </a:path>
              <a:path w="5897415" h="3963630" fill="none" stroke="0" extrusionOk="0">
                <a:moveTo>
                  <a:pt x="640661" y="2401757"/>
                </a:moveTo>
                <a:cubicBezTo>
                  <a:pt x="508770" y="2437888"/>
                  <a:pt x="407850" y="2417681"/>
                  <a:pt x="294870" y="2328632"/>
                </a:cubicBezTo>
                <a:moveTo>
                  <a:pt x="945770" y="3202007"/>
                </a:moveTo>
                <a:cubicBezTo>
                  <a:pt x="901791" y="3210339"/>
                  <a:pt x="847088" y="3232937"/>
                  <a:pt x="794512" y="3236964"/>
                </a:cubicBezTo>
                <a:moveTo>
                  <a:pt x="2249481" y="3586534"/>
                </a:moveTo>
                <a:cubicBezTo>
                  <a:pt x="2206719" y="3538806"/>
                  <a:pt x="2178642" y="3481557"/>
                  <a:pt x="2158290" y="3426888"/>
                </a:cubicBezTo>
                <a:moveTo>
                  <a:pt x="3935295" y="3188428"/>
                </a:moveTo>
                <a:cubicBezTo>
                  <a:pt x="3934698" y="3256017"/>
                  <a:pt x="3922162" y="3305878"/>
                  <a:pt x="3898846" y="3363580"/>
                </a:cubicBezTo>
                <a:moveTo>
                  <a:pt x="4659094" y="2106045"/>
                </a:moveTo>
                <a:cubicBezTo>
                  <a:pt x="4927461" y="2166249"/>
                  <a:pt x="5090331" y="2417215"/>
                  <a:pt x="5102902" y="2760778"/>
                </a:cubicBezTo>
                <a:moveTo>
                  <a:pt x="5706022" y="1408740"/>
                </a:moveTo>
                <a:cubicBezTo>
                  <a:pt x="5670141" y="1509521"/>
                  <a:pt x="5600942" y="1579481"/>
                  <a:pt x="5508349" y="1654265"/>
                </a:cubicBezTo>
                <a:moveTo>
                  <a:pt x="5231771" y="497839"/>
                </a:moveTo>
                <a:cubicBezTo>
                  <a:pt x="5243665" y="537471"/>
                  <a:pt x="5247790" y="567179"/>
                  <a:pt x="5242146" y="613812"/>
                </a:cubicBezTo>
                <a:moveTo>
                  <a:pt x="3969560" y="362598"/>
                </a:moveTo>
                <a:cubicBezTo>
                  <a:pt x="3995717" y="310421"/>
                  <a:pt x="4031021" y="245316"/>
                  <a:pt x="4070854" y="214696"/>
                </a:cubicBezTo>
                <a:moveTo>
                  <a:pt x="3022561" y="433063"/>
                </a:moveTo>
                <a:cubicBezTo>
                  <a:pt x="3022739" y="381163"/>
                  <a:pt x="3045662" y="338167"/>
                  <a:pt x="3071570" y="305529"/>
                </a:cubicBezTo>
                <a:moveTo>
                  <a:pt x="1911199" y="476369"/>
                </a:moveTo>
                <a:cubicBezTo>
                  <a:pt x="1977802" y="513985"/>
                  <a:pt x="2051896" y="556112"/>
                  <a:pt x="2088667" y="600049"/>
                </a:cubicBezTo>
                <a:moveTo>
                  <a:pt x="563394" y="1448651"/>
                </a:moveTo>
                <a:cubicBezTo>
                  <a:pt x="553511" y="1394960"/>
                  <a:pt x="544008" y="1368333"/>
                  <a:pt x="532405" y="1318457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:ask="http://schemas.microsoft.com/office/drawing/2018/sketchyshapes" xmlns="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2C352-43A1-49D0-954A-2076AED7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" b="98993" l="3814" r="94492">
                        <a14:foregroundMark x1="26271" y1="10067" x2="39831" y2="3691"/>
                        <a14:foregroundMark x1="39831" y1="3691" x2="55508" y2="4362"/>
                        <a14:foregroundMark x1="55508" y1="4362" x2="67373" y2="14430"/>
                        <a14:foregroundMark x1="67373" y1="14430" x2="67373" y2="15101"/>
                        <a14:foregroundMark x1="68220" y1="13423" x2="72881" y2="29530"/>
                        <a14:foregroundMark x1="68220" y1="18456" x2="40678" y2="19799"/>
                        <a14:foregroundMark x1="40678" y1="19799" x2="29661" y2="31208"/>
                        <a14:foregroundMark x1="29661" y1="31208" x2="29237" y2="31879"/>
                        <a14:foregroundMark x1="70763" y1="53691" x2="91949" y2="55705"/>
                        <a14:foregroundMark x1="91949" y1="55705" x2="96610" y2="67785"/>
                        <a14:foregroundMark x1="96610" y1="67785" x2="90678" y2="84564"/>
                        <a14:foregroundMark x1="90678" y1="84564" x2="91102" y2="97315"/>
                        <a14:foregroundMark x1="91102" y1="97315" x2="88136" y2="97987"/>
                        <a14:foregroundMark x1="94068" y1="62416" x2="94915" y2="65436"/>
                        <a14:foregroundMark x1="12712" y1="62752" x2="0" y2="63423"/>
                        <a14:foregroundMark x1="0" y1="63423" x2="8051" y2="72483"/>
                        <a14:foregroundMark x1="8051" y1="72483" x2="11441" y2="97987"/>
                        <a14:foregroundMark x1="11441" y1="97987" x2="16102" y2="94631"/>
                        <a14:foregroundMark x1="3814" y1="62752" x2="4237" y2="66107"/>
                        <a14:foregroundMark x1="24153" y1="97651" x2="40254" y2="98993"/>
                        <a14:foregroundMark x1="40254" y1="98993" x2="47034" y2="98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684" y="1643163"/>
            <a:ext cx="3285023" cy="41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sp>
        <p:nvSpPr>
          <p:cNvPr id="41" name="Cloud 40">
            <a:extLst>
              <a:ext uri="{FF2B5EF4-FFF2-40B4-BE49-F238E27FC236}">
                <a16:creationId xmlns:a16="http://schemas.microsoft.com/office/drawing/2014/main" id="{32D17FA2-4D89-441B-BC06-6EC2BC0576F1}"/>
              </a:ext>
            </a:extLst>
          </p:cNvPr>
          <p:cNvSpPr/>
          <p:nvPr/>
        </p:nvSpPr>
        <p:spPr>
          <a:xfrm>
            <a:off x="3676495" y="1094108"/>
            <a:ext cx="5581335" cy="3206041"/>
          </a:xfrm>
          <a:custGeom>
            <a:avLst/>
            <a:gdLst>
              <a:gd name="connsiteX0" fmla="*/ 453237 w 5020478"/>
              <a:gd name="connsiteY0" fmla="*/ 987126 h 2967563"/>
              <a:gd name="connsiteX1" fmla="*/ 653475 w 5020478"/>
              <a:gd name="connsiteY1" fmla="*/ 474466 h 2967563"/>
              <a:gd name="connsiteX2" fmla="*/ 1627587 w 5020478"/>
              <a:gd name="connsiteY2" fmla="*/ 357344 h 2967563"/>
              <a:gd name="connsiteX3" fmla="*/ 2609718 w 5020478"/>
              <a:gd name="connsiteY3" fmla="*/ 235756 h 2967563"/>
              <a:gd name="connsiteX4" fmla="*/ 2992414 w 5020478"/>
              <a:gd name="connsiteY4" fmla="*/ 13738 h 2967563"/>
              <a:gd name="connsiteX5" fmla="*/ 3467035 w 5020478"/>
              <a:gd name="connsiteY5" fmla="*/ 170428 h 2967563"/>
              <a:gd name="connsiteX6" fmla="*/ 4121324 w 5020478"/>
              <a:gd name="connsiteY6" fmla="*/ 47398 h 2967563"/>
              <a:gd name="connsiteX7" fmla="*/ 4453117 w 5020478"/>
              <a:gd name="connsiteY7" fmla="*/ 383035 h 2967563"/>
              <a:gd name="connsiteX8" fmla="*/ 4878928 w 5020478"/>
              <a:gd name="connsiteY8" fmla="*/ 708780 h 2967563"/>
              <a:gd name="connsiteX9" fmla="*/ 4859869 w 5020478"/>
              <a:gd name="connsiteY9" fmla="*/ 1062002 h 2967563"/>
              <a:gd name="connsiteX10" fmla="*/ 4999094 w 5020478"/>
              <a:gd name="connsiteY10" fmla="*/ 1602071 h 2967563"/>
              <a:gd name="connsiteX11" fmla="*/ 4346897 w 5020478"/>
              <a:gd name="connsiteY11" fmla="*/ 2074821 h 2967563"/>
              <a:gd name="connsiteX12" fmla="*/ 4113421 w 5020478"/>
              <a:gd name="connsiteY12" fmla="*/ 2479907 h 2967563"/>
              <a:gd name="connsiteX13" fmla="*/ 3318512 w 5020478"/>
              <a:gd name="connsiteY13" fmla="*/ 2528954 h 2967563"/>
              <a:gd name="connsiteX14" fmla="*/ 2750454 w 5020478"/>
              <a:gd name="connsiteY14" fmla="*/ 2961105 h 2967563"/>
              <a:gd name="connsiteX15" fmla="*/ 1915219 w 5020478"/>
              <a:gd name="connsiteY15" fmla="*/ 2697322 h 2967563"/>
              <a:gd name="connsiteX16" fmla="*/ 674510 w 5020478"/>
              <a:gd name="connsiteY16" fmla="*/ 2436698 h 2967563"/>
              <a:gd name="connsiteX17" fmla="*/ 128998 w 5020478"/>
              <a:gd name="connsiteY17" fmla="*/ 2146674 h 2967563"/>
              <a:gd name="connsiteX18" fmla="*/ 245561 w 5020478"/>
              <a:gd name="connsiteY18" fmla="*/ 1755189 h 2967563"/>
              <a:gd name="connsiteX19" fmla="*/ -582 w 5020478"/>
              <a:gd name="connsiteY19" fmla="*/ 1353538 h 2967563"/>
              <a:gd name="connsiteX20" fmla="*/ 448937 w 5020478"/>
              <a:gd name="connsiteY20" fmla="*/ 996537 h 2967563"/>
              <a:gd name="connsiteX21" fmla="*/ 453237 w 5020478"/>
              <a:gd name="connsiteY21" fmla="*/ 987126 h 2967563"/>
              <a:gd name="connsiteX0" fmla="*/ 545395 w 5020478"/>
              <a:gd name="connsiteY0" fmla="*/ 1798192 h 2967563"/>
              <a:gd name="connsiteX1" fmla="*/ 251023 w 5020478"/>
              <a:gd name="connsiteY1" fmla="*/ 1743443 h 2967563"/>
              <a:gd name="connsiteX2" fmla="*/ 805135 w 5020478"/>
              <a:gd name="connsiteY2" fmla="*/ 2397337 h 2967563"/>
              <a:gd name="connsiteX3" fmla="*/ 676369 w 5020478"/>
              <a:gd name="connsiteY3" fmla="*/ 2423509 h 2967563"/>
              <a:gd name="connsiteX4" fmla="*/ 1914986 w 5020478"/>
              <a:gd name="connsiteY4" fmla="*/ 2685232 h 2967563"/>
              <a:gd name="connsiteX5" fmla="*/ 1837355 w 5020478"/>
              <a:gd name="connsiteY5" fmla="*/ 2565705 h 2967563"/>
              <a:gd name="connsiteX6" fmla="*/ 3350123 w 5020478"/>
              <a:gd name="connsiteY6" fmla="*/ 2387170 h 2967563"/>
              <a:gd name="connsiteX7" fmla="*/ 3319093 w 5020478"/>
              <a:gd name="connsiteY7" fmla="*/ 2518306 h 2967563"/>
              <a:gd name="connsiteX8" fmla="*/ 3966293 w 5020478"/>
              <a:gd name="connsiteY8" fmla="*/ 1576792 h 2967563"/>
              <a:gd name="connsiteX9" fmla="*/ 4344108 w 5020478"/>
              <a:gd name="connsiteY9" fmla="*/ 2066990 h 2967563"/>
              <a:gd name="connsiteX10" fmla="*/ 4857544 w 5020478"/>
              <a:gd name="connsiteY10" fmla="*/ 1054721 h 2967563"/>
              <a:gd name="connsiteX11" fmla="*/ 4689265 w 5020478"/>
              <a:gd name="connsiteY11" fmla="*/ 1238545 h 2967563"/>
              <a:gd name="connsiteX12" fmla="*/ 4453814 w 5020478"/>
              <a:gd name="connsiteY12" fmla="*/ 372731 h 2967563"/>
              <a:gd name="connsiteX13" fmla="*/ 4462647 w 5020478"/>
              <a:gd name="connsiteY13" fmla="*/ 459560 h 2967563"/>
              <a:gd name="connsiteX14" fmla="*/ 3379293 w 5020478"/>
              <a:gd name="connsiteY14" fmla="*/ 271477 h 2967563"/>
              <a:gd name="connsiteX15" fmla="*/ 3465524 w 5020478"/>
              <a:gd name="connsiteY15" fmla="*/ 160742 h 2967563"/>
              <a:gd name="connsiteX16" fmla="*/ 2573111 w 5020478"/>
              <a:gd name="connsiteY16" fmla="*/ 324233 h 2967563"/>
              <a:gd name="connsiteX17" fmla="*/ 2614832 w 5020478"/>
              <a:gd name="connsiteY17" fmla="*/ 228749 h 2967563"/>
              <a:gd name="connsiteX18" fmla="*/ 1627006 w 5020478"/>
              <a:gd name="connsiteY18" fmla="*/ 356657 h 2967563"/>
              <a:gd name="connsiteX19" fmla="*/ 1778085 w 5020478"/>
              <a:gd name="connsiteY19" fmla="*/ 449256 h 2967563"/>
              <a:gd name="connsiteX20" fmla="*/ 479618 w 5020478"/>
              <a:gd name="connsiteY20" fmla="*/ 1084603 h 2967563"/>
              <a:gd name="connsiteX21" fmla="*/ 453237 w 5020478"/>
              <a:gd name="connsiteY21" fmla="*/ 987126 h 29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20478" h="2967563" fill="none" extrusionOk="0">
                <a:moveTo>
                  <a:pt x="453237" y="987126"/>
                </a:moveTo>
                <a:cubicBezTo>
                  <a:pt x="417564" y="825671"/>
                  <a:pt x="476830" y="618466"/>
                  <a:pt x="653475" y="474466"/>
                </a:cubicBezTo>
                <a:cubicBezTo>
                  <a:pt x="946906" y="325613"/>
                  <a:pt x="1298321" y="155191"/>
                  <a:pt x="1627587" y="357344"/>
                </a:cubicBezTo>
                <a:cubicBezTo>
                  <a:pt x="1804909" y="112810"/>
                  <a:pt x="2320126" y="-101043"/>
                  <a:pt x="2609718" y="235756"/>
                </a:cubicBezTo>
                <a:cubicBezTo>
                  <a:pt x="2694458" y="93051"/>
                  <a:pt x="2835893" y="-14737"/>
                  <a:pt x="2992414" y="13738"/>
                </a:cubicBezTo>
                <a:cubicBezTo>
                  <a:pt x="3174340" y="23594"/>
                  <a:pt x="3357430" y="59732"/>
                  <a:pt x="3467035" y="170428"/>
                </a:cubicBezTo>
                <a:cubicBezTo>
                  <a:pt x="3612861" y="38810"/>
                  <a:pt x="3879347" y="-44712"/>
                  <a:pt x="4121324" y="47398"/>
                </a:cubicBezTo>
                <a:cubicBezTo>
                  <a:pt x="4271237" y="131972"/>
                  <a:pt x="4387459" y="258470"/>
                  <a:pt x="4453117" y="383035"/>
                </a:cubicBezTo>
                <a:cubicBezTo>
                  <a:pt x="4661560" y="392552"/>
                  <a:pt x="4800201" y="540018"/>
                  <a:pt x="4878928" y="708780"/>
                </a:cubicBezTo>
                <a:cubicBezTo>
                  <a:pt x="4921817" y="826918"/>
                  <a:pt x="4934750" y="970808"/>
                  <a:pt x="4859869" y="1062002"/>
                </a:cubicBezTo>
                <a:cubicBezTo>
                  <a:pt x="5026945" y="1206127"/>
                  <a:pt x="5093561" y="1438613"/>
                  <a:pt x="4999094" y="1602071"/>
                </a:cubicBezTo>
                <a:cubicBezTo>
                  <a:pt x="5003378" y="1879141"/>
                  <a:pt x="4638174" y="2035041"/>
                  <a:pt x="4346897" y="2074821"/>
                </a:cubicBezTo>
                <a:cubicBezTo>
                  <a:pt x="4358458" y="2247733"/>
                  <a:pt x="4245231" y="2330258"/>
                  <a:pt x="4113421" y="2479907"/>
                </a:cubicBezTo>
                <a:cubicBezTo>
                  <a:pt x="3859069" y="2596995"/>
                  <a:pt x="3507346" y="2678333"/>
                  <a:pt x="3318512" y="2528954"/>
                </a:cubicBezTo>
                <a:cubicBezTo>
                  <a:pt x="3249597" y="2740534"/>
                  <a:pt x="3017700" y="2932552"/>
                  <a:pt x="2750454" y="2961105"/>
                </a:cubicBezTo>
                <a:cubicBezTo>
                  <a:pt x="2463511" y="3008882"/>
                  <a:pt x="2082351" y="2913596"/>
                  <a:pt x="1915219" y="2697322"/>
                </a:cubicBezTo>
                <a:cubicBezTo>
                  <a:pt x="1472202" y="2830178"/>
                  <a:pt x="935672" y="2824571"/>
                  <a:pt x="674510" y="2436698"/>
                </a:cubicBezTo>
                <a:cubicBezTo>
                  <a:pt x="429854" y="2438503"/>
                  <a:pt x="209914" y="2293191"/>
                  <a:pt x="128998" y="2146674"/>
                </a:cubicBezTo>
                <a:cubicBezTo>
                  <a:pt x="115084" y="1998971"/>
                  <a:pt x="141779" y="1851084"/>
                  <a:pt x="245561" y="1755189"/>
                </a:cubicBezTo>
                <a:cubicBezTo>
                  <a:pt x="75040" y="1679379"/>
                  <a:pt x="-45649" y="1532800"/>
                  <a:pt x="-582" y="1353538"/>
                </a:cubicBezTo>
                <a:cubicBezTo>
                  <a:pt x="50195" y="1213852"/>
                  <a:pt x="163690" y="972973"/>
                  <a:pt x="448937" y="996537"/>
                </a:cubicBezTo>
                <a:cubicBezTo>
                  <a:pt x="449891" y="992868"/>
                  <a:pt x="451965" y="990198"/>
                  <a:pt x="453237" y="987126"/>
                </a:cubicBezTo>
                <a:close/>
              </a:path>
              <a:path w="5020478" h="2967563" fill="none" extrusionOk="0">
                <a:moveTo>
                  <a:pt x="545395" y="1798192"/>
                </a:moveTo>
                <a:cubicBezTo>
                  <a:pt x="430542" y="1787037"/>
                  <a:pt x="354298" y="1792426"/>
                  <a:pt x="251023" y="1743443"/>
                </a:cubicBezTo>
                <a:moveTo>
                  <a:pt x="805135" y="2397337"/>
                </a:moveTo>
                <a:cubicBezTo>
                  <a:pt x="765222" y="2401102"/>
                  <a:pt x="727877" y="2416429"/>
                  <a:pt x="676369" y="2423509"/>
                </a:cubicBezTo>
                <a:moveTo>
                  <a:pt x="1914986" y="2685232"/>
                </a:moveTo>
                <a:cubicBezTo>
                  <a:pt x="1882370" y="2646828"/>
                  <a:pt x="1848275" y="2607590"/>
                  <a:pt x="1837355" y="2565705"/>
                </a:cubicBezTo>
                <a:moveTo>
                  <a:pt x="3350123" y="2387170"/>
                </a:moveTo>
                <a:cubicBezTo>
                  <a:pt x="3335045" y="2432263"/>
                  <a:pt x="3339845" y="2473609"/>
                  <a:pt x="3319093" y="2518306"/>
                </a:cubicBezTo>
                <a:moveTo>
                  <a:pt x="3966293" y="1576792"/>
                </a:moveTo>
                <a:cubicBezTo>
                  <a:pt x="4142735" y="1653119"/>
                  <a:pt x="4292032" y="1860158"/>
                  <a:pt x="4344108" y="2066990"/>
                </a:cubicBezTo>
                <a:moveTo>
                  <a:pt x="4857544" y="1054721"/>
                </a:moveTo>
                <a:cubicBezTo>
                  <a:pt x="4821515" y="1137973"/>
                  <a:pt x="4742369" y="1175308"/>
                  <a:pt x="4689265" y="1238545"/>
                </a:cubicBezTo>
                <a:moveTo>
                  <a:pt x="4453814" y="372731"/>
                </a:moveTo>
                <a:cubicBezTo>
                  <a:pt x="4462742" y="404215"/>
                  <a:pt x="4466329" y="427085"/>
                  <a:pt x="4462647" y="459560"/>
                </a:cubicBezTo>
                <a:moveTo>
                  <a:pt x="3379293" y="271477"/>
                </a:moveTo>
                <a:cubicBezTo>
                  <a:pt x="3391646" y="231960"/>
                  <a:pt x="3439992" y="185450"/>
                  <a:pt x="3465524" y="160742"/>
                </a:cubicBezTo>
                <a:moveTo>
                  <a:pt x="2573111" y="324233"/>
                </a:moveTo>
                <a:cubicBezTo>
                  <a:pt x="2577607" y="298572"/>
                  <a:pt x="2604237" y="254112"/>
                  <a:pt x="2614832" y="228749"/>
                </a:cubicBezTo>
                <a:moveTo>
                  <a:pt x="1627006" y="356657"/>
                </a:moveTo>
                <a:cubicBezTo>
                  <a:pt x="1667446" y="380771"/>
                  <a:pt x="1727735" y="398353"/>
                  <a:pt x="1778085" y="449256"/>
                </a:cubicBezTo>
                <a:moveTo>
                  <a:pt x="479618" y="1084603"/>
                </a:moveTo>
                <a:cubicBezTo>
                  <a:pt x="465091" y="1056870"/>
                  <a:pt x="463238" y="1013083"/>
                  <a:pt x="453237" y="987126"/>
                </a:cubicBezTo>
              </a:path>
              <a:path w="5020478" h="2967563" stroke="0" extrusionOk="0">
                <a:moveTo>
                  <a:pt x="453237" y="987126"/>
                </a:moveTo>
                <a:cubicBezTo>
                  <a:pt x="410203" y="778177"/>
                  <a:pt x="465175" y="614484"/>
                  <a:pt x="653475" y="474466"/>
                </a:cubicBezTo>
                <a:cubicBezTo>
                  <a:pt x="934702" y="263637"/>
                  <a:pt x="1270362" y="119031"/>
                  <a:pt x="1627587" y="357344"/>
                </a:cubicBezTo>
                <a:cubicBezTo>
                  <a:pt x="1826814" y="71672"/>
                  <a:pt x="2323238" y="7787"/>
                  <a:pt x="2609718" y="235756"/>
                </a:cubicBezTo>
                <a:cubicBezTo>
                  <a:pt x="2678760" y="116442"/>
                  <a:pt x="2835354" y="34941"/>
                  <a:pt x="2992414" y="13738"/>
                </a:cubicBezTo>
                <a:cubicBezTo>
                  <a:pt x="3195187" y="23182"/>
                  <a:pt x="3350488" y="89590"/>
                  <a:pt x="3467035" y="170428"/>
                </a:cubicBezTo>
                <a:cubicBezTo>
                  <a:pt x="3690299" y="15830"/>
                  <a:pt x="3893237" y="-7356"/>
                  <a:pt x="4121324" y="47398"/>
                </a:cubicBezTo>
                <a:cubicBezTo>
                  <a:pt x="4275208" y="114999"/>
                  <a:pt x="4420987" y="221869"/>
                  <a:pt x="4453117" y="383035"/>
                </a:cubicBezTo>
                <a:cubicBezTo>
                  <a:pt x="4656849" y="457508"/>
                  <a:pt x="4834739" y="502770"/>
                  <a:pt x="4878928" y="708780"/>
                </a:cubicBezTo>
                <a:cubicBezTo>
                  <a:pt x="4929562" y="813762"/>
                  <a:pt x="4900753" y="949436"/>
                  <a:pt x="4859869" y="1062002"/>
                </a:cubicBezTo>
                <a:cubicBezTo>
                  <a:pt x="4985773" y="1177382"/>
                  <a:pt x="5012960" y="1381456"/>
                  <a:pt x="4999094" y="1602071"/>
                </a:cubicBezTo>
                <a:cubicBezTo>
                  <a:pt x="4918151" y="1858785"/>
                  <a:pt x="4690370" y="2049212"/>
                  <a:pt x="4346897" y="2074821"/>
                </a:cubicBezTo>
                <a:cubicBezTo>
                  <a:pt x="4351918" y="2204055"/>
                  <a:pt x="4280019" y="2422698"/>
                  <a:pt x="4113421" y="2479907"/>
                </a:cubicBezTo>
                <a:cubicBezTo>
                  <a:pt x="3920231" y="2694761"/>
                  <a:pt x="3638653" y="2650193"/>
                  <a:pt x="3318512" y="2528954"/>
                </a:cubicBezTo>
                <a:cubicBezTo>
                  <a:pt x="3232648" y="2681188"/>
                  <a:pt x="2978599" y="2937274"/>
                  <a:pt x="2750454" y="2961105"/>
                </a:cubicBezTo>
                <a:cubicBezTo>
                  <a:pt x="2430495" y="3014266"/>
                  <a:pt x="2089909" y="2901095"/>
                  <a:pt x="1915219" y="2697322"/>
                </a:cubicBezTo>
                <a:cubicBezTo>
                  <a:pt x="1598076" y="2853394"/>
                  <a:pt x="935563" y="2689444"/>
                  <a:pt x="674510" y="2436698"/>
                </a:cubicBezTo>
                <a:cubicBezTo>
                  <a:pt x="448152" y="2455224"/>
                  <a:pt x="169987" y="2387684"/>
                  <a:pt x="128998" y="2146674"/>
                </a:cubicBezTo>
                <a:cubicBezTo>
                  <a:pt x="104190" y="1981955"/>
                  <a:pt x="118778" y="1854440"/>
                  <a:pt x="245561" y="1755189"/>
                </a:cubicBezTo>
                <a:cubicBezTo>
                  <a:pt x="60113" y="1640596"/>
                  <a:pt x="-29358" y="1536921"/>
                  <a:pt x="-582" y="1353538"/>
                </a:cubicBezTo>
                <a:cubicBezTo>
                  <a:pt x="31510" y="1179774"/>
                  <a:pt x="214418" y="961079"/>
                  <a:pt x="448937" y="996537"/>
                </a:cubicBezTo>
                <a:cubicBezTo>
                  <a:pt x="449734" y="992780"/>
                  <a:pt x="452690" y="990610"/>
                  <a:pt x="453237" y="987126"/>
                </a:cubicBezTo>
                <a:close/>
              </a:path>
              <a:path w="5020478" h="2967563" fill="none" stroke="0" extrusionOk="0">
                <a:moveTo>
                  <a:pt x="545395" y="1798192"/>
                </a:moveTo>
                <a:cubicBezTo>
                  <a:pt x="439073" y="1813454"/>
                  <a:pt x="342245" y="1794447"/>
                  <a:pt x="251023" y="1743443"/>
                </a:cubicBezTo>
                <a:moveTo>
                  <a:pt x="805135" y="2397337"/>
                </a:moveTo>
                <a:cubicBezTo>
                  <a:pt x="767157" y="2403741"/>
                  <a:pt x="721642" y="2421732"/>
                  <a:pt x="676369" y="2423509"/>
                </a:cubicBezTo>
                <a:moveTo>
                  <a:pt x="1914986" y="2685232"/>
                </a:moveTo>
                <a:cubicBezTo>
                  <a:pt x="1881625" y="2648600"/>
                  <a:pt x="1849363" y="2604552"/>
                  <a:pt x="1837355" y="2565705"/>
                </a:cubicBezTo>
                <a:moveTo>
                  <a:pt x="3350123" y="2387170"/>
                </a:moveTo>
                <a:cubicBezTo>
                  <a:pt x="3350755" y="2440605"/>
                  <a:pt x="3344553" y="2474246"/>
                  <a:pt x="3319093" y="2518306"/>
                </a:cubicBezTo>
                <a:moveTo>
                  <a:pt x="3966293" y="1576792"/>
                </a:moveTo>
                <a:cubicBezTo>
                  <a:pt x="4195715" y="1626896"/>
                  <a:pt x="4340329" y="1833176"/>
                  <a:pt x="4344108" y="2066990"/>
                </a:cubicBezTo>
                <a:moveTo>
                  <a:pt x="4857544" y="1054721"/>
                </a:moveTo>
                <a:cubicBezTo>
                  <a:pt x="4838404" y="1138992"/>
                  <a:pt x="4776292" y="1172185"/>
                  <a:pt x="4689265" y="1238545"/>
                </a:cubicBezTo>
                <a:moveTo>
                  <a:pt x="4453814" y="372731"/>
                </a:moveTo>
                <a:cubicBezTo>
                  <a:pt x="4462381" y="402056"/>
                  <a:pt x="4465007" y="427662"/>
                  <a:pt x="4462647" y="459560"/>
                </a:cubicBezTo>
                <a:moveTo>
                  <a:pt x="3379293" y="271477"/>
                </a:moveTo>
                <a:cubicBezTo>
                  <a:pt x="3404146" y="242115"/>
                  <a:pt x="3430683" y="190039"/>
                  <a:pt x="3465524" y="160742"/>
                </a:cubicBezTo>
                <a:moveTo>
                  <a:pt x="2573111" y="324233"/>
                </a:moveTo>
                <a:cubicBezTo>
                  <a:pt x="2578158" y="288226"/>
                  <a:pt x="2594876" y="256563"/>
                  <a:pt x="2614832" y="228749"/>
                </a:cubicBezTo>
                <a:moveTo>
                  <a:pt x="1627006" y="356657"/>
                </a:moveTo>
                <a:cubicBezTo>
                  <a:pt x="1685545" y="387785"/>
                  <a:pt x="1748619" y="417143"/>
                  <a:pt x="1778085" y="449256"/>
                </a:cubicBezTo>
                <a:moveTo>
                  <a:pt x="479618" y="1084603"/>
                </a:moveTo>
                <a:cubicBezTo>
                  <a:pt x="470798" y="1044346"/>
                  <a:pt x="460290" y="1021846"/>
                  <a:pt x="453237" y="987126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:ask="http://schemas.microsoft.com/office/drawing/2018/sketchyshapes" xmlns="" sd="3409673108">
                  <a:custGeom>
                    <a:avLst/>
                    <a:gdLst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581335" h="3206041" fill="none" extrusionOk="0">
                        <a:moveTo>
                          <a:pt x="503869" y="1066452"/>
                        </a:moveTo>
                        <a:cubicBezTo>
                          <a:pt x="461421" y="908657"/>
                          <a:pt x="505408" y="675765"/>
                          <a:pt x="726477" y="512594"/>
                        </a:cubicBezTo>
                        <a:cubicBezTo>
                          <a:pt x="1090570" y="412673"/>
                          <a:pt x="1424592" y="76537"/>
                          <a:pt x="1809411" y="386060"/>
                        </a:cubicBezTo>
                        <a:cubicBezTo>
                          <a:pt x="1975599" y="212988"/>
                          <a:pt x="2584956" y="-208455"/>
                          <a:pt x="2901259" y="254701"/>
                        </a:cubicBezTo>
                        <a:cubicBezTo>
                          <a:pt x="3003605" y="82607"/>
                          <a:pt x="3160637" y="-59462"/>
                          <a:pt x="3326708" y="14842"/>
                        </a:cubicBezTo>
                        <a:cubicBezTo>
                          <a:pt x="3529105" y="52626"/>
                          <a:pt x="3738156" y="86895"/>
                          <a:pt x="3854350" y="184123"/>
                        </a:cubicBezTo>
                        <a:cubicBezTo>
                          <a:pt x="3998812" y="66376"/>
                          <a:pt x="4272431" y="-86141"/>
                          <a:pt x="4581733" y="51206"/>
                        </a:cubicBezTo>
                        <a:cubicBezTo>
                          <a:pt x="4744376" y="146690"/>
                          <a:pt x="4871538" y="283932"/>
                          <a:pt x="4950591" y="413816"/>
                        </a:cubicBezTo>
                        <a:cubicBezTo>
                          <a:pt x="5183561" y="418467"/>
                          <a:pt x="5312551" y="566966"/>
                          <a:pt x="5423971" y="765738"/>
                        </a:cubicBezTo>
                        <a:cubicBezTo>
                          <a:pt x="5451611" y="904541"/>
                          <a:pt x="5495968" y="1062307"/>
                          <a:pt x="5402783" y="1147346"/>
                        </a:cubicBezTo>
                        <a:cubicBezTo>
                          <a:pt x="5600447" y="1297631"/>
                          <a:pt x="5666621" y="1556946"/>
                          <a:pt x="5557562" y="1730815"/>
                        </a:cubicBezTo>
                        <a:cubicBezTo>
                          <a:pt x="5610957" y="2046476"/>
                          <a:pt x="5095323" y="2190447"/>
                          <a:pt x="4832505" y="2241556"/>
                        </a:cubicBezTo>
                        <a:cubicBezTo>
                          <a:pt x="4848285" y="2432212"/>
                          <a:pt x="4706764" y="2476755"/>
                          <a:pt x="4572947" y="2679196"/>
                        </a:cubicBezTo>
                        <a:cubicBezTo>
                          <a:pt x="4260052" y="2769730"/>
                          <a:pt x="3863059" y="2907843"/>
                          <a:pt x="3689235" y="2732184"/>
                        </a:cubicBezTo>
                        <a:cubicBezTo>
                          <a:pt x="3635668" y="2953696"/>
                          <a:pt x="3340954" y="3256027"/>
                          <a:pt x="3057717" y="3199064"/>
                        </a:cubicBezTo>
                        <a:cubicBezTo>
                          <a:pt x="2749451" y="3246052"/>
                          <a:pt x="2294797" y="3142475"/>
                          <a:pt x="2129175" y="2914083"/>
                        </a:cubicBezTo>
                        <a:cubicBezTo>
                          <a:pt x="1624782" y="2982677"/>
                          <a:pt x="1047461" y="3074968"/>
                          <a:pt x="749862" y="2632514"/>
                        </a:cubicBezTo>
                        <a:cubicBezTo>
                          <a:pt x="480152" y="2586886"/>
                          <a:pt x="241136" y="2448389"/>
                          <a:pt x="143408" y="2319184"/>
                        </a:cubicBezTo>
                        <a:cubicBezTo>
                          <a:pt x="146941" y="2154445"/>
                          <a:pt x="172704" y="1992592"/>
                          <a:pt x="272993" y="1896238"/>
                        </a:cubicBezTo>
                        <a:cubicBezTo>
                          <a:pt x="86429" y="1820550"/>
                          <a:pt x="-86956" y="1686521"/>
                          <a:pt x="-648" y="1462310"/>
                        </a:cubicBezTo>
                        <a:cubicBezTo>
                          <a:pt x="65837" y="1333583"/>
                          <a:pt x="142696" y="1017808"/>
                          <a:pt x="499089" y="1076620"/>
                        </a:cubicBezTo>
                        <a:cubicBezTo>
                          <a:pt x="499461" y="1071860"/>
                          <a:pt x="502682" y="1069608"/>
                          <a:pt x="503869" y="1066452"/>
                        </a:cubicBezTo>
                        <a:close/>
                      </a:path>
                      <a:path w="5581335" h="3206041" fill="none" extrusionOk="0">
                        <a:moveTo>
                          <a:pt x="606323" y="1942697"/>
                        </a:moveTo>
                        <a:cubicBezTo>
                          <a:pt x="475839" y="1926576"/>
                          <a:pt x="413490" y="194585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2017" y="2584803"/>
                          <a:pt x="819471" y="2606476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85311" y="2855380"/>
                          <a:pt x="2052987" y="2817124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04141" y="2627937"/>
                          <a:pt x="3716541" y="2670891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576946" y="1778421"/>
                          <a:pt x="4741009" y="2010458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62456" y="1245842"/>
                          <a:pt x="5254132" y="1257763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2071" y="437570"/>
                          <a:pt x="4967130" y="459407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67824" y="250750"/>
                          <a:pt x="3827262" y="197717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1781" y="328889"/>
                          <a:pt x="2897720" y="27298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47253" y="410601"/>
                          <a:pt x="1916896" y="418116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3890" y="1146915"/>
                          <a:pt x="516573" y="1091956"/>
                          <a:pt x="503869" y="1066452"/>
                        </a:cubicBezTo>
                      </a:path>
                      <a:path w="5581335" h="3206041" stroke="0" extrusionOk="0">
                        <a:moveTo>
                          <a:pt x="503869" y="1066452"/>
                        </a:moveTo>
                        <a:cubicBezTo>
                          <a:pt x="503618" y="846023"/>
                          <a:pt x="511541" y="666606"/>
                          <a:pt x="726477" y="512594"/>
                        </a:cubicBezTo>
                        <a:cubicBezTo>
                          <a:pt x="965634" y="239118"/>
                          <a:pt x="1441176" y="129356"/>
                          <a:pt x="1809411" y="386060"/>
                        </a:cubicBezTo>
                        <a:cubicBezTo>
                          <a:pt x="2004332" y="-7482"/>
                          <a:pt x="2567482" y="-44694"/>
                          <a:pt x="2901259" y="254701"/>
                        </a:cubicBezTo>
                        <a:cubicBezTo>
                          <a:pt x="2953871" y="131463"/>
                          <a:pt x="3154601" y="43863"/>
                          <a:pt x="3326708" y="14842"/>
                        </a:cubicBezTo>
                        <a:cubicBezTo>
                          <a:pt x="3581149" y="3996"/>
                          <a:pt x="3702196" y="90758"/>
                          <a:pt x="3854350" y="184123"/>
                        </a:cubicBezTo>
                        <a:cubicBezTo>
                          <a:pt x="4115837" y="2118"/>
                          <a:pt x="4306195" y="-17160"/>
                          <a:pt x="4581733" y="51206"/>
                        </a:cubicBezTo>
                        <a:cubicBezTo>
                          <a:pt x="4746683" y="128594"/>
                          <a:pt x="4867551" y="225257"/>
                          <a:pt x="4950591" y="413816"/>
                        </a:cubicBezTo>
                        <a:cubicBezTo>
                          <a:pt x="5192666" y="474072"/>
                          <a:pt x="5420451" y="541306"/>
                          <a:pt x="5423971" y="765738"/>
                        </a:cubicBezTo>
                        <a:cubicBezTo>
                          <a:pt x="5485888" y="882457"/>
                          <a:pt x="5438535" y="1021669"/>
                          <a:pt x="5402783" y="1147346"/>
                        </a:cubicBezTo>
                        <a:cubicBezTo>
                          <a:pt x="5549012" y="1256360"/>
                          <a:pt x="5591960" y="1504933"/>
                          <a:pt x="5557562" y="1730815"/>
                        </a:cubicBezTo>
                        <a:cubicBezTo>
                          <a:pt x="5495703" y="2092727"/>
                          <a:pt x="5160497" y="2185488"/>
                          <a:pt x="4832505" y="2241556"/>
                        </a:cubicBezTo>
                        <a:cubicBezTo>
                          <a:pt x="4893333" y="2382283"/>
                          <a:pt x="4762779" y="2562650"/>
                          <a:pt x="4572947" y="2679196"/>
                        </a:cubicBezTo>
                        <a:cubicBezTo>
                          <a:pt x="4371847" y="2860735"/>
                          <a:pt x="3996828" y="2797633"/>
                          <a:pt x="3689235" y="2732184"/>
                        </a:cubicBezTo>
                        <a:cubicBezTo>
                          <a:pt x="3594390" y="2917436"/>
                          <a:pt x="3326835" y="3112058"/>
                          <a:pt x="3057717" y="3199064"/>
                        </a:cubicBezTo>
                        <a:cubicBezTo>
                          <a:pt x="2674288" y="3276030"/>
                          <a:pt x="2330786" y="3119586"/>
                          <a:pt x="2129175" y="2914083"/>
                        </a:cubicBezTo>
                        <a:cubicBezTo>
                          <a:pt x="1870943" y="3053164"/>
                          <a:pt x="991248" y="2823469"/>
                          <a:pt x="749862" y="2632514"/>
                        </a:cubicBezTo>
                        <a:cubicBezTo>
                          <a:pt x="469086" y="2707629"/>
                          <a:pt x="202395" y="2588324"/>
                          <a:pt x="143408" y="2319184"/>
                        </a:cubicBezTo>
                        <a:cubicBezTo>
                          <a:pt x="117252" y="2148039"/>
                          <a:pt x="153932" y="1997901"/>
                          <a:pt x="272993" y="1896238"/>
                        </a:cubicBezTo>
                        <a:cubicBezTo>
                          <a:pt x="47134" y="1747234"/>
                          <a:pt x="-30046" y="1641710"/>
                          <a:pt x="-648" y="1462310"/>
                        </a:cubicBezTo>
                        <a:cubicBezTo>
                          <a:pt x="85457" y="1244663"/>
                          <a:pt x="227906" y="1048720"/>
                          <a:pt x="499089" y="1076620"/>
                        </a:cubicBezTo>
                        <a:cubicBezTo>
                          <a:pt x="499447" y="1072499"/>
                          <a:pt x="504199" y="1070483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85672" y="1970327"/>
                          <a:pt x="382061" y="1954798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0598" y="2598516"/>
                          <a:pt x="796720" y="2621633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7408" y="2871352"/>
                          <a:pt x="2058435" y="2812717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24039" y="2636917"/>
                          <a:pt x="3720275" y="2674717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76268" y="1790682"/>
                          <a:pt x="4832842" y="1972381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94944" y="1233546"/>
                          <a:pt x="5304734" y="1279906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6339" y="432178"/>
                          <a:pt x="4963091" y="457106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93086" y="265981"/>
                          <a:pt x="3807211" y="20334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3631" y="312532"/>
                          <a:pt x="2887351" y="27624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71473" y="411745"/>
                          <a:pt x="1954955" y="442391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24172" y="1128060"/>
                          <a:pt x="503792" y="1105450"/>
                          <a:pt x="503869" y="1066452"/>
                        </a:cubicBezTo>
                      </a:path>
                      <a:path w="5581335" h="3206041" fill="none" stroke="0" extrusionOk="0">
                        <a:moveTo>
                          <a:pt x="503869" y="1066452"/>
                        </a:moveTo>
                        <a:cubicBezTo>
                          <a:pt x="441652" y="847872"/>
                          <a:pt x="524997" y="668450"/>
                          <a:pt x="726477" y="512594"/>
                        </a:cubicBezTo>
                        <a:cubicBezTo>
                          <a:pt x="1170448" y="380847"/>
                          <a:pt x="1431369" y="140314"/>
                          <a:pt x="1809411" y="386060"/>
                        </a:cubicBezTo>
                        <a:cubicBezTo>
                          <a:pt x="2062307" y="229123"/>
                          <a:pt x="2691165" y="-30623"/>
                          <a:pt x="2901259" y="254701"/>
                        </a:cubicBezTo>
                        <a:cubicBezTo>
                          <a:pt x="2970869" y="104279"/>
                          <a:pt x="3180556" y="-7716"/>
                          <a:pt x="3326708" y="14842"/>
                        </a:cubicBezTo>
                        <a:cubicBezTo>
                          <a:pt x="3549911" y="55593"/>
                          <a:pt x="3728854" y="90207"/>
                          <a:pt x="3854350" y="184123"/>
                        </a:cubicBezTo>
                        <a:cubicBezTo>
                          <a:pt x="4075727" y="39553"/>
                          <a:pt x="4312690" y="-37491"/>
                          <a:pt x="4581733" y="51206"/>
                        </a:cubicBezTo>
                        <a:cubicBezTo>
                          <a:pt x="4744937" y="143869"/>
                          <a:pt x="4878187" y="274113"/>
                          <a:pt x="4950591" y="413816"/>
                        </a:cubicBezTo>
                        <a:cubicBezTo>
                          <a:pt x="5184743" y="449360"/>
                          <a:pt x="5347822" y="558025"/>
                          <a:pt x="5423971" y="765738"/>
                        </a:cubicBezTo>
                        <a:cubicBezTo>
                          <a:pt x="5475174" y="882071"/>
                          <a:pt x="5448700" y="1047498"/>
                          <a:pt x="5402783" y="1147346"/>
                        </a:cubicBezTo>
                        <a:cubicBezTo>
                          <a:pt x="5578435" y="1284441"/>
                          <a:pt x="5617235" y="1520805"/>
                          <a:pt x="5557562" y="1730815"/>
                        </a:cubicBezTo>
                        <a:cubicBezTo>
                          <a:pt x="5526505" y="2114146"/>
                          <a:pt x="5226439" y="2226723"/>
                          <a:pt x="4832505" y="2241556"/>
                        </a:cubicBezTo>
                        <a:cubicBezTo>
                          <a:pt x="4855847" y="2385817"/>
                          <a:pt x="4723282" y="2526044"/>
                          <a:pt x="4572947" y="2679196"/>
                        </a:cubicBezTo>
                        <a:cubicBezTo>
                          <a:pt x="4304122" y="2833909"/>
                          <a:pt x="3929260" y="2891833"/>
                          <a:pt x="3689235" y="2732184"/>
                        </a:cubicBezTo>
                        <a:cubicBezTo>
                          <a:pt x="3608615" y="2911237"/>
                          <a:pt x="3342947" y="3176131"/>
                          <a:pt x="3057717" y="3199064"/>
                        </a:cubicBezTo>
                        <a:cubicBezTo>
                          <a:pt x="2734416" y="3189194"/>
                          <a:pt x="2302271" y="3121097"/>
                          <a:pt x="2129175" y="2914083"/>
                        </a:cubicBezTo>
                        <a:cubicBezTo>
                          <a:pt x="1736436" y="3011115"/>
                          <a:pt x="1048449" y="2976692"/>
                          <a:pt x="749862" y="2632514"/>
                        </a:cubicBezTo>
                        <a:cubicBezTo>
                          <a:pt x="491773" y="2631137"/>
                          <a:pt x="230762" y="2482137"/>
                          <a:pt x="143408" y="2319184"/>
                        </a:cubicBezTo>
                        <a:cubicBezTo>
                          <a:pt x="157924" y="2127764"/>
                          <a:pt x="148701" y="1988565"/>
                          <a:pt x="272993" y="1896238"/>
                        </a:cubicBezTo>
                        <a:cubicBezTo>
                          <a:pt x="68967" y="1774759"/>
                          <a:pt x="-59191" y="1695855"/>
                          <a:pt x="-648" y="1462310"/>
                        </a:cubicBezTo>
                        <a:cubicBezTo>
                          <a:pt x="72192" y="1379354"/>
                          <a:pt x="181979" y="992216"/>
                          <a:pt x="499089" y="1076620"/>
                        </a:cubicBezTo>
                        <a:cubicBezTo>
                          <a:pt x="499735" y="1072242"/>
                          <a:pt x="503133" y="1070031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74340" y="1941192"/>
                          <a:pt x="394513" y="193891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3937" y="2587302"/>
                          <a:pt x="812974" y="2618602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1397" y="2860003"/>
                          <a:pt x="2042037" y="2812499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11337" y="2634201"/>
                          <a:pt x="3722955" y="2670976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04779" y="1777017"/>
                          <a:pt x="4756709" y="1945253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71181" y="1237348"/>
                          <a:pt x="5273772" y="1267877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4624" y="437740"/>
                          <a:pt x="4968739" y="456015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72484" y="257794"/>
                          <a:pt x="3824588" y="19782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0532" y="318829"/>
                          <a:pt x="2892097" y="26842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61002" y="421840"/>
                          <a:pt x="1935316" y="433569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7844" y="1139682"/>
                          <a:pt x="519277" y="1099373"/>
                          <a:pt x="503869" y="106645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427A-DD9A-48B2-A2EB-499501A7E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99757" l="3245" r="95280">
                        <a14:foregroundMark x1="9735" y1="22573" x2="45428" y2="2427"/>
                        <a14:foregroundMark x1="45428" y1="2427" x2="76696" y2="15291"/>
                        <a14:foregroundMark x1="3245" y1="37621" x2="14159" y2="40777"/>
                        <a14:foregroundMark x1="89086" y1="53883" x2="95575" y2="53883"/>
                        <a14:foregroundMark x1="4425" y1="67718" x2="23599" y2="72087"/>
                        <a14:foregroundMark x1="23599" y1="72087" x2="27729" y2="71602"/>
                        <a14:foregroundMark x1="69617" y1="89563" x2="76106" y2="99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363" y="3600018"/>
            <a:ext cx="2441758" cy="2967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0A2F5-12E3-4695-96E4-1F5B7643A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2437" y="2898925"/>
            <a:ext cx="4029302" cy="4029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39FCE-FEA1-4097-829D-56954D66E7CB}"/>
              </a:ext>
            </a:extLst>
          </p:cNvPr>
          <p:cNvSpPr txBox="1"/>
          <p:nvPr/>
        </p:nvSpPr>
        <p:spPr>
          <a:xfrm>
            <a:off x="3799159" y="4913576"/>
            <a:ext cx="579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9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graphicFrame>
        <p:nvGraphicFramePr>
          <p:cNvPr id="12" name="Group 3">
            <a:extLst>
              <a:ext uri="{FF2B5EF4-FFF2-40B4-BE49-F238E27FC236}">
                <a16:creationId xmlns:a16="http://schemas.microsoft.com/office/drawing/2014/main" id="{139701F2-08D2-4EAA-A28C-6B0B91D28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841448"/>
              </p:ext>
            </p:extLst>
          </p:nvPr>
        </p:nvGraphicFramePr>
        <p:xfrm>
          <a:off x="1698168" y="1465363"/>
          <a:ext cx="8592460" cy="4087943"/>
        </p:xfrm>
        <a:graphic>
          <a:graphicData uri="http://schemas.openxmlformats.org/drawingml/2006/table">
            <a:tbl>
              <a:tblPr/>
              <a:tblGrid>
                <a:gridCol w="429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1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D704CB-1413-42D4-B827-F22BC0AF2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7" y="2895560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sung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sướng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5153A-9A15-46D4-A8A9-6F9AE94A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8" y="3441684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may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mắn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DB5FD-3741-4745-AB01-B6053944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389637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mãn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D861D-FF14-4CFF-BF15-614555841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443475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toại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86F1A6-4628-4384-862F-F06075998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162" y="3977446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đau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364DA-D6F8-42AE-8C00-8FB68AAD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582" y="344430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3081F-C4D3-437F-8915-AD0D6B1F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2924588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bất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hạnh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425AC-1126-4B77-BC72-8E5E5A7C3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444472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cơ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    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2587AE76-97CC-4AA8-B39C-5F937F338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56" y="5678761"/>
            <a:ext cx="12162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800" b="1" kern="1200" dirty="0">
                <a:solidFill>
                  <a:srgbClr val="000000"/>
                </a:solidFill>
              </a:rPr>
              <a:t>-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hãy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ặt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một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với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từ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mà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vừa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tìm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đư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ợc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94" y="0"/>
            <a:ext cx="12642234" cy="68571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4D2BFD-613A-4C01-B6A9-229EA1DB7840}"/>
              </a:ext>
            </a:extLst>
          </p:cNvPr>
          <p:cNvSpPr txBox="1"/>
          <p:nvPr/>
        </p:nvSpPr>
        <p:spPr>
          <a:xfrm>
            <a:off x="1088788" y="2283363"/>
            <a:ext cx="100128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ctr" defTabSz="6858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v"/>
              <a:defRPr/>
            </a:pPr>
            <a:r>
              <a:rPr lang="en-US" sz="3600" b="1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kern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lang="en-US" sz="3600" b="1" u="sng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9E96550-1723-4FD5-B4C8-0DAFCE40F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40" y="706185"/>
            <a:ext cx="1413071" cy="14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INKNOELEADERBOARD" val="18004757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lm Promotion Social Media Strategy by Slidesgo">
  <a:themeElements>
    <a:clrScheme name="Simple Light">
      <a:dk1>
        <a:srgbClr val="1A0E52"/>
      </a:dk1>
      <a:lt1>
        <a:srgbClr val="FEF2DC"/>
      </a:lt1>
      <a:dk2>
        <a:srgbClr val="0C5FB4"/>
      </a:dk2>
      <a:lt2>
        <a:srgbClr val="FD6633"/>
      </a:lt2>
      <a:accent1>
        <a:srgbClr val="FFBF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A0E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5338</TotalTime>
  <Words>639</Words>
  <Application>Microsoft Office PowerPoint</Application>
  <PresentationFormat>Custom</PresentationFormat>
  <Paragraphs>86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Microsoft YaHei</vt:lpstr>
      <vt:lpstr>SimSun</vt:lpstr>
      <vt:lpstr>Arial</vt:lpstr>
      <vt:lpstr>Arimo</vt:lpstr>
      <vt:lpstr>Calibri</vt:lpstr>
      <vt:lpstr>等线</vt:lpstr>
      <vt:lpstr>等线 Light</vt:lpstr>
      <vt:lpstr>方正姚体</vt:lpstr>
      <vt:lpstr>MStiffHei PRC UltraBold</vt:lpstr>
      <vt:lpstr>Poetsen Bold</vt:lpstr>
      <vt:lpstr>Times New Roman</vt:lpstr>
      <vt:lpstr>Wingdings</vt:lpstr>
      <vt:lpstr>www.jpppt.com</vt:lpstr>
      <vt:lpstr>Film Promotion Social Media Strategy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cartoon PowerPoint templates</dc:title>
  <dc:creator>www.jpppt.com</dc:creator>
  <cp:keywords>www.jpppt.com</cp:keywords>
  <dc:description>www.jpppt.com</dc:description>
  <cp:lastModifiedBy>Admin</cp:lastModifiedBy>
  <cp:revision>3216</cp:revision>
  <dcterms:created xsi:type="dcterms:W3CDTF">2015-12-01T09:06:39Z</dcterms:created>
  <dcterms:modified xsi:type="dcterms:W3CDTF">2023-12-09T09:23:56Z</dcterms:modified>
</cp:coreProperties>
</file>