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3"/>
  </p:notesMasterIdLst>
  <p:sldIdLst>
    <p:sldId id="257" r:id="rId6"/>
    <p:sldId id="258" r:id="rId7"/>
    <p:sldId id="264" r:id="rId8"/>
    <p:sldId id="265" r:id="rId9"/>
    <p:sldId id="266" r:id="rId10"/>
    <p:sldId id="283" r:id="rId11"/>
    <p:sldId id="284" r:id="rId12"/>
    <p:sldId id="267" r:id="rId13"/>
    <p:sldId id="294" r:id="rId14"/>
    <p:sldId id="268" r:id="rId15"/>
    <p:sldId id="295" r:id="rId16"/>
    <p:sldId id="269" r:id="rId17"/>
    <p:sldId id="285" r:id="rId18"/>
    <p:sldId id="296" r:id="rId19"/>
    <p:sldId id="270" r:id="rId20"/>
    <p:sldId id="316" r:id="rId21"/>
    <p:sldId id="315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279" r:id="rId41"/>
    <p:sldId id="26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12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30/11/2023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0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0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3.xml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3.xml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9.xml"/><Relationship Id="rId5" Type="http://schemas.openxmlformats.org/officeDocument/2006/relationships/slide" Target="slide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6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6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9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9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5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6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380" y="4767467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4" y="4236918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78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1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3" y="673908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1" y="723105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5" y="782320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2270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42" y="5086466"/>
            <a:ext cx="2423795" cy="1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32141" y="2452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93523" y="26020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232571" y="3057091"/>
            <a:ext cx="2077981" cy="2077981"/>
          </a:xfrm>
          <a:prstGeom prst="rect">
            <a:avLst/>
          </a:prstGeom>
        </p:spPr>
      </p:pic>
      <p:pic>
        <p:nvPicPr>
          <p:cNvPr id="15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5176" y="3607463"/>
            <a:ext cx="1221150" cy="1221150"/>
          </a:xfrm>
          <a:prstGeom prst="rect">
            <a:avLst/>
          </a:prstGeom>
        </p:spPr>
      </p:pic>
      <p:pic>
        <p:nvPicPr>
          <p:cNvPr id="16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311222">
            <a:off x="214790" y="2056929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28406"/>
            <a:ext cx="1073912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926205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white"/>
                </a:solidFill>
              </a:rPr>
              <a:t>C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</a:t>
            </a:r>
            <a:r>
              <a:rPr lang="nl-NL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SGK trang 57.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</a:t>
            </a:r>
            <a:r>
              <a:rPr lang="vi-VN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47476" y="48740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54665" y="33431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84293" y="42889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225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1117"/>
              </p:ext>
            </p:extLst>
          </p:nvPr>
        </p:nvGraphicFramePr>
        <p:xfrm>
          <a:off x="1625146" y="2594877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1371</TotalTime>
  <Words>1650</Words>
  <Application>Microsoft Office PowerPoint</Application>
  <PresentationFormat>Widescreen</PresentationFormat>
  <Paragraphs>382</Paragraphs>
  <Slides>37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73</cp:revision>
  <dcterms:created xsi:type="dcterms:W3CDTF">2021-06-07T13:44:30Z</dcterms:created>
  <dcterms:modified xsi:type="dcterms:W3CDTF">2023-11-30T02:20:53Z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