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318" r:id="rId3"/>
    <p:sldId id="302" r:id="rId4"/>
    <p:sldId id="304" r:id="rId5"/>
    <p:sldId id="305" r:id="rId6"/>
    <p:sldId id="306" r:id="rId7"/>
    <p:sldId id="308" r:id="rId8"/>
    <p:sldId id="527" r:id="rId9"/>
    <p:sldId id="528" r:id="rId10"/>
    <p:sldId id="343" r:id="rId11"/>
    <p:sldId id="344" r:id="rId12"/>
    <p:sldId id="345" r:id="rId13"/>
    <p:sldId id="260" r:id="rId14"/>
    <p:sldId id="351" r:id="rId15"/>
    <p:sldId id="52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41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2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2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1" r:id="rId6"/>
    <p:sldLayoutId id="2147483652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microsoft.com/office/2007/relationships/hdphoto" Target="../media/hdphoto9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5.gif"/><Relationship Id="rId7" Type="http://schemas.openxmlformats.org/officeDocument/2006/relationships/audio" Target="../media/audio4.wav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29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37.png"/><Relationship Id="rId28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3.jpeg"/><Relationship Id="rId31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0.png"/><Relationship Id="rId22" Type="http://schemas.openxmlformats.org/officeDocument/2006/relationships/image" Target="../media/image36.gif"/><Relationship Id="rId27" Type="http://schemas.openxmlformats.org/officeDocument/2006/relationships/image" Target="../media/image39.png"/><Relationship Id="rId30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4.png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17" Type="http://schemas.openxmlformats.org/officeDocument/2006/relationships/image" Target="../media/image31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3.xml"/><Relationship Id="rId16" Type="http://schemas.microsoft.com/office/2007/relationships/hdphoto" Target="../media/hdphoto6.wdp"/><Relationship Id="rId20" Type="http://schemas.openxmlformats.org/officeDocument/2006/relationships/image" Target="../media/image33.jpe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13.wdp"/><Relationship Id="rId24" Type="http://schemas.openxmlformats.org/officeDocument/2006/relationships/image" Target="../media/image37.png"/><Relationship Id="rId32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image" Target="../media/image36.gif"/><Relationship Id="rId28" Type="http://schemas.openxmlformats.org/officeDocument/2006/relationships/image" Target="../media/image41.png"/><Relationship Id="rId10" Type="http://schemas.openxmlformats.org/officeDocument/2006/relationships/image" Target="../media/image42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4.wdp"/><Relationship Id="rId22" Type="http://schemas.openxmlformats.org/officeDocument/2006/relationships/image" Target="../media/image35.gif"/><Relationship Id="rId27" Type="http://schemas.microsoft.com/office/2007/relationships/hdphoto" Target="../media/hdphoto11.wdp"/><Relationship Id="rId30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6.png"/><Relationship Id="rId18" Type="http://schemas.openxmlformats.org/officeDocument/2006/relationships/image" Target="../media/image32.png"/><Relationship Id="rId26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4.png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17" Type="http://schemas.openxmlformats.org/officeDocument/2006/relationships/image" Target="../media/image31.png"/><Relationship Id="rId25" Type="http://schemas.microsoft.com/office/2007/relationships/hdphoto" Target="../media/hdphoto11.wdp"/><Relationship Id="rId33" Type="http://schemas.microsoft.com/office/2007/relationships/hdphoto" Target="../media/hdphoto8.wdp"/><Relationship Id="rId2" Type="http://schemas.openxmlformats.org/officeDocument/2006/relationships/slideLayout" Target="../slideLayouts/slideLayout3.xml"/><Relationship Id="rId16" Type="http://schemas.microsoft.com/office/2007/relationships/hdphoto" Target="../media/hdphoto6.wdp"/><Relationship Id="rId20" Type="http://schemas.openxmlformats.org/officeDocument/2006/relationships/image" Target="../media/image33.jpeg"/><Relationship Id="rId29" Type="http://schemas.microsoft.com/office/2007/relationships/hdphoto" Target="../media/hdphoto9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24" Type="http://schemas.openxmlformats.org/officeDocument/2006/relationships/image" Target="../media/image40.png"/><Relationship Id="rId32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image" Target="../media/image36.gif"/><Relationship Id="rId28" Type="http://schemas.openxmlformats.org/officeDocument/2006/relationships/image" Target="../media/image38.png"/><Relationship Id="rId10" Type="http://schemas.openxmlformats.org/officeDocument/2006/relationships/image" Target="../media/image45.png"/><Relationship Id="rId19" Type="http://schemas.microsoft.com/office/2007/relationships/hdphoto" Target="../media/hdphoto7.wdp"/><Relationship Id="rId31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6.wdp"/><Relationship Id="rId22" Type="http://schemas.openxmlformats.org/officeDocument/2006/relationships/image" Target="../media/image35.gif"/><Relationship Id="rId27" Type="http://schemas.microsoft.com/office/2007/relationships/hdphoto" Target="../media/hdphoto12.wdp"/><Relationship Id="rId30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4.png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17" Type="http://schemas.openxmlformats.org/officeDocument/2006/relationships/image" Target="../media/image31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3.xml"/><Relationship Id="rId16" Type="http://schemas.microsoft.com/office/2007/relationships/hdphoto" Target="../media/hdphoto6.wdp"/><Relationship Id="rId20" Type="http://schemas.openxmlformats.org/officeDocument/2006/relationships/image" Target="../media/image33.jpeg"/><Relationship Id="rId29" Type="http://schemas.microsoft.com/office/2007/relationships/hdphoto" Target="../media/hdphoto12.wdp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7.wdp"/><Relationship Id="rId24" Type="http://schemas.openxmlformats.org/officeDocument/2006/relationships/image" Target="../media/image37.png"/><Relationship Id="rId32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image" Target="../media/image36.gif"/><Relationship Id="rId28" Type="http://schemas.openxmlformats.org/officeDocument/2006/relationships/image" Target="../media/image41.png"/><Relationship Id="rId10" Type="http://schemas.openxmlformats.org/officeDocument/2006/relationships/image" Target="../media/image47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8.wdp"/><Relationship Id="rId22" Type="http://schemas.openxmlformats.org/officeDocument/2006/relationships/image" Target="../media/image35.gif"/><Relationship Id="rId27" Type="http://schemas.microsoft.com/office/2007/relationships/hdphoto" Target="../media/hdphoto11.wdp"/><Relationship Id="rId30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1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27.png"/><Relationship Id="rId1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36351" y="1658131"/>
            <a:ext cx="7948907" cy="2265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1264414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898805" y="453172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9 - 1 = ….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100086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21827" y="616138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279" y="48491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4295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29" y="133562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5100911" y="6108018"/>
            <a:ext cx="2880320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99202" y="6108018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999656" y="6108018"/>
            <a:ext cx="201622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429" y="1260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6928" y="699203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347298" y="6102357"/>
            <a:ext cx="791652" cy="443967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73980" y="616886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004264" y="616839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927648" y="6041861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3851188" y="517464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+ 6 = ….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31 CuadroTexto"/>
          <p:cNvSpPr txBox="1"/>
          <p:nvPr/>
        </p:nvSpPr>
        <p:spPr>
          <a:xfrm>
            <a:off x="140392" y="662286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25002" y="6187133"/>
            <a:ext cx="791652" cy="443967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42618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25819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837214" y="6005778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79959" y="12658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C9CD6BF4-75E1-4BF9-9FA8-12DFBC037DF3}"/>
              </a:ext>
            </a:extLst>
          </p:cNvPr>
          <p:cNvSpPr/>
          <p:nvPr/>
        </p:nvSpPr>
        <p:spPr>
          <a:xfrm>
            <a:off x="3851188" y="517464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8 - 4 = ….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5414645" y="6082637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9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4322" y="129846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151528" y="713439"/>
            <a:ext cx="84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5/7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33831" y="6217235"/>
            <a:ext cx="791652" cy="443967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42618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42375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389388" y="5951013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472A4842-68CC-4E70-9E6E-0A30F673531D}"/>
              </a:ext>
            </a:extLst>
          </p:cNvPr>
          <p:cNvSpPr/>
          <p:nvPr/>
        </p:nvSpPr>
        <p:spPr>
          <a:xfrm>
            <a:off x="3690394" y="571975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+ 7 = ….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0" y="715903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mừng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đã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cứu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công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222164" y="6147076"/>
            <a:ext cx="1224136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 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63024" y="2883570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325"/>
            <a:ext cx="2135188" cy="1136650"/>
          </a:xfrm>
          <a:prstGeom prst="rect">
            <a:avLst/>
          </a:prstGeom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" y="782955"/>
            <a:ext cx="11139805" cy="566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7"/>
          <p:cNvSpPr/>
          <p:nvPr/>
        </p:nvSpPr>
        <p:spPr>
          <a:xfrm>
            <a:off x="4024710" y="2101215"/>
            <a:ext cx="510778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Rectangle: Rounded Corners 7"/>
          <p:cNvSpPr/>
          <p:nvPr/>
        </p:nvSpPr>
        <p:spPr>
          <a:xfrm>
            <a:off x="4010423" y="3100705"/>
            <a:ext cx="539353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6587763" y="2101215"/>
            <a:ext cx="586105" cy="6991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: Rounded Corners 7"/>
          <p:cNvSpPr/>
          <p:nvPr/>
        </p:nvSpPr>
        <p:spPr>
          <a:xfrm>
            <a:off x="6588398" y="3074829"/>
            <a:ext cx="585470" cy="7073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Rectangle: Rounded Corners 7"/>
          <p:cNvSpPr/>
          <p:nvPr/>
        </p:nvSpPr>
        <p:spPr>
          <a:xfrm>
            <a:off x="10063480" y="2144395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ectangle: Rounded Corners 7"/>
          <p:cNvSpPr/>
          <p:nvPr/>
        </p:nvSpPr>
        <p:spPr>
          <a:xfrm>
            <a:off x="10063480" y="3100705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: Rounded Corners 7"/>
          <p:cNvSpPr/>
          <p:nvPr/>
        </p:nvSpPr>
        <p:spPr>
          <a:xfrm>
            <a:off x="3209687" y="4445158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: Rounded Corners 7"/>
          <p:cNvSpPr/>
          <p:nvPr/>
        </p:nvSpPr>
        <p:spPr>
          <a:xfrm>
            <a:off x="3209687" y="5440045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: Rounded Corners 7"/>
          <p:cNvSpPr/>
          <p:nvPr/>
        </p:nvSpPr>
        <p:spPr>
          <a:xfrm>
            <a:off x="6630943" y="4462462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: Rounded Corners 7"/>
          <p:cNvSpPr/>
          <p:nvPr/>
        </p:nvSpPr>
        <p:spPr>
          <a:xfrm>
            <a:off x="6630943" y="5440045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: Rounded Corners 7"/>
          <p:cNvSpPr/>
          <p:nvPr/>
        </p:nvSpPr>
        <p:spPr>
          <a:xfrm>
            <a:off x="10063480" y="4445158"/>
            <a:ext cx="542925" cy="655638"/>
          </a:xfrm>
          <a:prstGeom prst="roundRect">
            <a:avLst>
              <a:gd name="adj" fmla="val 504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Rectangle: Rounded Corners 7"/>
          <p:cNvSpPr/>
          <p:nvPr/>
        </p:nvSpPr>
        <p:spPr>
          <a:xfrm>
            <a:off x="10063480" y="5424327"/>
            <a:ext cx="542925" cy="655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animBg="1"/>
      <p:bldP spid="10" grpId="0" bldLvl="0" animBg="1"/>
      <p:bldP spid="11" grpId="0" animBg="1"/>
      <p:bldP spid="12" grpId="0" bldLvl="0" animBg="1"/>
      <p:bldP spid="13" grpId="0" animBg="1"/>
      <p:bldP spid="14" grpId="0" bldLvl="0" animBg="1"/>
      <p:bldP spid="15" grpId="0" animBg="1"/>
      <p:bldP spid="16" grpId="0" bldLvl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2000250" y="3110230"/>
            <a:ext cx="3432810" cy="655320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  ?   = 5 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415" y="1429386"/>
            <a:ext cx="4697305" cy="139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5969" y="1136526"/>
            <a:ext cx="2450306" cy="139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360" y="3869229"/>
            <a:ext cx="2811555" cy="147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9057" y="3861291"/>
            <a:ext cx="2876114" cy="185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7"/>
          <p:cNvSpPr/>
          <p:nvPr/>
        </p:nvSpPr>
        <p:spPr>
          <a:xfrm>
            <a:off x="7506970" y="2714625"/>
            <a:ext cx="3141980" cy="655955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-   ?   = 8 </a:t>
            </a:r>
          </a:p>
        </p:txBody>
      </p:sp>
      <p:sp>
        <p:nvSpPr>
          <p:cNvPr id="15" name="Rectangle: Rounded Corners 7"/>
          <p:cNvSpPr/>
          <p:nvPr/>
        </p:nvSpPr>
        <p:spPr>
          <a:xfrm>
            <a:off x="2212340" y="5511800"/>
            <a:ext cx="2695575" cy="655955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  ?   = 7 </a:t>
            </a:r>
          </a:p>
        </p:txBody>
      </p:sp>
      <p:sp>
        <p:nvSpPr>
          <p:cNvPr id="17" name="Rectangle: Rounded Corners 7"/>
          <p:cNvSpPr/>
          <p:nvPr/>
        </p:nvSpPr>
        <p:spPr>
          <a:xfrm>
            <a:off x="7448550" y="5715000"/>
            <a:ext cx="2595245" cy="655955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  ?   = 4 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870" y="626111"/>
            <a:ext cx="1538288" cy="8032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</p:pic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95" y="1086643"/>
            <a:ext cx="8672513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18596" r="60221"/>
          <a:stretch>
            <a:fillRect/>
          </a:stretch>
        </p:blipFill>
        <p:spPr bwMode="auto">
          <a:xfrm>
            <a:off x="9599852" y="1664856"/>
            <a:ext cx="7889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13300" r="86961"/>
          <a:stretch>
            <a:fillRect/>
          </a:stretch>
        </p:blipFill>
        <p:spPr bwMode="auto">
          <a:xfrm>
            <a:off x="7606317" y="1699040"/>
            <a:ext cx="87693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16773" r="72194"/>
          <a:stretch>
            <a:fillRect/>
          </a:stretch>
        </p:blipFill>
        <p:spPr bwMode="auto">
          <a:xfrm>
            <a:off x="8450871" y="1690842"/>
            <a:ext cx="1257300" cy="281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3828566" y="5092737"/>
            <a:ext cx="3831590" cy="655320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  ?   = 5 </a:t>
            </a:r>
          </a:p>
        </p:txBody>
      </p:sp>
      <p:sp>
        <p:nvSpPr>
          <p:cNvPr id="12" name="Rectangle: Rounded Corners 7"/>
          <p:cNvSpPr/>
          <p:nvPr/>
        </p:nvSpPr>
        <p:spPr>
          <a:xfrm>
            <a:off x="5413374" y="5092737"/>
            <a:ext cx="500315" cy="6553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" y="5598160"/>
            <a:ext cx="1305560" cy="130556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5" y="5840730"/>
            <a:ext cx="1720215" cy="911860"/>
          </a:xfrm>
          <a:prstGeom prst="rect">
            <a:avLst/>
          </a:prstGeom>
        </p:spPr>
      </p:pic>
      <p:pic>
        <p:nvPicPr>
          <p:cNvPr id="11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070975" y="-86360"/>
            <a:ext cx="3203575" cy="103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501" y="1017270"/>
            <a:ext cx="8392172" cy="381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7"/>
          <p:cNvSpPr/>
          <p:nvPr/>
        </p:nvSpPr>
        <p:spPr>
          <a:xfrm>
            <a:off x="4129710" y="5184775"/>
            <a:ext cx="3600450" cy="655955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-   ?   = 8 </a:t>
            </a:r>
          </a:p>
        </p:txBody>
      </p:sp>
      <p:sp>
        <p:nvSpPr>
          <p:cNvPr id="4" name="Rectangle: Rounded Corners 7"/>
          <p:cNvSpPr/>
          <p:nvPr/>
        </p:nvSpPr>
        <p:spPr>
          <a:xfrm>
            <a:off x="5843587" y="5185093"/>
            <a:ext cx="504825" cy="65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SG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" y="5598160"/>
            <a:ext cx="1305560" cy="130556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5" y="5840730"/>
            <a:ext cx="1720215" cy="911860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070975" y="-86360"/>
            <a:ext cx="3203575" cy="103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0495" y="1238353"/>
            <a:ext cx="7922486" cy="316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: Rounded Corners 7"/>
          <p:cNvSpPr/>
          <p:nvPr/>
        </p:nvSpPr>
        <p:spPr>
          <a:xfrm>
            <a:off x="3450786" y="4724408"/>
            <a:ext cx="5081905" cy="655955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  ?   = 7 </a:t>
            </a:r>
          </a:p>
        </p:txBody>
      </p:sp>
      <p:sp>
        <p:nvSpPr>
          <p:cNvPr id="4" name="Rectangle: Rounded Corners 7"/>
          <p:cNvSpPr/>
          <p:nvPr/>
        </p:nvSpPr>
        <p:spPr>
          <a:xfrm>
            <a:off x="5647864" y="4724726"/>
            <a:ext cx="504825" cy="65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SG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" y="5598160"/>
            <a:ext cx="1305560" cy="1305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5" y="5840730"/>
            <a:ext cx="1720215" cy="911860"/>
          </a:xfrm>
          <a:prstGeom prst="rect">
            <a:avLst/>
          </a:prstGeom>
        </p:spPr>
      </p:pic>
      <p:pic>
        <p:nvPicPr>
          <p:cNvPr id="9" name="图形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060815" y="350520"/>
            <a:ext cx="3203575" cy="103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768" y="769111"/>
            <a:ext cx="6076060" cy="34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7"/>
          <p:cNvSpPr/>
          <p:nvPr/>
        </p:nvSpPr>
        <p:spPr>
          <a:xfrm>
            <a:off x="3776028" y="4608640"/>
            <a:ext cx="4251325" cy="655955"/>
          </a:xfrm>
          <a:prstGeom prst="roundRect">
            <a:avLst/>
          </a:prstGeom>
          <a:noFill/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  ?   = 4 </a:t>
            </a:r>
          </a:p>
        </p:txBody>
      </p:sp>
      <p:sp>
        <p:nvSpPr>
          <p:cNvPr id="7" name="Rectangle: Rounded Corners 7"/>
          <p:cNvSpPr/>
          <p:nvPr/>
        </p:nvSpPr>
        <p:spPr>
          <a:xfrm>
            <a:off x="5591175" y="4608958"/>
            <a:ext cx="504825" cy="65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SG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" y="5598160"/>
            <a:ext cx="1305560" cy="1305560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5" y="5840730"/>
            <a:ext cx="1720215" cy="911860"/>
          </a:xfrm>
          <a:prstGeom prst="rect">
            <a:avLst/>
          </a:prstGeom>
        </p:spPr>
      </p:pic>
      <p:pic>
        <p:nvPicPr>
          <p:cNvPr id="9" name="图形 5"/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826750" y="365125"/>
            <a:ext cx="1365250" cy="1049338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rcRect l="21143" t="18995" r="23290" b="23666"/>
          <a:stretch>
            <a:fillRect/>
          </a:stretch>
        </p:blipFill>
        <p:spPr>
          <a:xfrm>
            <a:off x="4122419" y="2624915"/>
            <a:ext cx="588963" cy="588963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" name="Content Placeholder 99"/>
          <p:cNvPicPr>
            <a:picLocks noChangeAspect="1"/>
          </p:cNvPicPr>
          <p:nvPr/>
        </p:nvPicPr>
        <p:blipFill>
          <a:blip r:embed="rId7"/>
          <a:srcRect l="21143" t="18995" r="23290" b="23666"/>
          <a:stretch>
            <a:fillRect/>
          </a:stretch>
        </p:blipFill>
        <p:spPr>
          <a:xfrm>
            <a:off x="5083116" y="2625274"/>
            <a:ext cx="588645" cy="58864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" name="Content Placeholder 99"/>
          <p:cNvPicPr>
            <a:picLocks noChangeAspect="1"/>
          </p:cNvPicPr>
          <p:nvPr/>
        </p:nvPicPr>
        <p:blipFill>
          <a:blip r:embed="rId7"/>
          <a:srcRect l="21143" t="18995" r="23290" b="23666"/>
          <a:stretch>
            <a:fillRect/>
          </a:stretch>
        </p:blipFill>
        <p:spPr>
          <a:xfrm>
            <a:off x="4705247" y="1950950"/>
            <a:ext cx="588645" cy="58864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" name="Content Placeholder 99"/>
          <p:cNvPicPr>
            <a:picLocks noChangeAspect="1"/>
          </p:cNvPicPr>
          <p:nvPr/>
        </p:nvPicPr>
        <p:blipFill>
          <a:blip r:embed="rId7"/>
          <a:srcRect l="21143" t="18995" r="23290" b="23666"/>
          <a:stretch>
            <a:fillRect/>
          </a:stretch>
        </p:blipFill>
        <p:spPr>
          <a:xfrm>
            <a:off x="7192431" y="1476664"/>
            <a:ext cx="588645" cy="58864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3" name="Content Placeholder 99"/>
          <p:cNvPicPr>
            <a:picLocks noChangeAspect="1"/>
          </p:cNvPicPr>
          <p:nvPr/>
        </p:nvPicPr>
        <p:blipFill>
          <a:blip r:embed="rId7"/>
          <a:srcRect l="21143" t="18995" r="23290" b="23666"/>
          <a:stretch>
            <a:fillRect/>
          </a:stretch>
        </p:blipFill>
        <p:spPr>
          <a:xfrm>
            <a:off x="6695959" y="2078513"/>
            <a:ext cx="588645" cy="5886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5" y="648244"/>
            <a:ext cx="5862329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908FC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Nếu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muốn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cứu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đố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s-E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375920" y="1939058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2A4A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Tôi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sẵn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s-E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161</Words>
  <Application>Microsoft Office PowerPoint</Application>
  <PresentationFormat>Widescreen</PresentationFormat>
  <Paragraphs>62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UTM Avo</vt:lpstr>
      <vt:lpstr>Verdana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59</cp:revision>
  <dcterms:created xsi:type="dcterms:W3CDTF">2021-11-01T08:16:00Z</dcterms:created>
  <dcterms:modified xsi:type="dcterms:W3CDTF">2021-12-09T03:38:29Z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A2093F41CE8A41F39350DDA854ABB2B5</vt:lpwstr>
  </property>
  <property fmtid="{D5CDD505-2E9C-101B-9397-08002B2CF9AE}" pid="3" name="KSOProductBuildVer">
    <vt:lpwstr>1033-11.2.0.10351</vt:lpwstr>
  </property>
</Properties>
</file>