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90" r:id="rId2"/>
    <p:sldId id="474" r:id="rId3"/>
    <p:sldId id="513" r:id="rId4"/>
    <p:sldId id="519" r:id="rId5"/>
    <p:sldId id="520" r:id="rId6"/>
    <p:sldId id="529" r:id="rId7"/>
    <p:sldId id="530" r:id="rId8"/>
    <p:sldId id="539" r:id="rId9"/>
    <p:sldId id="535" r:id="rId10"/>
    <p:sldId id="536" r:id="rId11"/>
    <p:sldId id="537" r:id="rId12"/>
    <p:sldId id="540" r:id="rId13"/>
    <p:sldId id="528" r:id="rId14"/>
    <p:sldId id="524" r:id="rId15"/>
    <p:sldId id="525" r:id="rId16"/>
    <p:sldId id="526" r:id="rId17"/>
    <p:sldId id="52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22B"/>
    <a:srgbClr val="FFE6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6374" autoAdjust="0"/>
  </p:normalViewPr>
  <p:slideViewPr>
    <p:cSldViewPr snapToGrid="0">
      <p:cViewPr varScale="1">
        <p:scale>
          <a:sx n="106" d="100"/>
          <a:sy n="106" d="100"/>
        </p:scale>
        <p:origin x="7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BBABA-7025-4A14-A249-6041B3BBA09A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22CC9-9759-44A0-935F-EDB925E2A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4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732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2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782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435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650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2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325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53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450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5671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3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8058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65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76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2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08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16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282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3652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046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678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475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63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712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6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155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155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657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5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998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5415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25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0980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74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736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823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  <p:sldLayoutId id="2147483711" r:id="rId26"/>
    <p:sldLayoutId id="2147483661" r:id="rId27"/>
    <p:sldLayoutId id="2147483662" r:id="rId28"/>
    <p:sldLayoutId id="2147483666" r:id="rId29"/>
    <p:sldLayoutId id="2147483667" r:id="rId30"/>
    <p:sldLayoutId id="2147483685" r:id="rId31"/>
    <p:sldLayoutId id="2147483712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4.pn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3.pn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4.pn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5" Type="http://schemas.openxmlformats.org/officeDocument/2006/relationships/image" Target="../media/image26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34.png"/><Relationship Id="rId5" Type="http://schemas.openxmlformats.org/officeDocument/2006/relationships/image" Target="../media/image30.png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media" Target="../media/media2.mp3"/><Relationship Id="rId7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2.mp3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3.pn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4.pn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3.pn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748598" y="50995"/>
            <a:ext cx="14630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</a:t>
            </a: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730893" y="1658131"/>
            <a:ext cx="10959795" cy="2346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16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35: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Luyện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chung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526505E-D952-42D4-9D1E-0CA167812F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43664"/>
            <a:ext cx="12192000" cy="6429375"/>
          </a:xfrm>
          <a:prstGeom prst="rect">
            <a:avLst/>
          </a:prstGeom>
        </p:spPr>
      </p:pic>
      <p:grpSp>
        <p:nvGrpSpPr>
          <p:cNvPr id="4" name="Group 6">
            <a:extLst>
              <a:ext uri="{FF2B5EF4-FFF2-40B4-BE49-F238E27FC236}">
                <a16:creationId xmlns:a16="http://schemas.microsoft.com/office/drawing/2014/main" id="{D9F42C13-B209-4D17-AC40-CD1E9A6E7E9D}"/>
              </a:ext>
            </a:extLst>
          </p:cNvPr>
          <p:cNvGrpSpPr/>
          <p:nvPr/>
        </p:nvGrpSpPr>
        <p:grpSpPr>
          <a:xfrm>
            <a:off x="-6708219" y="3809554"/>
            <a:ext cx="7828365" cy="2604782"/>
            <a:chOff x="-252991" y="3874872"/>
            <a:chExt cx="7828365" cy="2604782"/>
          </a:xfrm>
        </p:grpSpPr>
        <p:pic>
          <p:nvPicPr>
            <p:cNvPr id="5" name="Picture 4" descr="Cartoon Car">
              <a:extLst>
                <a:ext uri="{FF2B5EF4-FFF2-40B4-BE49-F238E27FC236}">
                  <a16:creationId xmlns:a16="http://schemas.microsoft.com/office/drawing/2014/main" id="{6C14D5F4-1F80-466A-9DFD-0FF00EB8FC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100000" l="0" r="99333">
                          <a14:foregroundMark x1="40222" y1="65952" x2="50778" y2="82143"/>
                          <a14:foregroundMark x1="60222" y1="61190" x2="72111" y2="83810"/>
                          <a14:foregroundMark x1="81556" y1="58810" x2="94556" y2="88333"/>
                          <a14:foregroundMark x1="76333" y1="69048" x2="81000" y2="68095"/>
                          <a14:foregroundMark x1="53222" y1="68810" x2="59333" y2="68333"/>
                          <a14:foregroundMark x1="33000" y1="68095" x2="37333" y2="67381"/>
                          <a14:foregroundMark x1="1333" y1="95000" x2="91000" y2="99524"/>
                          <a14:backgroundMark x1="1222" y1="95000" x2="68667" y2="95000"/>
                          <a14:backgroundMark x1="8889" y1="97143" x2="88111" y2="98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13" b="5287"/>
            <a:stretch/>
          </p:blipFill>
          <p:spPr bwMode="auto">
            <a:xfrm flipH="1">
              <a:off x="-252991" y="3874872"/>
              <a:ext cx="7828365" cy="2604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ounded Rectangle 3">
              <a:extLst>
                <a:ext uri="{FF2B5EF4-FFF2-40B4-BE49-F238E27FC236}">
                  <a16:creationId xmlns:a16="http://schemas.microsoft.com/office/drawing/2014/main" id="{794DB4AB-536C-46E0-8BB4-E22C76AD4AFB}"/>
                </a:ext>
              </a:extLst>
            </p:cNvPr>
            <p:cNvSpPr/>
            <p:nvPr/>
          </p:nvSpPr>
          <p:spPr>
            <a:xfrm>
              <a:off x="0" y="3952710"/>
              <a:ext cx="4664528" cy="1224553"/>
            </a:xfrm>
            <a:prstGeom prst="roundRect">
              <a:avLst/>
            </a:prstGeom>
            <a:solidFill>
              <a:srgbClr val="C000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7 + … = 10</a:t>
              </a:r>
            </a:p>
          </p:txBody>
        </p:sp>
      </p:grpSp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FB19068D-9EB7-43BE-AF39-56DDC39CF080}"/>
              </a:ext>
            </a:extLst>
          </p:cNvPr>
          <p:cNvSpPr/>
          <p:nvPr/>
        </p:nvSpPr>
        <p:spPr>
          <a:xfrm>
            <a:off x="4030435" y="514349"/>
            <a:ext cx="1684564" cy="121920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3</a:t>
            </a:r>
          </a:p>
        </p:txBody>
      </p:sp>
      <p:pic>
        <p:nvPicPr>
          <p:cNvPr id="8" name="coi tau">
            <a:hlinkClick r:id="" action="ppaction://media"/>
            <a:extLst>
              <a:ext uri="{FF2B5EF4-FFF2-40B4-BE49-F238E27FC236}">
                <a16:creationId xmlns:a16="http://schemas.microsoft.com/office/drawing/2014/main" id="{3E16A509-E7D9-4D2A-B89B-D0D51B0AE7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085114" y="-1349828"/>
            <a:ext cx="609600" cy="609600"/>
          </a:xfrm>
          <a:prstGeom prst="rect">
            <a:avLst/>
          </a:prstGeom>
        </p:spPr>
      </p:pic>
      <p:sp>
        <p:nvSpPr>
          <p:cNvPr id="9" name="Rounded Rectangle 22">
            <a:extLst>
              <a:ext uri="{FF2B5EF4-FFF2-40B4-BE49-F238E27FC236}">
                <a16:creationId xmlns:a16="http://schemas.microsoft.com/office/drawing/2014/main" id="{C6FB18F0-656F-4360-A92E-03656069BB41}"/>
              </a:ext>
            </a:extLst>
          </p:cNvPr>
          <p:cNvSpPr/>
          <p:nvPr/>
        </p:nvSpPr>
        <p:spPr>
          <a:xfrm>
            <a:off x="1276348" y="514349"/>
            <a:ext cx="1684564" cy="121920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10" name="Rounded Rectangle 23">
            <a:extLst>
              <a:ext uri="{FF2B5EF4-FFF2-40B4-BE49-F238E27FC236}">
                <a16:creationId xmlns:a16="http://schemas.microsoft.com/office/drawing/2014/main" id="{BD7138E6-39FB-41B1-8BF9-38C524740C23}"/>
              </a:ext>
            </a:extLst>
          </p:cNvPr>
          <p:cNvSpPr/>
          <p:nvPr/>
        </p:nvSpPr>
        <p:spPr>
          <a:xfrm>
            <a:off x="6784522" y="514349"/>
            <a:ext cx="1684564" cy="121920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7098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972 L 0.68815 0.00972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0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7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56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3281 0.08148 L -0.03776 0.48981 " pathEditMode="relative" rAng="0" ptsTypes="AA">
                                      <p:cBhvr>
                                        <p:cTn id="3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9" y="20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815 0.00972 L 1.6711 0.0400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41" y="1505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3477 0.47616 L 0.68255 0.49792 " pathEditMode="relative" rAng="0" ptsTypes="AA">
                                      <p:cBhvr>
                                        <p:cTn id="39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59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  <p:bldP spid="7" grpId="1" animBg="1"/>
      <p:bldP spid="7" grpId="2" animBg="1"/>
      <p:bldP spid="9" grpId="0" animBg="1"/>
      <p:bldP spid="9" grpId="1" animBg="1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EE52F7A0-9F22-46FA-8D0C-5073D00FEF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443665"/>
            <a:ext cx="12192001" cy="6415840"/>
          </a:xfrm>
          <a:prstGeom prst="rect">
            <a:avLst/>
          </a:prstGeom>
        </p:spPr>
      </p:pic>
      <p:grpSp>
        <p:nvGrpSpPr>
          <p:cNvPr id="11" name="Group 6">
            <a:extLst>
              <a:ext uri="{FF2B5EF4-FFF2-40B4-BE49-F238E27FC236}">
                <a16:creationId xmlns:a16="http://schemas.microsoft.com/office/drawing/2014/main" id="{84185D9B-9E9A-4B2A-8F90-22A3A6C7573E}"/>
              </a:ext>
            </a:extLst>
          </p:cNvPr>
          <p:cNvGrpSpPr/>
          <p:nvPr/>
        </p:nvGrpSpPr>
        <p:grpSpPr>
          <a:xfrm>
            <a:off x="-6555819" y="3809553"/>
            <a:ext cx="7828365" cy="2604782"/>
            <a:chOff x="-252991" y="3874872"/>
            <a:chExt cx="7828365" cy="2604782"/>
          </a:xfrm>
        </p:grpSpPr>
        <p:pic>
          <p:nvPicPr>
            <p:cNvPr id="12" name="Picture 4" descr="Cartoon Car">
              <a:extLst>
                <a:ext uri="{FF2B5EF4-FFF2-40B4-BE49-F238E27FC236}">
                  <a16:creationId xmlns:a16="http://schemas.microsoft.com/office/drawing/2014/main" id="{83A0DBDB-65CE-4465-BCBD-58514688C2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100000" l="0" r="99333">
                          <a14:foregroundMark x1="40222" y1="65952" x2="50778" y2="82143"/>
                          <a14:foregroundMark x1="60222" y1="61190" x2="72111" y2="83810"/>
                          <a14:foregroundMark x1="81556" y1="58810" x2="94556" y2="88333"/>
                          <a14:foregroundMark x1="76333" y1="69048" x2="81000" y2="68095"/>
                          <a14:foregroundMark x1="53222" y1="68810" x2="59333" y2="68333"/>
                          <a14:foregroundMark x1="33000" y1="68095" x2="37333" y2="67381"/>
                          <a14:foregroundMark x1="1333" y1="95000" x2="91000" y2="99524"/>
                          <a14:backgroundMark x1="1222" y1="95000" x2="68667" y2="95000"/>
                          <a14:backgroundMark x1="8889" y1="97143" x2="88111" y2="98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13" b="5287"/>
            <a:stretch/>
          </p:blipFill>
          <p:spPr bwMode="auto">
            <a:xfrm flipH="1">
              <a:off x="-252991" y="3874872"/>
              <a:ext cx="7828365" cy="2604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ounded Rectangle 3">
              <a:extLst>
                <a:ext uri="{FF2B5EF4-FFF2-40B4-BE49-F238E27FC236}">
                  <a16:creationId xmlns:a16="http://schemas.microsoft.com/office/drawing/2014/main" id="{09882B2E-D4DA-4D9E-A29C-1BB2CE1404CA}"/>
                </a:ext>
              </a:extLst>
            </p:cNvPr>
            <p:cNvSpPr/>
            <p:nvPr/>
          </p:nvSpPr>
          <p:spPr>
            <a:xfrm>
              <a:off x="0" y="3952710"/>
              <a:ext cx="4702628" cy="1224553"/>
            </a:xfrm>
            <a:prstGeom prst="roundRect">
              <a:avLst/>
            </a:prstGeom>
            <a:solidFill>
              <a:srgbClr val="C000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10 - … = 7</a:t>
              </a:r>
            </a:p>
          </p:txBody>
        </p:sp>
      </p:grp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85635938-952B-402F-9C1A-716220301AA3}"/>
              </a:ext>
            </a:extLst>
          </p:cNvPr>
          <p:cNvSpPr/>
          <p:nvPr/>
        </p:nvSpPr>
        <p:spPr>
          <a:xfrm>
            <a:off x="7296150" y="441460"/>
            <a:ext cx="1684564" cy="1219202"/>
          </a:xfrm>
          <a:prstGeom prst="roundRect">
            <a:avLst/>
          </a:prstGeom>
          <a:solidFill>
            <a:srgbClr val="FFC00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3</a:t>
            </a:r>
          </a:p>
        </p:txBody>
      </p:sp>
      <p:pic>
        <p:nvPicPr>
          <p:cNvPr id="15" name="coi tau">
            <a:hlinkClick r:id="" action="ppaction://media"/>
            <a:extLst>
              <a:ext uri="{FF2B5EF4-FFF2-40B4-BE49-F238E27FC236}">
                <a16:creationId xmlns:a16="http://schemas.microsoft.com/office/drawing/2014/main" id="{E58332C3-C22F-403B-8EC7-0AF5558780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085114" y="-1349828"/>
            <a:ext cx="609600" cy="609600"/>
          </a:xfrm>
          <a:prstGeom prst="rect">
            <a:avLst/>
          </a:prstGeom>
        </p:spPr>
      </p:pic>
      <p:sp>
        <p:nvSpPr>
          <p:cNvPr id="16" name="Rounded Rectangle 22">
            <a:extLst>
              <a:ext uri="{FF2B5EF4-FFF2-40B4-BE49-F238E27FC236}">
                <a16:creationId xmlns:a16="http://schemas.microsoft.com/office/drawing/2014/main" id="{F692E1D3-DFB4-4D47-B5B2-CCD244C9500D}"/>
              </a:ext>
            </a:extLst>
          </p:cNvPr>
          <p:cNvSpPr/>
          <p:nvPr/>
        </p:nvSpPr>
        <p:spPr>
          <a:xfrm>
            <a:off x="1472292" y="465362"/>
            <a:ext cx="1684564" cy="1219202"/>
          </a:xfrm>
          <a:prstGeom prst="roundRect">
            <a:avLst/>
          </a:prstGeom>
          <a:solidFill>
            <a:srgbClr val="FFC00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8</a:t>
            </a:r>
          </a:p>
        </p:txBody>
      </p:sp>
      <p:sp>
        <p:nvSpPr>
          <p:cNvPr id="17" name="Rounded Rectangle 23">
            <a:extLst>
              <a:ext uri="{FF2B5EF4-FFF2-40B4-BE49-F238E27FC236}">
                <a16:creationId xmlns:a16="http://schemas.microsoft.com/office/drawing/2014/main" id="{59D7FA01-4DF2-400E-A59C-03A979C6DB9B}"/>
              </a:ext>
            </a:extLst>
          </p:cNvPr>
          <p:cNvSpPr/>
          <p:nvPr/>
        </p:nvSpPr>
        <p:spPr>
          <a:xfrm>
            <a:off x="4400550" y="465362"/>
            <a:ext cx="1684564" cy="1219202"/>
          </a:xfrm>
          <a:prstGeom prst="roundRect">
            <a:avLst/>
          </a:prstGeom>
          <a:solidFill>
            <a:srgbClr val="FFC00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9282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972 L 0.68815 0.00972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0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77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2149 0.07292 L -0.30326 0.49699 " pathEditMode="relative" rAng="0" ptsTypes="AA">
                                      <p:cBhvr>
                                        <p:cTn id="25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89" y="212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815 0.00972 L 1.6711 0.0400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41" y="150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28802 0.49653 L 0.45482 0.49907 " pathEditMode="relative" rAng="0" ptsTypes="AA">
                                      <p:cBhvr>
                                        <p:cTn id="30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3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4" grpId="0" animBg="1"/>
      <p:bldP spid="14" grpId="1" animBg="1"/>
      <p:bldP spid="14" grpId="2" animBg="1"/>
      <p:bldP spid="16" grpId="0" animBg="1"/>
      <p:bldP spid="16" grpId="1" animBg="1"/>
      <p:bldP spid="17" grpId="0" animBg="1"/>
      <p:bldP spid="1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526505E-D952-42D4-9D1E-0CA167812F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43664"/>
            <a:ext cx="12192000" cy="6429375"/>
          </a:xfrm>
          <a:prstGeom prst="rect">
            <a:avLst/>
          </a:prstGeom>
        </p:spPr>
      </p:pic>
      <p:grpSp>
        <p:nvGrpSpPr>
          <p:cNvPr id="4" name="Group 6">
            <a:extLst>
              <a:ext uri="{FF2B5EF4-FFF2-40B4-BE49-F238E27FC236}">
                <a16:creationId xmlns:a16="http://schemas.microsoft.com/office/drawing/2014/main" id="{BC234A57-2F54-4834-9846-B43805052DA2}"/>
              </a:ext>
            </a:extLst>
          </p:cNvPr>
          <p:cNvGrpSpPr/>
          <p:nvPr/>
        </p:nvGrpSpPr>
        <p:grpSpPr>
          <a:xfrm>
            <a:off x="-6356073" y="3950787"/>
            <a:ext cx="7828365" cy="2604782"/>
            <a:chOff x="-252991" y="3874872"/>
            <a:chExt cx="7828365" cy="2604782"/>
          </a:xfrm>
        </p:grpSpPr>
        <p:pic>
          <p:nvPicPr>
            <p:cNvPr id="5" name="Picture 4" descr="Cartoon Car">
              <a:extLst>
                <a:ext uri="{FF2B5EF4-FFF2-40B4-BE49-F238E27FC236}">
                  <a16:creationId xmlns:a16="http://schemas.microsoft.com/office/drawing/2014/main" id="{0F34B53D-8AAE-4E60-9B42-8679CF5C85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100000" l="0" r="99333">
                          <a14:foregroundMark x1="40222" y1="65952" x2="50778" y2="82143"/>
                          <a14:foregroundMark x1="60222" y1="61190" x2="72111" y2="83810"/>
                          <a14:foregroundMark x1="81556" y1="58810" x2="94556" y2="88333"/>
                          <a14:foregroundMark x1="76333" y1="69048" x2="81000" y2="68095"/>
                          <a14:foregroundMark x1="53222" y1="68810" x2="59333" y2="68333"/>
                          <a14:foregroundMark x1="33000" y1="68095" x2="37333" y2="67381"/>
                          <a14:foregroundMark x1="1333" y1="95000" x2="91000" y2="99524"/>
                          <a14:backgroundMark x1="1222" y1="95000" x2="68667" y2="95000"/>
                          <a14:backgroundMark x1="8889" y1="97143" x2="88111" y2="98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13" b="5287"/>
            <a:stretch/>
          </p:blipFill>
          <p:spPr bwMode="auto">
            <a:xfrm flipH="1">
              <a:off x="-252991" y="3874872"/>
              <a:ext cx="7828365" cy="2604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ounded Rectangle 3">
              <a:extLst>
                <a:ext uri="{FF2B5EF4-FFF2-40B4-BE49-F238E27FC236}">
                  <a16:creationId xmlns:a16="http://schemas.microsoft.com/office/drawing/2014/main" id="{A9E083E5-4C49-4228-827D-43973F5EDB28}"/>
                </a:ext>
              </a:extLst>
            </p:cNvPr>
            <p:cNvSpPr/>
            <p:nvPr/>
          </p:nvSpPr>
          <p:spPr>
            <a:xfrm>
              <a:off x="0" y="3952710"/>
              <a:ext cx="4702628" cy="1224553"/>
            </a:xfrm>
            <a:prstGeom prst="roundRect">
              <a:avLst/>
            </a:prstGeom>
            <a:solidFill>
              <a:srgbClr val="FFC00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5 - … = 3</a:t>
              </a:r>
            </a:p>
          </p:txBody>
        </p:sp>
      </p:grpSp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BBE36D20-FCC0-474A-A831-FD91B315A82A}"/>
              </a:ext>
            </a:extLst>
          </p:cNvPr>
          <p:cNvSpPr/>
          <p:nvPr/>
        </p:nvSpPr>
        <p:spPr>
          <a:xfrm>
            <a:off x="7296150" y="441460"/>
            <a:ext cx="1684564" cy="1219202"/>
          </a:xfrm>
          <a:prstGeom prst="roundRect">
            <a:avLst/>
          </a:prstGeom>
          <a:solidFill>
            <a:srgbClr val="FF000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</a:t>
            </a:r>
          </a:p>
        </p:txBody>
      </p:sp>
      <p:pic>
        <p:nvPicPr>
          <p:cNvPr id="8" name="coi tau">
            <a:hlinkClick r:id="" action="ppaction://media"/>
            <a:extLst>
              <a:ext uri="{FF2B5EF4-FFF2-40B4-BE49-F238E27FC236}">
                <a16:creationId xmlns:a16="http://schemas.microsoft.com/office/drawing/2014/main" id="{AA644ED9-E1EC-421E-B27E-9B83AACFC6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085114" y="-1349828"/>
            <a:ext cx="609600" cy="609600"/>
          </a:xfrm>
          <a:prstGeom prst="rect">
            <a:avLst/>
          </a:prstGeom>
        </p:spPr>
      </p:pic>
      <p:sp>
        <p:nvSpPr>
          <p:cNvPr id="9" name="Rounded Rectangle 22">
            <a:extLst>
              <a:ext uri="{FF2B5EF4-FFF2-40B4-BE49-F238E27FC236}">
                <a16:creationId xmlns:a16="http://schemas.microsoft.com/office/drawing/2014/main" id="{16D47C4F-C27A-4320-B130-AEB0C307B5A4}"/>
              </a:ext>
            </a:extLst>
          </p:cNvPr>
          <p:cNvSpPr/>
          <p:nvPr/>
        </p:nvSpPr>
        <p:spPr>
          <a:xfrm>
            <a:off x="1472292" y="465362"/>
            <a:ext cx="1684564" cy="1219202"/>
          </a:xfrm>
          <a:prstGeom prst="roundRect">
            <a:avLst/>
          </a:prstGeom>
          <a:solidFill>
            <a:srgbClr val="FF000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10" name="Rounded Rectangle 23">
            <a:extLst>
              <a:ext uri="{FF2B5EF4-FFF2-40B4-BE49-F238E27FC236}">
                <a16:creationId xmlns:a16="http://schemas.microsoft.com/office/drawing/2014/main" id="{FE694EF4-D963-4217-899D-0F84CDF35961}"/>
              </a:ext>
            </a:extLst>
          </p:cNvPr>
          <p:cNvSpPr/>
          <p:nvPr/>
        </p:nvSpPr>
        <p:spPr>
          <a:xfrm>
            <a:off x="4400550" y="465362"/>
            <a:ext cx="1684564" cy="1219202"/>
          </a:xfrm>
          <a:prstGeom prst="roundRect">
            <a:avLst/>
          </a:prstGeom>
          <a:solidFill>
            <a:srgbClr val="FF000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17022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.00972 L 0.68815 0.00972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0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7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2149 0.07292 L -0.30326 0.49699 " pathEditMode="relative" rAng="0" ptsTypes="AA">
                                      <p:cBhvr>
                                        <p:cTn id="25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89" y="212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815 0.00972 L 1.67109 0.0400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41" y="150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28802 0.49653 L 0.45482 0.49907 " pathEditMode="relative" rAng="0" ptsTypes="AA">
                                      <p:cBhvr>
                                        <p:cTn id="30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3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  <p:bldP spid="7" grpId="1" animBg="1"/>
      <p:bldP spid="7" grpId="2" animBg="1"/>
      <p:bldP spid="9" grpId="0" animBg="1"/>
      <p:bldP spid="9" grpId="1" animBg="1"/>
      <p:bldP spid="10" grpId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561280CB-B6FD-4585-8724-313D8D0D0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5986" y="784940"/>
            <a:ext cx="6597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Số?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un 3">
            <a:extLst>
              <a:ext uri="{FF2B5EF4-FFF2-40B4-BE49-F238E27FC236}">
                <a16:creationId xmlns:a16="http://schemas.microsoft.com/office/drawing/2014/main" id="{2E846EDB-843A-4EBB-A133-2F01269B2E04}"/>
              </a:ext>
            </a:extLst>
          </p:cNvPr>
          <p:cNvSpPr/>
          <p:nvPr/>
        </p:nvSpPr>
        <p:spPr>
          <a:xfrm>
            <a:off x="829213" y="538747"/>
            <a:ext cx="978155" cy="1015607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8C51ADA1-81CC-4BCC-9F0D-6C542AA0F09A}"/>
              </a:ext>
            </a:extLst>
          </p:cNvPr>
          <p:cNvSpPr/>
          <p:nvPr/>
        </p:nvSpPr>
        <p:spPr>
          <a:xfrm>
            <a:off x="554735" y="746208"/>
            <a:ext cx="1036773" cy="51120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130563E2-3531-4ACE-89E7-8DA8FCBA187C}"/>
              </a:ext>
            </a:extLst>
          </p:cNvPr>
          <p:cNvGrpSpPr/>
          <p:nvPr/>
        </p:nvGrpSpPr>
        <p:grpSpPr>
          <a:xfrm>
            <a:off x="1184658" y="2197899"/>
            <a:ext cx="2974330" cy="612000"/>
            <a:chOff x="4019375" y="5694142"/>
            <a:chExt cx="2481728" cy="612000"/>
          </a:xfrm>
        </p:grpSpPr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1DE2E8C7-3754-4CD9-A632-2208B51287A2}"/>
                </a:ext>
              </a:extLst>
            </p:cNvPr>
            <p:cNvSpPr/>
            <p:nvPr/>
          </p:nvSpPr>
          <p:spPr>
            <a:xfrm>
              <a:off x="4019375" y="5730555"/>
              <a:ext cx="2481728" cy="539175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6  +          = 9 </a:t>
              </a:r>
            </a:p>
          </p:txBody>
        </p:sp>
        <p:sp>
          <p:nvSpPr>
            <p:cNvPr id="8" name="Hình chữ nhật: Góc Tròn 7">
              <a:extLst>
                <a:ext uri="{FF2B5EF4-FFF2-40B4-BE49-F238E27FC236}">
                  <a16:creationId xmlns:a16="http://schemas.microsoft.com/office/drawing/2014/main" id="{A74DF786-8F7B-4C12-AF9F-D4F803E54388}"/>
                </a:ext>
              </a:extLst>
            </p:cNvPr>
            <p:cNvSpPr/>
            <p:nvPr/>
          </p:nvSpPr>
          <p:spPr>
            <a:xfrm>
              <a:off x="4942432" y="5694142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232B9176-CC8A-4AEC-B5FC-B5D54B809348}"/>
              </a:ext>
            </a:extLst>
          </p:cNvPr>
          <p:cNvGrpSpPr/>
          <p:nvPr/>
        </p:nvGrpSpPr>
        <p:grpSpPr>
          <a:xfrm>
            <a:off x="1135324" y="3381195"/>
            <a:ext cx="3048802" cy="612000"/>
            <a:chOff x="4019375" y="5694142"/>
            <a:chExt cx="2481728" cy="612000"/>
          </a:xfrm>
        </p:grpSpPr>
        <p:sp>
          <p:nvSpPr>
            <p:cNvPr id="16" name="Rounded Rectangle 5">
              <a:extLst>
                <a:ext uri="{FF2B5EF4-FFF2-40B4-BE49-F238E27FC236}">
                  <a16:creationId xmlns:a16="http://schemas.microsoft.com/office/drawing/2014/main" id="{24E37C6E-164D-4246-AECF-EDDBEEB866EB}"/>
                </a:ext>
              </a:extLst>
            </p:cNvPr>
            <p:cNvSpPr/>
            <p:nvPr/>
          </p:nvSpPr>
          <p:spPr>
            <a:xfrm>
              <a:off x="4019375" y="5730555"/>
              <a:ext cx="2481728" cy="539175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9  -          = 6 </a:t>
              </a:r>
            </a:p>
          </p:txBody>
        </p:sp>
        <p:sp>
          <p:nvSpPr>
            <p:cNvPr id="17" name="Hình chữ nhật: Góc Tròn 16">
              <a:extLst>
                <a:ext uri="{FF2B5EF4-FFF2-40B4-BE49-F238E27FC236}">
                  <a16:creationId xmlns:a16="http://schemas.microsoft.com/office/drawing/2014/main" id="{3D79CA4F-C842-4C17-8C12-20459DDC667B}"/>
                </a:ext>
              </a:extLst>
            </p:cNvPr>
            <p:cNvSpPr/>
            <p:nvPr/>
          </p:nvSpPr>
          <p:spPr>
            <a:xfrm>
              <a:off x="4942432" y="5694142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154F0120-4155-4F72-A171-4A0E3B14D1EC}"/>
              </a:ext>
            </a:extLst>
          </p:cNvPr>
          <p:cNvGrpSpPr/>
          <p:nvPr/>
        </p:nvGrpSpPr>
        <p:grpSpPr>
          <a:xfrm>
            <a:off x="4595738" y="2188135"/>
            <a:ext cx="3000523" cy="612000"/>
            <a:chOff x="4019375" y="5694142"/>
            <a:chExt cx="2481728" cy="612000"/>
          </a:xfrm>
        </p:grpSpPr>
        <p:sp>
          <p:nvSpPr>
            <p:cNvPr id="19" name="Rounded Rectangle 5">
              <a:extLst>
                <a:ext uri="{FF2B5EF4-FFF2-40B4-BE49-F238E27FC236}">
                  <a16:creationId xmlns:a16="http://schemas.microsoft.com/office/drawing/2014/main" id="{49FB78E5-20AA-4940-8BC3-D70AA393DFA7}"/>
                </a:ext>
              </a:extLst>
            </p:cNvPr>
            <p:cNvSpPr/>
            <p:nvPr/>
          </p:nvSpPr>
          <p:spPr>
            <a:xfrm>
              <a:off x="4019375" y="5730555"/>
              <a:ext cx="2481728" cy="539175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5  -          = 3 </a:t>
              </a:r>
            </a:p>
          </p:txBody>
        </p:sp>
        <p:sp>
          <p:nvSpPr>
            <p:cNvPr id="20" name="Hình chữ nhật: Góc Tròn 19">
              <a:extLst>
                <a:ext uri="{FF2B5EF4-FFF2-40B4-BE49-F238E27FC236}">
                  <a16:creationId xmlns:a16="http://schemas.microsoft.com/office/drawing/2014/main" id="{98F8FAC2-6910-4877-AD38-2C9C45D29A74}"/>
                </a:ext>
              </a:extLst>
            </p:cNvPr>
            <p:cNvSpPr/>
            <p:nvPr/>
          </p:nvSpPr>
          <p:spPr>
            <a:xfrm>
              <a:off x="4942432" y="5694142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D984ABCE-085E-4F0E-A74A-9289AD69E455}"/>
              </a:ext>
            </a:extLst>
          </p:cNvPr>
          <p:cNvGrpSpPr/>
          <p:nvPr/>
        </p:nvGrpSpPr>
        <p:grpSpPr>
          <a:xfrm>
            <a:off x="4595738" y="3344783"/>
            <a:ext cx="3046534" cy="612000"/>
            <a:chOff x="4019375" y="5694142"/>
            <a:chExt cx="3046534" cy="612000"/>
          </a:xfrm>
        </p:grpSpPr>
        <p:sp>
          <p:nvSpPr>
            <p:cNvPr id="22" name="Rounded Rectangle 5">
              <a:extLst>
                <a:ext uri="{FF2B5EF4-FFF2-40B4-BE49-F238E27FC236}">
                  <a16:creationId xmlns:a16="http://schemas.microsoft.com/office/drawing/2014/main" id="{99F9B617-58D3-4693-A28B-831377ABC742}"/>
                </a:ext>
              </a:extLst>
            </p:cNvPr>
            <p:cNvSpPr/>
            <p:nvPr/>
          </p:nvSpPr>
          <p:spPr>
            <a:xfrm>
              <a:off x="4019375" y="5730555"/>
              <a:ext cx="3046534" cy="539175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2  +         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= 5 </a:t>
              </a:r>
            </a:p>
          </p:txBody>
        </p:sp>
        <p:sp>
          <p:nvSpPr>
            <p:cNvPr id="23" name="Hình chữ nhật: Góc Tròn 22">
              <a:extLst>
                <a:ext uri="{FF2B5EF4-FFF2-40B4-BE49-F238E27FC236}">
                  <a16:creationId xmlns:a16="http://schemas.microsoft.com/office/drawing/2014/main" id="{A2C5049A-345F-46D6-8142-B6045674C84B}"/>
                </a:ext>
              </a:extLst>
            </p:cNvPr>
            <p:cNvSpPr/>
            <p:nvPr/>
          </p:nvSpPr>
          <p:spPr>
            <a:xfrm>
              <a:off x="5194042" y="5694142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grpSp>
        <p:nvGrpSpPr>
          <p:cNvPr id="24" name="Nhóm 23">
            <a:extLst>
              <a:ext uri="{FF2B5EF4-FFF2-40B4-BE49-F238E27FC236}">
                <a16:creationId xmlns:a16="http://schemas.microsoft.com/office/drawing/2014/main" id="{8663AF94-9B18-4559-ABEB-64B2888EF32B}"/>
              </a:ext>
            </a:extLst>
          </p:cNvPr>
          <p:cNvGrpSpPr/>
          <p:nvPr/>
        </p:nvGrpSpPr>
        <p:grpSpPr>
          <a:xfrm>
            <a:off x="8252940" y="2225903"/>
            <a:ext cx="3319290" cy="612000"/>
            <a:chOff x="4019374" y="5695464"/>
            <a:chExt cx="2876497" cy="612000"/>
          </a:xfrm>
        </p:grpSpPr>
        <p:sp>
          <p:nvSpPr>
            <p:cNvPr id="25" name="Rounded Rectangle 5">
              <a:extLst>
                <a:ext uri="{FF2B5EF4-FFF2-40B4-BE49-F238E27FC236}">
                  <a16:creationId xmlns:a16="http://schemas.microsoft.com/office/drawing/2014/main" id="{477E22D3-6ACE-4594-BAC6-A7528527DD4D}"/>
                </a:ext>
              </a:extLst>
            </p:cNvPr>
            <p:cNvSpPr/>
            <p:nvPr/>
          </p:nvSpPr>
          <p:spPr>
            <a:xfrm>
              <a:off x="4019374" y="5730555"/>
              <a:ext cx="2876497" cy="539175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7  +          = 10 </a:t>
              </a:r>
            </a:p>
          </p:txBody>
        </p:sp>
        <p:sp>
          <p:nvSpPr>
            <p:cNvPr id="26" name="Hình chữ nhật: Góc Tròn 25">
              <a:extLst>
                <a:ext uri="{FF2B5EF4-FFF2-40B4-BE49-F238E27FC236}">
                  <a16:creationId xmlns:a16="http://schemas.microsoft.com/office/drawing/2014/main" id="{BC2652C9-A8A4-413D-9FFF-3957C183C86D}"/>
                </a:ext>
              </a:extLst>
            </p:cNvPr>
            <p:cNvSpPr/>
            <p:nvPr/>
          </p:nvSpPr>
          <p:spPr>
            <a:xfrm>
              <a:off x="5061569" y="5695464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grpSp>
        <p:nvGrpSpPr>
          <p:cNvPr id="27" name="Nhóm 26">
            <a:extLst>
              <a:ext uri="{FF2B5EF4-FFF2-40B4-BE49-F238E27FC236}">
                <a16:creationId xmlns:a16="http://schemas.microsoft.com/office/drawing/2014/main" id="{0C98A939-7788-46F8-AD9C-ACA7A8E23ABB}"/>
              </a:ext>
            </a:extLst>
          </p:cNvPr>
          <p:cNvGrpSpPr/>
          <p:nvPr/>
        </p:nvGrpSpPr>
        <p:grpSpPr>
          <a:xfrm>
            <a:off x="8414881" y="3322904"/>
            <a:ext cx="3254254" cy="669667"/>
            <a:chOff x="4116280" y="5373348"/>
            <a:chExt cx="3254254" cy="669667"/>
          </a:xfrm>
        </p:grpSpPr>
        <p:sp>
          <p:nvSpPr>
            <p:cNvPr id="28" name="Rounded Rectangle 5">
              <a:extLst>
                <a:ext uri="{FF2B5EF4-FFF2-40B4-BE49-F238E27FC236}">
                  <a16:creationId xmlns:a16="http://schemas.microsoft.com/office/drawing/2014/main" id="{6330D589-053E-433E-A09F-2182D9D60A0E}"/>
                </a:ext>
              </a:extLst>
            </p:cNvPr>
            <p:cNvSpPr/>
            <p:nvPr/>
          </p:nvSpPr>
          <p:spPr>
            <a:xfrm>
              <a:off x="4116280" y="5503840"/>
              <a:ext cx="3254254" cy="539175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10  -          = 3 </a:t>
              </a:r>
            </a:p>
          </p:txBody>
        </p:sp>
        <p:sp>
          <p:nvSpPr>
            <p:cNvPr id="29" name="Hình chữ nhật: Góc Tròn 28">
              <a:extLst>
                <a:ext uri="{FF2B5EF4-FFF2-40B4-BE49-F238E27FC236}">
                  <a16:creationId xmlns:a16="http://schemas.microsoft.com/office/drawing/2014/main" id="{0FEA78D9-7F1B-4567-8982-744AD6B3CB5A}"/>
                </a:ext>
              </a:extLst>
            </p:cNvPr>
            <p:cNvSpPr/>
            <p:nvPr/>
          </p:nvSpPr>
          <p:spPr>
            <a:xfrm>
              <a:off x="5251172" y="5373348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pic>
        <p:nvPicPr>
          <p:cNvPr id="30" name="图片 7" descr="572005ec0a0c4">
            <a:extLst>
              <a:ext uri="{FF2B5EF4-FFF2-40B4-BE49-F238E27FC236}">
                <a16:creationId xmlns:a16="http://schemas.microsoft.com/office/drawing/2014/main" id="{E3E45FCA-9217-4103-B59C-D095F2E478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828351" y="740200"/>
            <a:ext cx="1808914" cy="1215435"/>
          </a:xfrm>
          <a:prstGeom prst="rect">
            <a:avLst/>
          </a:prstGeom>
        </p:spPr>
      </p:pic>
      <p:sp>
        <p:nvSpPr>
          <p:cNvPr id="36" name="Rounded Rectangle 5">
            <a:extLst>
              <a:ext uri="{FF2B5EF4-FFF2-40B4-BE49-F238E27FC236}">
                <a16:creationId xmlns:a16="http://schemas.microsoft.com/office/drawing/2014/main" id="{FB5686F8-2F55-42EB-A7EF-B7DDCA223EDA}"/>
              </a:ext>
            </a:extLst>
          </p:cNvPr>
          <p:cNvSpPr/>
          <p:nvPr/>
        </p:nvSpPr>
        <p:spPr>
          <a:xfrm>
            <a:off x="2380903" y="2197899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5A64788B-1621-4B59-B9B9-6C06CA0CAA6E}"/>
              </a:ext>
            </a:extLst>
          </p:cNvPr>
          <p:cNvSpPr/>
          <p:nvPr/>
        </p:nvSpPr>
        <p:spPr>
          <a:xfrm>
            <a:off x="2402178" y="3453445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56F155BF-ACBB-4187-8796-F717DCF2B23E}"/>
              </a:ext>
            </a:extLst>
          </p:cNvPr>
          <p:cNvSpPr/>
          <p:nvPr/>
        </p:nvSpPr>
        <p:spPr>
          <a:xfrm>
            <a:off x="5808926" y="2264182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97A20F67-E237-413C-A568-948C8DC5588C}"/>
              </a:ext>
            </a:extLst>
          </p:cNvPr>
          <p:cNvSpPr/>
          <p:nvPr/>
        </p:nvSpPr>
        <p:spPr>
          <a:xfrm>
            <a:off x="5808926" y="3403870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D54CA182-B6BB-4F4B-8328-EEF3F1E40CE9}"/>
              </a:ext>
            </a:extLst>
          </p:cNvPr>
          <p:cNvSpPr/>
          <p:nvPr/>
        </p:nvSpPr>
        <p:spPr>
          <a:xfrm>
            <a:off x="9571361" y="2260994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688DA39B-79F4-41BB-8A82-B88D9EDA6BFB}"/>
              </a:ext>
            </a:extLst>
          </p:cNvPr>
          <p:cNvSpPr/>
          <p:nvPr/>
        </p:nvSpPr>
        <p:spPr>
          <a:xfrm>
            <a:off x="9598558" y="3403870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7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8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995807" y="2921168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52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pic>
        <p:nvPicPr>
          <p:cNvPr id="49" name="Picture 17">
            <a:extLst>
              <a:ext uri="{FF2B5EF4-FFF2-40B4-BE49-F238E27FC236}">
                <a16:creationId xmlns:a16="http://schemas.microsoft.com/office/drawing/2014/main" id="{628DE8EA-EE20-4768-B429-FCF242F1B7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4" b="68150" l="3908" r="44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66" b="41921"/>
          <a:stretch/>
        </p:blipFill>
        <p:spPr>
          <a:xfrm>
            <a:off x="3694453" y="3918558"/>
            <a:ext cx="2603549" cy="2715492"/>
          </a:xfrm>
          <a:prstGeom prst="rect">
            <a:avLst/>
          </a:prstGeom>
        </p:spPr>
      </p:pic>
      <p:pic>
        <p:nvPicPr>
          <p:cNvPr id="50" name="Picture 18">
            <a:extLst>
              <a:ext uri="{FF2B5EF4-FFF2-40B4-BE49-F238E27FC236}">
                <a16:creationId xmlns:a16="http://schemas.microsoft.com/office/drawing/2014/main" id="{7C82AABD-9157-4336-92D1-09799C0ED4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528" r="94503">
                        <a14:foregroundMark x1="59680" y1="36300" x2="73179" y2="3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31" b="36300"/>
          <a:stretch/>
        </p:blipFill>
        <p:spPr>
          <a:xfrm>
            <a:off x="6752371" y="3886202"/>
            <a:ext cx="3126438" cy="2747847"/>
          </a:xfrm>
          <a:prstGeom prst="rect">
            <a:avLst/>
          </a:prstGeom>
        </p:spPr>
      </p:pic>
      <p:sp>
        <p:nvSpPr>
          <p:cNvPr id="51" name="Thought Bubble: Cloud 2">
            <a:extLst>
              <a:ext uri="{FF2B5EF4-FFF2-40B4-BE49-F238E27FC236}">
                <a16:creationId xmlns:a16="http://schemas.microsoft.com/office/drawing/2014/main" id="{4FBA7DDB-60B8-456A-AC25-DF67B45D58D2}"/>
              </a:ext>
            </a:extLst>
          </p:cNvPr>
          <p:cNvSpPr/>
          <p:nvPr/>
        </p:nvSpPr>
        <p:spPr>
          <a:xfrm>
            <a:off x="4312117" y="3180766"/>
            <a:ext cx="4880508" cy="141087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2" name="Picture 2">
            <a:extLst>
              <a:ext uri="{FF2B5EF4-FFF2-40B4-BE49-F238E27FC236}">
                <a16:creationId xmlns:a16="http://schemas.microsoft.com/office/drawing/2014/main" id="{67FDDE18-00B4-400C-95CE-70FF5A11A4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74576" r="80231" b="18192"/>
          <a:stretch/>
        </p:blipFill>
        <p:spPr bwMode="auto">
          <a:xfrm>
            <a:off x="999524" y="761746"/>
            <a:ext cx="1115878" cy="119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ounded Rectangle 5">
            <a:extLst>
              <a:ext uri="{FF2B5EF4-FFF2-40B4-BE49-F238E27FC236}">
                <a16:creationId xmlns:a16="http://schemas.microsoft.com/office/drawing/2014/main" id="{F6ADADDA-AA54-4C05-B7A8-F3BCA24060EA}"/>
              </a:ext>
            </a:extLst>
          </p:cNvPr>
          <p:cNvSpPr/>
          <p:nvPr/>
        </p:nvSpPr>
        <p:spPr>
          <a:xfrm>
            <a:off x="2062288" y="1337652"/>
            <a:ext cx="1007659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cộng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phạm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vi 10.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" name="Rounded Rectangle 5">
            <a:extLst>
              <a:ext uri="{FF2B5EF4-FFF2-40B4-BE49-F238E27FC236}">
                <a16:creationId xmlns:a16="http://schemas.microsoft.com/office/drawing/2014/main" id="{6F65A60F-8610-42CE-8061-C8D48FF787A1}"/>
              </a:ext>
            </a:extLst>
          </p:cNvPr>
          <p:cNvSpPr/>
          <p:nvPr/>
        </p:nvSpPr>
        <p:spPr>
          <a:xfrm>
            <a:off x="4888935" y="3583316"/>
            <a:ext cx="372687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? ? ?</a:t>
            </a:r>
          </a:p>
        </p:txBody>
      </p:sp>
    </p:spTree>
    <p:extLst>
      <p:ext uri="{BB962C8B-B14F-4D97-AF65-F5344CB8AC3E}">
        <p14:creationId xmlns:p14="http://schemas.microsoft.com/office/powerpoint/2010/main" val="89529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8051" y="4443456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657" y="4104001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32084167-7FAD-4265-9C68-D65BEDBE26A3}"/>
              </a:ext>
            </a:extLst>
          </p:cNvPr>
          <p:cNvGrpSpPr/>
          <p:nvPr/>
        </p:nvGrpSpPr>
        <p:grpSpPr>
          <a:xfrm>
            <a:off x="682057" y="697776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1659790" y="3120344"/>
            <a:ext cx="8872419" cy="92924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535" y="2069175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964" y="286818"/>
            <a:ext cx="1351528" cy="1177202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37" y="611638"/>
            <a:ext cx="1232156" cy="8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0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101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8" y="2921168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01782"/>
            <a:ext cx="12192001" cy="6456218"/>
          </a:xfrm>
          <a:prstGeom prst="rect">
            <a:avLst/>
          </a:prstGeom>
        </p:spPr>
      </p:pic>
      <p:pic>
        <p:nvPicPr>
          <p:cNvPr id="5" name="图片 7" descr="572005ec0a0c4">
            <a:extLst>
              <a:ext uri="{FF2B5EF4-FFF2-40B4-BE49-F238E27FC236}">
                <a16:creationId xmlns:a16="http://schemas.microsoft.com/office/drawing/2014/main" id="{E1EADFFF-5CCE-44C9-9A71-8AC8BA7D5D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667074" y="689281"/>
            <a:ext cx="1808914" cy="1215435"/>
          </a:xfrm>
          <a:prstGeom prst="rect">
            <a:avLst/>
          </a:prstGeom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19DC2B98-DB43-4CFC-BE71-26E36C511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089" y="740200"/>
            <a:ext cx="6597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en-US" sz="28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nhẩm: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Sun 3">
            <a:extLst>
              <a:ext uri="{FF2B5EF4-FFF2-40B4-BE49-F238E27FC236}">
                <a16:creationId xmlns:a16="http://schemas.microsoft.com/office/drawing/2014/main" id="{DC27F20E-4B76-43F5-A03E-2C683AD66331}"/>
              </a:ext>
            </a:extLst>
          </p:cNvPr>
          <p:cNvSpPr/>
          <p:nvPr/>
        </p:nvSpPr>
        <p:spPr>
          <a:xfrm>
            <a:off x="829213" y="538747"/>
            <a:ext cx="978155" cy="1015607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49E6DD4C-14B0-45D5-A12F-877BF565933F}"/>
              </a:ext>
            </a:extLst>
          </p:cNvPr>
          <p:cNvSpPr/>
          <p:nvPr/>
        </p:nvSpPr>
        <p:spPr>
          <a:xfrm>
            <a:off x="554735" y="746208"/>
            <a:ext cx="1036773" cy="51120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5F5312C1-B844-425D-B7A6-98A0DFF566C5}"/>
              </a:ext>
            </a:extLst>
          </p:cNvPr>
          <p:cNvSpPr/>
          <p:nvPr/>
        </p:nvSpPr>
        <p:spPr>
          <a:xfrm>
            <a:off x="3070664" y="1217096"/>
            <a:ext cx="1604772" cy="614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ong bóng Lời nói: Hình bầu dục 13">
            <a:extLst>
              <a:ext uri="{FF2B5EF4-FFF2-40B4-BE49-F238E27FC236}">
                <a16:creationId xmlns:a16="http://schemas.microsoft.com/office/drawing/2014/main" id="{C3F44142-2631-4EB4-B350-B71C03DB4C41}"/>
              </a:ext>
            </a:extLst>
          </p:cNvPr>
          <p:cNvSpPr/>
          <p:nvPr/>
        </p:nvSpPr>
        <p:spPr>
          <a:xfrm>
            <a:off x="3497881" y="1246557"/>
            <a:ext cx="1408979" cy="770428"/>
          </a:xfrm>
          <a:prstGeom prst="wedgeEllipseCallout">
            <a:avLst>
              <a:gd name="adj1" fmla="val 80177"/>
              <a:gd name="adj2" fmla="val 4955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 + 4 </a:t>
            </a:r>
          </a:p>
        </p:txBody>
      </p:sp>
      <p:sp>
        <p:nvSpPr>
          <p:cNvPr id="16" name="Bong bóng Lời nói: Hình bầu dục 15">
            <a:extLst>
              <a:ext uri="{FF2B5EF4-FFF2-40B4-BE49-F238E27FC236}">
                <a16:creationId xmlns:a16="http://schemas.microsoft.com/office/drawing/2014/main" id="{14ACF5BA-2836-4301-8C15-8E5CE8B1837F}"/>
              </a:ext>
            </a:extLst>
          </p:cNvPr>
          <p:cNvSpPr/>
          <p:nvPr/>
        </p:nvSpPr>
        <p:spPr>
          <a:xfrm>
            <a:off x="8022065" y="1239581"/>
            <a:ext cx="720153" cy="490066"/>
          </a:xfrm>
          <a:prstGeom prst="wedgeEllipseCallout">
            <a:avLst>
              <a:gd name="adj1" fmla="val -70336"/>
              <a:gd name="adj2" fmla="val 7287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8</a:t>
            </a:r>
          </a:p>
        </p:txBody>
      </p:sp>
      <p:pic>
        <p:nvPicPr>
          <p:cNvPr id="17" name="Hình ảnh 16">
            <a:extLst>
              <a:ext uri="{FF2B5EF4-FFF2-40B4-BE49-F238E27FC236}">
                <a16:creationId xmlns:a16="http://schemas.microsoft.com/office/drawing/2014/main" id="{82C363E6-B1A6-401F-AD05-D3E2316EB6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0" r="24248"/>
          <a:stretch/>
        </p:blipFill>
        <p:spPr>
          <a:xfrm>
            <a:off x="4368175" y="1032648"/>
            <a:ext cx="4154903" cy="2648128"/>
          </a:xfrm>
          <a:prstGeom prst="rect">
            <a:avLst/>
          </a:prstGeom>
        </p:spPr>
      </p:pic>
      <p:grpSp>
        <p:nvGrpSpPr>
          <p:cNvPr id="18" name="Nhóm 17">
            <a:extLst>
              <a:ext uri="{FF2B5EF4-FFF2-40B4-BE49-F238E27FC236}">
                <a16:creationId xmlns:a16="http://schemas.microsoft.com/office/drawing/2014/main" id="{D34D5D88-A2DF-4B77-9C6A-DBE613ED1F7E}"/>
              </a:ext>
            </a:extLst>
          </p:cNvPr>
          <p:cNvGrpSpPr/>
          <p:nvPr/>
        </p:nvGrpSpPr>
        <p:grpSpPr>
          <a:xfrm>
            <a:off x="967280" y="3692791"/>
            <a:ext cx="3774546" cy="2934175"/>
            <a:chOff x="1250167" y="3694621"/>
            <a:chExt cx="3774546" cy="2934175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FBED0421-B5D1-4E6F-9E83-313D239D6653}"/>
                </a:ext>
              </a:extLst>
            </p:cNvPr>
            <p:cNvGrpSpPr/>
            <p:nvPr/>
          </p:nvGrpSpPr>
          <p:grpSpPr>
            <a:xfrm>
              <a:off x="1250167" y="3694621"/>
              <a:ext cx="2530601" cy="2934175"/>
              <a:chOff x="447918" y="1919283"/>
              <a:chExt cx="3214641" cy="3117663"/>
            </a:xfrm>
          </p:grpSpPr>
          <p:pic>
            <p:nvPicPr>
              <p:cNvPr id="20" name="Hình ảnh 19">
                <a:extLst>
                  <a:ext uri="{FF2B5EF4-FFF2-40B4-BE49-F238E27FC236}">
                    <a16:creationId xmlns:a16="http://schemas.microsoft.com/office/drawing/2014/main" id="{54DCE742-2AB0-4090-B796-0584862FC6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780" t="3506" r="77265" b="17601"/>
              <a:stretch/>
            </p:blipFill>
            <p:spPr>
              <a:xfrm>
                <a:off x="447918" y="1919283"/>
                <a:ext cx="3214641" cy="3117663"/>
              </a:xfrm>
              <a:prstGeom prst="rect">
                <a:avLst/>
              </a:prstGeom>
            </p:spPr>
          </p:pic>
          <p:sp>
            <p:nvSpPr>
              <p:cNvPr id="21" name="Hình chữ nhật 20">
                <a:extLst>
                  <a:ext uri="{FF2B5EF4-FFF2-40B4-BE49-F238E27FC236}">
                    <a16:creationId xmlns:a16="http://schemas.microsoft.com/office/drawing/2014/main" id="{BC5E904D-CAB5-4372-98DB-14433A7F4AF8}"/>
                  </a:ext>
                </a:extLst>
              </p:cNvPr>
              <p:cNvSpPr/>
              <p:nvPr/>
            </p:nvSpPr>
            <p:spPr>
              <a:xfrm>
                <a:off x="955964" y="2327564"/>
                <a:ext cx="1814945" cy="22167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2" name="Rounded Rectangle 5">
              <a:extLst>
                <a:ext uri="{FF2B5EF4-FFF2-40B4-BE49-F238E27FC236}">
                  <a16:creationId xmlns:a16="http://schemas.microsoft.com/office/drawing/2014/main" id="{3E8E9911-EF40-4858-8EAB-EB660F307E94}"/>
                </a:ext>
              </a:extLst>
            </p:cNvPr>
            <p:cNvSpPr/>
            <p:nvPr/>
          </p:nvSpPr>
          <p:spPr>
            <a:xfrm>
              <a:off x="1521492" y="5094294"/>
              <a:ext cx="3503221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2 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+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 2 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3 + 3 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4 + 4</a:t>
              </a:r>
              <a:r>
                <a:rPr kumimoji="0" lang="en-US" sz="26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5 + 5 = .….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Nhóm 26">
            <a:extLst>
              <a:ext uri="{FF2B5EF4-FFF2-40B4-BE49-F238E27FC236}">
                <a16:creationId xmlns:a16="http://schemas.microsoft.com/office/drawing/2014/main" id="{B78C563D-42A0-4D3F-AD2F-F6DF23E4E08A}"/>
              </a:ext>
            </a:extLst>
          </p:cNvPr>
          <p:cNvGrpSpPr/>
          <p:nvPr/>
        </p:nvGrpSpPr>
        <p:grpSpPr>
          <a:xfrm>
            <a:off x="3586187" y="3689608"/>
            <a:ext cx="3774546" cy="2934175"/>
            <a:chOff x="1250167" y="3694621"/>
            <a:chExt cx="3774546" cy="2934175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3954F04A-73E3-413F-B3A4-EABF5FCCE13B}"/>
                </a:ext>
              </a:extLst>
            </p:cNvPr>
            <p:cNvGrpSpPr/>
            <p:nvPr/>
          </p:nvGrpSpPr>
          <p:grpSpPr>
            <a:xfrm>
              <a:off x="1250167" y="3694621"/>
              <a:ext cx="2530601" cy="2934175"/>
              <a:chOff x="447918" y="1919283"/>
              <a:chExt cx="3214641" cy="3117663"/>
            </a:xfrm>
          </p:grpSpPr>
          <p:pic>
            <p:nvPicPr>
              <p:cNvPr id="30" name="Hình ảnh 29">
                <a:extLst>
                  <a:ext uri="{FF2B5EF4-FFF2-40B4-BE49-F238E27FC236}">
                    <a16:creationId xmlns:a16="http://schemas.microsoft.com/office/drawing/2014/main" id="{3FFFCD11-1311-4688-8CA9-4A463C83536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780" t="3506" r="77265" b="17601"/>
              <a:stretch/>
            </p:blipFill>
            <p:spPr>
              <a:xfrm>
                <a:off x="447918" y="1919283"/>
                <a:ext cx="3214641" cy="3117663"/>
              </a:xfrm>
              <a:prstGeom prst="rect">
                <a:avLst/>
              </a:prstGeom>
            </p:spPr>
          </p:pic>
          <p:sp>
            <p:nvSpPr>
              <p:cNvPr id="31" name="Hình chữ nhật 30">
                <a:extLst>
                  <a:ext uri="{FF2B5EF4-FFF2-40B4-BE49-F238E27FC236}">
                    <a16:creationId xmlns:a16="http://schemas.microsoft.com/office/drawing/2014/main" id="{2E4B5DB4-1254-427D-AB6C-2A8633F005E3}"/>
                  </a:ext>
                </a:extLst>
              </p:cNvPr>
              <p:cNvSpPr/>
              <p:nvPr/>
            </p:nvSpPr>
            <p:spPr>
              <a:xfrm>
                <a:off x="955964" y="2327564"/>
                <a:ext cx="1814945" cy="22167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9" name="Rounded Rectangle 5">
              <a:extLst>
                <a:ext uri="{FF2B5EF4-FFF2-40B4-BE49-F238E27FC236}">
                  <a16:creationId xmlns:a16="http://schemas.microsoft.com/office/drawing/2014/main" id="{5F75F584-C31E-49BB-B67A-A2E54AC428D6}"/>
                </a:ext>
              </a:extLst>
            </p:cNvPr>
            <p:cNvSpPr/>
            <p:nvPr/>
          </p:nvSpPr>
          <p:spPr>
            <a:xfrm>
              <a:off x="1521492" y="5094294"/>
              <a:ext cx="3503221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6 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+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 2 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2 + 6 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8 - 2</a:t>
              </a:r>
              <a:r>
                <a:rPr kumimoji="0" lang="en-US" sz="26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8 - 6 = …..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Nhóm 31">
            <a:extLst>
              <a:ext uri="{FF2B5EF4-FFF2-40B4-BE49-F238E27FC236}">
                <a16:creationId xmlns:a16="http://schemas.microsoft.com/office/drawing/2014/main" id="{68F1D8C1-AFFA-4B13-AB72-D62B897D6D26}"/>
              </a:ext>
            </a:extLst>
          </p:cNvPr>
          <p:cNvGrpSpPr/>
          <p:nvPr/>
        </p:nvGrpSpPr>
        <p:grpSpPr>
          <a:xfrm>
            <a:off x="6331269" y="3698604"/>
            <a:ext cx="3745436" cy="2934175"/>
            <a:chOff x="1279277" y="3675041"/>
            <a:chExt cx="3745436" cy="2934175"/>
          </a:xfrm>
        </p:grpSpPr>
        <p:grpSp>
          <p:nvGrpSpPr>
            <p:cNvPr id="33" name="Nhóm 32">
              <a:extLst>
                <a:ext uri="{FF2B5EF4-FFF2-40B4-BE49-F238E27FC236}">
                  <a16:creationId xmlns:a16="http://schemas.microsoft.com/office/drawing/2014/main" id="{5D447B62-43E0-48AA-81B7-35548E5EF7AE}"/>
                </a:ext>
              </a:extLst>
            </p:cNvPr>
            <p:cNvGrpSpPr/>
            <p:nvPr/>
          </p:nvGrpSpPr>
          <p:grpSpPr>
            <a:xfrm>
              <a:off x="1279277" y="3675041"/>
              <a:ext cx="2530601" cy="2934175"/>
              <a:chOff x="484897" y="1898479"/>
              <a:chExt cx="3214641" cy="3117663"/>
            </a:xfrm>
          </p:grpSpPr>
          <p:pic>
            <p:nvPicPr>
              <p:cNvPr id="35" name="Hình ảnh 34">
                <a:extLst>
                  <a:ext uri="{FF2B5EF4-FFF2-40B4-BE49-F238E27FC236}">
                    <a16:creationId xmlns:a16="http://schemas.microsoft.com/office/drawing/2014/main" id="{6E632676-5099-4923-B99A-16F7FD6F2E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780" t="3506" r="77265" b="17601"/>
              <a:stretch/>
            </p:blipFill>
            <p:spPr>
              <a:xfrm>
                <a:off x="484897" y="1898479"/>
                <a:ext cx="3214641" cy="3117663"/>
              </a:xfrm>
              <a:prstGeom prst="rect">
                <a:avLst/>
              </a:prstGeom>
            </p:spPr>
          </p:pic>
          <p:sp>
            <p:nvSpPr>
              <p:cNvPr id="36" name="Hình chữ nhật 35">
                <a:extLst>
                  <a:ext uri="{FF2B5EF4-FFF2-40B4-BE49-F238E27FC236}">
                    <a16:creationId xmlns:a16="http://schemas.microsoft.com/office/drawing/2014/main" id="{B8CDBA64-8A00-4837-BD69-9F7A22657A8D}"/>
                  </a:ext>
                </a:extLst>
              </p:cNvPr>
              <p:cNvSpPr/>
              <p:nvPr/>
            </p:nvSpPr>
            <p:spPr>
              <a:xfrm>
                <a:off x="955964" y="2327564"/>
                <a:ext cx="1814945" cy="22167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4" name="Rounded Rectangle 5">
              <a:extLst>
                <a:ext uri="{FF2B5EF4-FFF2-40B4-BE49-F238E27FC236}">
                  <a16:creationId xmlns:a16="http://schemas.microsoft.com/office/drawing/2014/main" id="{B6214EA4-EB9B-4B2E-8E3A-7F1FE1A92B52}"/>
                </a:ext>
              </a:extLst>
            </p:cNvPr>
            <p:cNvSpPr/>
            <p:nvPr/>
          </p:nvSpPr>
          <p:spPr>
            <a:xfrm>
              <a:off x="1521492" y="5094294"/>
              <a:ext cx="3503221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4 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+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 0 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0 + 6 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8 - 0</a:t>
              </a:r>
              <a:r>
                <a:rPr kumimoji="0" lang="en-US" sz="26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9 - 9 = …..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071B47F5-475D-4B04-9EF0-9E2DF44D21C6}"/>
              </a:ext>
            </a:extLst>
          </p:cNvPr>
          <p:cNvGrpSpPr/>
          <p:nvPr/>
        </p:nvGrpSpPr>
        <p:grpSpPr>
          <a:xfrm>
            <a:off x="8959696" y="3715863"/>
            <a:ext cx="3897044" cy="2934175"/>
            <a:chOff x="1127669" y="3727169"/>
            <a:chExt cx="3897044" cy="2934175"/>
          </a:xfrm>
        </p:grpSpPr>
        <p:grpSp>
          <p:nvGrpSpPr>
            <p:cNvPr id="38" name="Nhóm 37">
              <a:extLst>
                <a:ext uri="{FF2B5EF4-FFF2-40B4-BE49-F238E27FC236}">
                  <a16:creationId xmlns:a16="http://schemas.microsoft.com/office/drawing/2014/main" id="{78DC66AE-9305-4A0B-AE43-5F83933FC4D1}"/>
                </a:ext>
              </a:extLst>
            </p:cNvPr>
            <p:cNvGrpSpPr/>
            <p:nvPr/>
          </p:nvGrpSpPr>
          <p:grpSpPr>
            <a:xfrm>
              <a:off x="1127669" y="3727169"/>
              <a:ext cx="2530601" cy="2934175"/>
              <a:chOff x="292308" y="1953866"/>
              <a:chExt cx="3214641" cy="3117663"/>
            </a:xfrm>
          </p:grpSpPr>
          <p:pic>
            <p:nvPicPr>
              <p:cNvPr id="40" name="Hình ảnh 39">
                <a:extLst>
                  <a:ext uri="{FF2B5EF4-FFF2-40B4-BE49-F238E27FC236}">
                    <a16:creationId xmlns:a16="http://schemas.microsoft.com/office/drawing/2014/main" id="{2684F093-65D8-45A9-8CEA-1127A7AE37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780" t="3506" r="77265" b="17601"/>
              <a:stretch/>
            </p:blipFill>
            <p:spPr>
              <a:xfrm>
                <a:off x="292308" y="1953866"/>
                <a:ext cx="3214641" cy="3117663"/>
              </a:xfrm>
              <a:prstGeom prst="rect">
                <a:avLst/>
              </a:prstGeom>
            </p:spPr>
          </p:pic>
          <p:sp>
            <p:nvSpPr>
              <p:cNvPr id="41" name="Hình chữ nhật 40">
                <a:extLst>
                  <a:ext uri="{FF2B5EF4-FFF2-40B4-BE49-F238E27FC236}">
                    <a16:creationId xmlns:a16="http://schemas.microsoft.com/office/drawing/2014/main" id="{58D93660-0D56-4130-9232-ACC7EFCCB25C}"/>
                  </a:ext>
                </a:extLst>
              </p:cNvPr>
              <p:cNvSpPr/>
              <p:nvPr/>
            </p:nvSpPr>
            <p:spPr>
              <a:xfrm>
                <a:off x="955964" y="2327564"/>
                <a:ext cx="1814945" cy="22167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9" name="Rounded Rectangle 5">
              <a:extLst>
                <a:ext uri="{FF2B5EF4-FFF2-40B4-BE49-F238E27FC236}">
                  <a16:creationId xmlns:a16="http://schemas.microsoft.com/office/drawing/2014/main" id="{0273B87A-4280-4C1F-B69D-5F4C4DEC9162}"/>
                </a:ext>
              </a:extLst>
            </p:cNvPr>
            <p:cNvSpPr/>
            <p:nvPr/>
          </p:nvSpPr>
          <p:spPr>
            <a:xfrm>
              <a:off x="1521492" y="5094294"/>
              <a:ext cx="3503221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10 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-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 7 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10 - 9 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6 + 3</a:t>
              </a:r>
              <a:r>
                <a:rPr kumimoji="0" lang="en-US" sz="26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9 - 4 = …..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4" name="Rounded Rectangle 5">
            <a:extLst>
              <a:ext uri="{FF2B5EF4-FFF2-40B4-BE49-F238E27FC236}">
                <a16:creationId xmlns:a16="http://schemas.microsoft.com/office/drawing/2014/main" id="{8CF16CBA-CDAA-4A05-9A48-B40CEB129EF7}"/>
              </a:ext>
            </a:extLst>
          </p:cNvPr>
          <p:cNvSpPr/>
          <p:nvPr/>
        </p:nvSpPr>
        <p:spPr>
          <a:xfrm>
            <a:off x="2483542" y="3910012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" name="Rounded Rectangle 5">
            <a:extLst>
              <a:ext uri="{FF2B5EF4-FFF2-40B4-BE49-F238E27FC236}">
                <a16:creationId xmlns:a16="http://schemas.microsoft.com/office/drawing/2014/main" id="{76EEBBE4-2511-4AB6-9F89-DB11C031A131}"/>
              </a:ext>
            </a:extLst>
          </p:cNvPr>
          <p:cNvSpPr/>
          <p:nvPr/>
        </p:nvSpPr>
        <p:spPr>
          <a:xfrm>
            <a:off x="2482238" y="4501300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6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6" name="Rounded Rectangle 5">
            <a:extLst>
              <a:ext uri="{FF2B5EF4-FFF2-40B4-BE49-F238E27FC236}">
                <a16:creationId xmlns:a16="http://schemas.microsoft.com/office/drawing/2014/main" id="{130AC182-C216-4C30-BFC1-9BAE158CA3F7}"/>
              </a:ext>
            </a:extLst>
          </p:cNvPr>
          <p:cNvSpPr/>
          <p:nvPr/>
        </p:nvSpPr>
        <p:spPr>
          <a:xfrm>
            <a:off x="2498987" y="511301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7" name="Rounded Rectangle 5">
            <a:extLst>
              <a:ext uri="{FF2B5EF4-FFF2-40B4-BE49-F238E27FC236}">
                <a16:creationId xmlns:a16="http://schemas.microsoft.com/office/drawing/2014/main" id="{8C369BC5-47A5-44E5-8E07-144C427E159B}"/>
              </a:ext>
            </a:extLst>
          </p:cNvPr>
          <p:cNvSpPr/>
          <p:nvPr/>
        </p:nvSpPr>
        <p:spPr>
          <a:xfrm>
            <a:off x="2413623" y="5709852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10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9" name="Rounded Rectangle 5">
            <a:extLst>
              <a:ext uri="{FF2B5EF4-FFF2-40B4-BE49-F238E27FC236}">
                <a16:creationId xmlns:a16="http://schemas.microsoft.com/office/drawing/2014/main" id="{10821B53-D1AC-4C2E-BD60-AD312CD20079}"/>
              </a:ext>
            </a:extLst>
          </p:cNvPr>
          <p:cNvSpPr/>
          <p:nvPr/>
        </p:nvSpPr>
        <p:spPr>
          <a:xfrm>
            <a:off x="5154705" y="3921677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" name="Rounded Rectangle 5">
            <a:extLst>
              <a:ext uri="{FF2B5EF4-FFF2-40B4-BE49-F238E27FC236}">
                <a16:creationId xmlns:a16="http://schemas.microsoft.com/office/drawing/2014/main" id="{9A42EAE3-5DFE-47B6-BC2A-B23354686093}"/>
              </a:ext>
            </a:extLst>
          </p:cNvPr>
          <p:cNvSpPr/>
          <p:nvPr/>
        </p:nvSpPr>
        <p:spPr>
          <a:xfrm>
            <a:off x="5141002" y="4524374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" name="Rounded Rectangle 5">
            <a:extLst>
              <a:ext uri="{FF2B5EF4-FFF2-40B4-BE49-F238E27FC236}">
                <a16:creationId xmlns:a16="http://schemas.microsoft.com/office/drawing/2014/main" id="{C566353D-64B6-49E9-A8ED-FA685CFB8754}"/>
              </a:ext>
            </a:extLst>
          </p:cNvPr>
          <p:cNvSpPr/>
          <p:nvPr/>
        </p:nvSpPr>
        <p:spPr>
          <a:xfrm>
            <a:off x="5133069" y="5099613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6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2" name="Rounded Rectangle 5">
            <a:extLst>
              <a:ext uri="{FF2B5EF4-FFF2-40B4-BE49-F238E27FC236}">
                <a16:creationId xmlns:a16="http://schemas.microsoft.com/office/drawing/2014/main" id="{8817DCBD-31A6-455B-971B-86B4C9F31166}"/>
              </a:ext>
            </a:extLst>
          </p:cNvPr>
          <p:cNvSpPr/>
          <p:nvPr/>
        </p:nvSpPr>
        <p:spPr>
          <a:xfrm>
            <a:off x="5131783" y="5722807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3" name="Rounded Rectangle 5">
            <a:extLst>
              <a:ext uri="{FF2B5EF4-FFF2-40B4-BE49-F238E27FC236}">
                <a16:creationId xmlns:a16="http://schemas.microsoft.com/office/drawing/2014/main" id="{EFACB85E-C3C1-4212-8E42-4A8664FF180F}"/>
              </a:ext>
            </a:extLst>
          </p:cNvPr>
          <p:cNvSpPr/>
          <p:nvPr/>
        </p:nvSpPr>
        <p:spPr>
          <a:xfrm>
            <a:off x="7864210" y="3978829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" name="Rounded Rectangle 5">
            <a:extLst>
              <a:ext uri="{FF2B5EF4-FFF2-40B4-BE49-F238E27FC236}">
                <a16:creationId xmlns:a16="http://schemas.microsoft.com/office/drawing/2014/main" id="{6D49A397-CB42-4AB0-A6F2-4D6BF8243DEC}"/>
              </a:ext>
            </a:extLst>
          </p:cNvPr>
          <p:cNvSpPr/>
          <p:nvPr/>
        </p:nvSpPr>
        <p:spPr>
          <a:xfrm>
            <a:off x="7884676" y="4541719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6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" name="Rounded Rectangle 5">
            <a:extLst>
              <a:ext uri="{FF2B5EF4-FFF2-40B4-BE49-F238E27FC236}">
                <a16:creationId xmlns:a16="http://schemas.microsoft.com/office/drawing/2014/main" id="{6D1167C9-9500-4E05-B7C7-F769810FE9D6}"/>
              </a:ext>
            </a:extLst>
          </p:cNvPr>
          <p:cNvSpPr/>
          <p:nvPr/>
        </p:nvSpPr>
        <p:spPr>
          <a:xfrm>
            <a:off x="7889827" y="512872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6" name="Rounded Rectangle 5">
            <a:extLst>
              <a:ext uri="{FF2B5EF4-FFF2-40B4-BE49-F238E27FC236}">
                <a16:creationId xmlns:a16="http://schemas.microsoft.com/office/drawing/2014/main" id="{C5A62E03-0720-42BE-BEC0-B16DC35BF97E}"/>
              </a:ext>
            </a:extLst>
          </p:cNvPr>
          <p:cNvSpPr/>
          <p:nvPr/>
        </p:nvSpPr>
        <p:spPr>
          <a:xfrm>
            <a:off x="7892453" y="5752389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0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7" name="Rounded Rectangle 5">
            <a:extLst>
              <a:ext uri="{FF2B5EF4-FFF2-40B4-BE49-F238E27FC236}">
                <a16:creationId xmlns:a16="http://schemas.microsoft.com/office/drawing/2014/main" id="{C97213A2-2A86-4B3D-B02A-F150BCA42DB9}"/>
              </a:ext>
            </a:extLst>
          </p:cNvPr>
          <p:cNvSpPr/>
          <p:nvPr/>
        </p:nvSpPr>
        <p:spPr>
          <a:xfrm>
            <a:off x="10772524" y="3910012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8" name="Rounded Rectangle 5">
            <a:extLst>
              <a:ext uri="{FF2B5EF4-FFF2-40B4-BE49-F238E27FC236}">
                <a16:creationId xmlns:a16="http://schemas.microsoft.com/office/drawing/2014/main" id="{387173ED-A2DB-4009-A210-5D304A9E964D}"/>
              </a:ext>
            </a:extLst>
          </p:cNvPr>
          <p:cNvSpPr/>
          <p:nvPr/>
        </p:nvSpPr>
        <p:spPr>
          <a:xfrm>
            <a:off x="10772524" y="4501300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9" name="Rounded Rectangle 5">
            <a:extLst>
              <a:ext uri="{FF2B5EF4-FFF2-40B4-BE49-F238E27FC236}">
                <a16:creationId xmlns:a16="http://schemas.microsoft.com/office/drawing/2014/main" id="{365202E5-601D-4DF8-95AD-41FA1CD81147}"/>
              </a:ext>
            </a:extLst>
          </p:cNvPr>
          <p:cNvSpPr/>
          <p:nvPr/>
        </p:nvSpPr>
        <p:spPr>
          <a:xfrm>
            <a:off x="10732868" y="5089281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9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0" name="Rounded Rectangle 5">
            <a:extLst>
              <a:ext uri="{FF2B5EF4-FFF2-40B4-BE49-F238E27FC236}">
                <a16:creationId xmlns:a16="http://schemas.microsoft.com/office/drawing/2014/main" id="{013A41A1-2F0E-4D85-B7CF-65F916D5B277}"/>
              </a:ext>
            </a:extLst>
          </p:cNvPr>
          <p:cNvSpPr/>
          <p:nvPr/>
        </p:nvSpPr>
        <p:spPr>
          <a:xfrm>
            <a:off x="10680578" y="5684352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Hình chữ nhật 42">
            <a:extLst>
              <a:ext uri="{FF2B5EF4-FFF2-40B4-BE49-F238E27FC236}">
                <a16:creationId xmlns:a16="http://schemas.microsoft.com/office/drawing/2014/main" id="{91ADF6B7-7C13-43C2-82A4-6E39791C40FD}"/>
              </a:ext>
            </a:extLst>
          </p:cNvPr>
          <p:cNvSpPr/>
          <p:nvPr/>
        </p:nvSpPr>
        <p:spPr>
          <a:xfrm>
            <a:off x="3373852" y="3629891"/>
            <a:ext cx="2783747" cy="2934175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Hình Bầu dục 60">
            <a:extLst>
              <a:ext uri="{FF2B5EF4-FFF2-40B4-BE49-F238E27FC236}">
                <a16:creationId xmlns:a16="http://schemas.microsoft.com/office/drawing/2014/main" id="{D97C549D-9386-4BFF-BF1D-18D08782CAA6}"/>
              </a:ext>
            </a:extLst>
          </p:cNvPr>
          <p:cNvSpPr/>
          <p:nvPr/>
        </p:nvSpPr>
        <p:spPr>
          <a:xfrm>
            <a:off x="6202938" y="3629890"/>
            <a:ext cx="2676472" cy="2934176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7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  <p:bldP spid="16" grpId="0" animBg="1"/>
      <p:bldP spid="44" grpId="0"/>
      <p:bldP spid="45" grpId="0"/>
      <p:bldP spid="46" grpId="0"/>
      <p:bldP spid="47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43" grpId="0" animBg="1"/>
      <p:bldP spid="43" grpId="2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CAA3B0A4-212D-4084-B632-F3E7856CF5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1791" r="5349"/>
          <a:stretch/>
        </p:blipFill>
        <p:spPr>
          <a:xfrm>
            <a:off x="1318290" y="3429000"/>
            <a:ext cx="3614738" cy="2743200"/>
          </a:xfrm>
          <a:prstGeom prst="rect">
            <a:avLst/>
          </a:prstGeom>
        </p:spPr>
      </p:pic>
      <p:pic>
        <p:nvPicPr>
          <p:cNvPr id="5" name="图片 7" descr="572005ec0a0c4">
            <a:extLst>
              <a:ext uri="{FF2B5EF4-FFF2-40B4-BE49-F238E27FC236}">
                <a16:creationId xmlns:a16="http://schemas.microsoft.com/office/drawing/2014/main" id="{B8C403CC-5EDB-4539-9DDA-574F21542F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9828351" y="740200"/>
            <a:ext cx="1808914" cy="1215435"/>
          </a:xfrm>
          <a:prstGeom prst="rect">
            <a:avLst/>
          </a:prstGeom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8C5A5DF4-DBDD-4303-9D3A-31F561A47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534" y="739686"/>
            <a:ext cx="885976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cộng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8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thẻ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sau: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Sun 3">
            <a:extLst>
              <a:ext uri="{FF2B5EF4-FFF2-40B4-BE49-F238E27FC236}">
                <a16:creationId xmlns:a16="http://schemas.microsoft.com/office/drawing/2014/main" id="{157D6186-30DA-4735-8CED-C26BEB6444F1}"/>
              </a:ext>
            </a:extLst>
          </p:cNvPr>
          <p:cNvSpPr/>
          <p:nvPr/>
        </p:nvSpPr>
        <p:spPr>
          <a:xfrm>
            <a:off x="829213" y="538747"/>
            <a:ext cx="978155" cy="1015607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4E83FEE2-7EC6-4E2C-AE12-5DC2C974EAF7}"/>
              </a:ext>
            </a:extLst>
          </p:cNvPr>
          <p:cNvSpPr/>
          <p:nvPr/>
        </p:nvSpPr>
        <p:spPr>
          <a:xfrm>
            <a:off x="554735" y="746208"/>
            <a:ext cx="1036773" cy="51120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D13DED08-AFAA-4547-A3EB-330A1F5B5BEF}"/>
              </a:ext>
            </a:extLst>
          </p:cNvPr>
          <p:cNvGrpSpPr/>
          <p:nvPr/>
        </p:nvGrpSpPr>
        <p:grpSpPr>
          <a:xfrm>
            <a:off x="3307691" y="1650975"/>
            <a:ext cx="5576617" cy="2404989"/>
            <a:chOff x="1623492" y="1294027"/>
            <a:chExt cx="6421084" cy="2404989"/>
          </a:xfrm>
        </p:grpSpPr>
        <p:sp>
          <p:nvSpPr>
            <p:cNvPr id="10" name="Bong bóng Ý nghĩ: Hình đám mây 9">
              <a:extLst>
                <a:ext uri="{FF2B5EF4-FFF2-40B4-BE49-F238E27FC236}">
                  <a16:creationId xmlns:a16="http://schemas.microsoft.com/office/drawing/2014/main" id="{4C457AD4-B6BC-4DC2-84EF-26B5E4C67AA1}"/>
                </a:ext>
              </a:extLst>
            </p:cNvPr>
            <p:cNvSpPr/>
            <p:nvPr/>
          </p:nvSpPr>
          <p:spPr>
            <a:xfrm>
              <a:off x="1623492" y="1294027"/>
              <a:ext cx="6421084" cy="2404989"/>
            </a:xfrm>
            <a:prstGeom prst="cloudCallout">
              <a:avLst/>
            </a:prstGeom>
            <a:solidFill>
              <a:srgbClr val="F3FAF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Hình chữ nhật: Góc Tròn 11">
              <a:extLst>
                <a:ext uri="{FF2B5EF4-FFF2-40B4-BE49-F238E27FC236}">
                  <a16:creationId xmlns:a16="http://schemas.microsoft.com/office/drawing/2014/main" id="{799FF301-ACF6-4966-9B05-9C1B33DFA089}"/>
                </a:ext>
              </a:extLst>
            </p:cNvPr>
            <p:cNvSpPr/>
            <p:nvPr/>
          </p:nvSpPr>
          <p:spPr>
            <a:xfrm>
              <a:off x="3025645" y="1706297"/>
              <a:ext cx="612000" cy="540000"/>
            </a:xfrm>
            <a:prstGeom prst="roundRect">
              <a:avLst/>
            </a:prstGeom>
            <a:solidFill>
              <a:srgbClr val="FFE6CB"/>
            </a:solidFill>
            <a:ln>
              <a:solidFill>
                <a:srgbClr val="F8A2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3" name="Hình chữ nhật: Góc Tròn 12">
              <a:extLst>
                <a:ext uri="{FF2B5EF4-FFF2-40B4-BE49-F238E27FC236}">
                  <a16:creationId xmlns:a16="http://schemas.microsoft.com/office/drawing/2014/main" id="{CB6787FF-108D-450D-8131-5A13AEB730B8}"/>
                </a:ext>
              </a:extLst>
            </p:cNvPr>
            <p:cNvSpPr/>
            <p:nvPr/>
          </p:nvSpPr>
          <p:spPr>
            <a:xfrm rot="20822889">
              <a:off x="4022679" y="1494678"/>
              <a:ext cx="612000" cy="540000"/>
            </a:xfrm>
            <a:prstGeom prst="roundRect">
              <a:avLst/>
            </a:prstGeom>
            <a:solidFill>
              <a:srgbClr val="FFE6CB"/>
            </a:solidFill>
            <a:ln>
              <a:solidFill>
                <a:srgbClr val="F8A2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4" name="Hình chữ nhật: Góc Tròn 13">
              <a:extLst>
                <a:ext uri="{FF2B5EF4-FFF2-40B4-BE49-F238E27FC236}">
                  <a16:creationId xmlns:a16="http://schemas.microsoft.com/office/drawing/2014/main" id="{81D31337-B2FF-43C2-A069-E5888D1CEFE8}"/>
                </a:ext>
              </a:extLst>
            </p:cNvPr>
            <p:cNvSpPr/>
            <p:nvPr/>
          </p:nvSpPr>
          <p:spPr>
            <a:xfrm rot="21422972">
              <a:off x="5129009" y="1493407"/>
              <a:ext cx="612000" cy="540000"/>
            </a:xfrm>
            <a:prstGeom prst="roundRect">
              <a:avLst/>
            </a:prstGeom>
            <a:solidFill>
              <a:srgbClr val="FFE6CB"/>
            </a:solidFill>
            <a:ln>
              <a:solidFill>
                <a:srgbClr val="F8A2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6" name="Hình chữ nhật: Góc Tròn 15">
              <a:extLst>
                <a:ext uri="{FF2B5EF4-FFF2-40B4-BE49-F238E27FC236}">
                  <a16:creationId xmlns:a16="http://schemas.microsoft.com/office/drawing/2014/main" id="{EA5B6820-3F6D-4F33-B6C7-54E0F87592C4}"/>
                </a:ext>
              </a:extLst>
            </p:cNvPr>
            <p:cNvSpPr/>
            <p:nvPr/>
          </p:nvSpPr>
          <p:spPr>
            <a:xfrm rot="1242463">
              <a:off x="6005613" y="1762757"/>
              <a:ext cx="612000" cy="540000"/>
            </a:xfrm>
            <a:prstGeom prst="roundRect">
              <a:avLst/>
            </a:prstGeom>
            <a:solidFill>
              <a:srgbClr val="FFE6CB"/>
            </a:solidFill>
            <a:ln>
              <a:solidFill>
                <a:srgbClr val="F8A2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Hình chữ nhật: Góc Tròn 16">
              <a:extLst>
                <a:ext uri="{FF2B5EF4-FFF2-40B4-BE49-F238E27FC236}">
                  <a16:creationId xmlns:a16="http://schemas.microsoft.com/office/drawing/2014/main" id="{2A87FC1A-DAE9-4D48-BEF1-FDD59AD4B50F}"/>
                </a:ext>
              </a:extLst>
            </p:cNvPr>
            <p:cNvSpPr/>
            <p:nvPr/>
          </p:nvSpPr>
          <p:spPr>
            <a:xfrm rot="451167">
              <a:off x="6313926" y="2533711"/>
              <a:ext cx="612000" cy="540000"/>
            </a:xfrm>
            <a:prstGeom prst="roundRect">
              <a:avLst/>
            </a:prstGeom>
            <a:solidFill>
              <a:srgbClr val="FFE6CB"/>
            </a:solidFill>
            <a:ln>
              <a:solidFill>
                <a:srgbClr val="F8A2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8" name="Hình chữ nhật: Góc Tròn 17">
              <a:extLst>
                <a:ext uri="{FF2B5EF4-FFF2-40B4-BE49-F238E27FC236}">
                  <a16:creationId xmlns:a16="http://schemas.microsoft.com/office/drawing/2014/main" id="{0E1FC140-B8FA-4424-871A-A0FE6A442A71}"/>
                </a:ext>
              </a:extLst>
            </p:cNvPr>
            <p:cNvSpPr/>
            <p:nvPr/>
          </p:nvSpPr>
          <p:spPr>
            <a:xfrm>
              <a:off x="5366080" y="2466920"/>
              <a:ext cx="612000" cy="540000"/>
            </a:xfrm>
            <a:prstGeom prst="roundRect">
              <a:avLst/>
            </a:prstGeom>
            <a:solidFill>
              <a:srgbClr val="FFE6CB"/>
            </a:solidFill>
            <a:ln>
              <a:solidFill>
                <a:srgbClr val="F8A2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9" name="Hình chữ nhật: Góc Tròn 18">
              <a:extLst>
                <a:ext uri="{FF2B5EF4-FFF2-40B4-BE49-F238E27FC236}">
                  <a16:creationId xmlns:a16="http://schemas.microsoft.com/office/drawing/2014/main" id="{EB8FC78C-72B2-4BEA-8512-12B777FA7A29}"/>
                </a:ext>
              </a:extLst>
            </p:cNvPr>
            <p:cNvSpPr/>
            <p:nvPr/>
          </p:nvSpPr>
          <p:spPr>
            <a:xfrm>
              <a:off x="4381409" y="2841434"/>
              <a:ext cx="612000" cy="540000"/>
            </a:xfrm>
            <a:prstGeom prst="roundRect">
              <a:avLst/>
            </a:prstGeom>
            <a:solidFill>
              <a:srgbClr val="FFE6CB"/>
            </a:solidFill>
            <a:ln>
              <a:solidFill>
                <a:srgbClr val="F8A2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0" name="Hình chữ nhật: Góc Tròn 19">
              <a:extLst>
                <a:ext uri="{FF2B5EF4-FFF2-40B4-BE49-F238E27FC236}">
                  <a16:creationId xmlns:a16="http://schemas.microsoft.com/office/drawing/2014/main" id="{2B726795-D87C-46E6-949A-2E0C9230A7F1}"/>
                </a:ext>
              </a:extLst>
            </p:cNvPr>
            <p:cNvSpPr/>
            <p:nvPr/>
          </p:nvSpPr>
          <p:spPr>
            <a:xfrm rot="1201357">
              <a:off x="4413365" y="2196920"/>
              <a:ext cx="612000" cy="540000"/>
            </a:xfrm>
            <a:prstGeom prst="roundRect">
              <a:avLst/>
            </a:prstGeom>
            <a:solidFill>
              <a:srgbClr val="FFE6CB"/>
            </a:solidFill>
            <a:ln>
              <a:solidFill>
                <a:srgbClr val="F8A2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1" name="Hình chữ nhật: Góc Tròn 20">
              <a:extLst>
                <a:ext uri="{FF2B5EF4-FFF2-40B4-BE49-F238E27FC236}">
                  <a16:creationId xmlns:a16="http://schemas.microsoft.com/office/drawing/2014/main" id="{31022010-D088-4294-A255-84E6C48D2D93}"/>
                </a:ext>
              </a:extLst>
            </p:cNvPr>
            <p:cNvSpPr/>
            <p:nvPr/>
          </p:nvSpPr>
          <p:spPr>
            <a:xfrm rot="21162531">
              <a:off x="3385516" y="2555373"/>
              <a:ext cx="612000" cy="540000"/>
            </a:xfrm>
            <a:prstGeom prst="roundRect">
              <a:avLst/>
            </a:prstGeom>
            <a:solidFill>
              <a:srgbClr val="FFE6CB"/>
            </a:solidFill>
            <a:ln>
              <a:solidFill>
                <a:srgbClr val="F8A2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2" name="Hình chữ nhật: Góc Tròn 21">
              <a:extLst>
                <a:ext uri="{FF2B5EF4-FFF2-40B4-BE49-F238E27FC236}">
                  <a16:creationId xmlns:a16="http://schemas.microsoft.com/office/drawing/2014/main" id="{55A447B3-6F43-4D0D-B56A-58CD70F83CD6}"/>
                </a:ext>
              </a:extLst>
            </p:cNvPr>
            <p:cNvSpPr/>
            <p:nvPr/>
          </p:nvSpPr>
          <p:spPr>
            <a:xfrm rot="19612404">
              <a:off x="2478166" y="2597872"/>
              <a:ext cx="612000" cy="540000"/>
            </a:xfrm>
            <a:prstGeom prst="roundRect">
              <a:avLst/>
            </a:prstGeom>
            <a:solidFill>
              <a:srgbClr val="FFE6CB"/>
            </a:solidFill>
            <a:ln>
              <a:solidFill>
                <a:srgbClr val="F8A2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8</a:t>
              </a:r>
            </a:p>
          </p:txBody>
        </p:sp>
      </p:grp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A268A958-2361-427C-B8E4-0841F9EE6DAE}"/>
              </a:ext>
            </a:extLst>
          </p:cNvPr>
          <p:cNvSpPr/>
          <p:nvPr/>
        </p:nvSpPr>
        <p:spPr>
          <a:xfrm>
            <a:off x="7021962" y="4054249"/>
            <a:ext cx="1788708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7 + 1 = 8</a:t>
            </a:r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77C877F8-52B8-4F37-8A9B-B070BC579C4B}"/>
              </a:ext>
            </a:extLst>
          </p:cNvPr>
          <p:cNvSpPr/>
          <p:nvPr/>
        </p:nvSpPr>
        <p:spPr>
          <a:xfrm>
            <a:off x="7021962" y="4590273"/>
            <a:ext cx="1788708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1 + 7 = 8</a:t>
            </a:r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E08444FA-BBB9-4A4C-9696-27D513572FF1}"/>
              </a:ext>
            </a:extLst>
          </p:cNvPr>
          <p:cNvSpPr/>
          <p:nvPr/>
        </p:nvSpPr>
        <p:spPr>
          <a:xfrm>
            <a:off x="7021962" y="5141396"/>
            <a:ext cx="1788708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6 + 2 = 8</a:t>
            </a:r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618E7D84-797F-42F6-AE3D-D28D46CCA09F}"/>
              </a:ext>
            </a:extLst>
          </p:cNvPr>
          <p:cNvSpPr/>
          <p:nvPr/>
        </p:nvSpPr>
        <p:spPr>
          <a:xfrm>
            <a:off x="7001345" y="5677420"/>
            <a:ext cx="1788708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2 + 6 = 8</a:t>
            </a:r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77963FD2-F14D-40F2-959C-8AF05D0B94B1}"/>
              </a:ext>
            </a:extLst>
          </p:cNvPr>
          <p:cNvSpPr/>
          <p:nvPr/>
        </p:nvSpPr>
        <p:spPr>
          <a:xfrm>
            <a:off x="9069662" y="3720693"/>
            <a:ext cx="1788708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5 + 3 = 8</a:t>
            </a:r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id="{B5304353-0A0E-40CC-B96D-404F89EDAC26}"/>
              </a:ext>
            </a:extLst>
          </p:cNvPr>
          <p:cNvSpPr/>
          <p:nvPr/>
        </p:nvSpPr>
        <p:spPr>
          <a:xfrm>
            <a:off x="9069662" y="4256717"/>
            <a:ext cx="1788708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3 + 5 = 8</a:t>
            </a:r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E54C511F-3774-465B-B6BD-206C362F999F}"/>
              </a:ext>
            </a:extLst>
          </p:cNvPr>
          <p:cNvSpPr/>
          <p:nvPr/>
        </p:nvSpPr>
        <p:spPr>
          <a:xfrm>
            <a:off x="9069662" y="4807840"/>
            <a:ext cx="1788708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4 + 4 = 8</a:t>
            </a:r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5DDE01AE-7F01-468A-84D2-7B56CD4C0BA4}"/>
              </a:ext>
            </a:extLst>
          </p:cNvPr>
          <p:cNvSpPr/>
          <p:nvPr/>
        </p:nvSpPr>
        <p:spPr>
          <a:xfrm>
            <a:off x="9049045" y="5343864"/>
            <a:ext cx="1788708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8 + 0 = 8</a:t>
            </a:r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0AA035E9-448B-4451-A7C6-F347322F62FB}"/>
              </a:ext>
            </a:extLst>
          </p:cNvPr>
          <p:cNvSpPr/>
          <p:nvPr/>
        </p:nvSpPr>
        <p:spPr>
          <a:xfrm>
            <a:off x="9059354" y="5883768"/>
            <a:ext cx="1788708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0 + 8 = 8</a:t>
            </a:r>
          </a:p>
        </p:txBody>
      </p:sp>
    </p:spTree>
    <p:extLst>
      <p:ext uri="{BB962C8B-B14F-4D97-AF65-F5344CB8AC3E}">
        <p14:creationId xmlns:p14="http://schemas.microsoft.com/office/powerpoint/2010/main" val="84476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561280CB-B6FD-4585-8724-313D8D0D0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5986" y="784940"/>
            <a:ext cx="6597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un 3">
            <a:extLst>
              <a:ext uri="{FF2B5EF4-FFF2-40B4-BE49-F238E27FC236}">
                <a16:creationId xmlns:a16="http://schemas.microsoft.com/office/drawing/2014/main" id="{2E846EDB-843A-4EBB-A133-2F01269B2E04}"/>
              </a:ext>
            </a:extLst>
          </p:cNvPr>
          <p:cNvSpPr/>
          <p:nvPr/>
        </p:nvSpPr>
        <p:spPr>
          <a:xfrm>
            <a:off x="829213" y="538747"/>
            <a:ext cx="978155" cy="1015607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8C51ADA1-81CC-4BCC-9F0D-6C542AA0F09A}"/>
              </a:ext>
            </a:extLst>
          </p:cNvPr>
          <p:cNvSpPr/>
          <p:nvPr/>
        </p:nvSpPr>
        <p:spPr>
          <a:xfrm>
            <a:off x="554735" y="746208"/>
            <a:ext cx="1036773" cy="51120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130563E2-3531-4ACE-89E7-8DA8FCBA187C}"/>
              </a:ext>
            </a:extLst>
          </p:cNvPr>
          <p:cNvGrpSpPr/>
          <p:nvPr/>
        </p:nvGrpSpPr>
        <p:grpSpPr>
          <a:xfrm>
            <a:off x="1318290" y="2114662"/>
            <a:ext cx="2876496" cy="612000"/>
            <a:chOff x="4019375" y="5694142"/>
            <a:chExt cx="2481728" cy="612000"/>
          </a:xfrm>
        </p:grpSpPr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1DE2E8C7-3754-4CD9-A632-2208B51287A2}"/>
                </a:ext>
              </a:extLst>
            </p:cNvPr>
            <p:cNvSpPr/>
            <p:nvPr/>
          </p:nvSpPr>
          <p:spPr>
            <a:xfrm>
              <a:off x="4019375" y="5730555"/>
              <a:ext cx="2481728" cy="539175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6  +          = 9 </a:t>
              </a:r>
            </a:p>
          </p:txBody>
        </p:sp>
        <p:sp>
          <p:nvSpPr>
            <p:cNvPr id="8" name="Hình chữ nhật: Góc Tròn 7">
              <a:extLst>
                <a:ext uri="{FF2B5EF4-FFF2-40B4-BE49-F238E27FC236}">
                  <a16:creationId xmlns:a16="http://schemas.microsoft.com/office/drawing/2014/main" id="{A74DF786-8F7B-4C12-AF9F-D4F803E54388}"/>
                </a:ext>
              </a:extLst>
            </p:cNvPr>
            <p:cNvSpPr/>
            <p:nvPr/>
          </p:nvSpPr>
          <p:spPr>
            <a:xfrm>
              <a:off x="4942432" y="5694142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DF256EB8-A457-4DDE-B88B-BEB164AD4565}"/>
              </a:ext>
            </a:extLst>
          </p:cNvPr>
          <p:cNvSpPr/>
          <p:nvPr/>
        </p:nvSpPr>
        <p:spPr>
          <a:xfrm>
            <a:off x="2485388" y="2127165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232B9176-CC8A-4AEC-B5FC-B5D54B809348}"/>
              </a:ext>
            </a:extLst>
          </p:cNvPr>
          <p:cNvGrpSpPr/>
          <p:nvPr/>
        </p:nvGrpSpPr>
        <p:grpSpPr>
          <a:xfrm>
            <a:off x="1318290" y="3261858"/>
            <a:ext cx="3158292" cy="612000"/>
            <a:chOff x="4019375" y="5694142"/>
            <a:chExt cx="2481728" cy="612000"/>
          </a:xfrm>
        </p:grpSpPr>
        <p:sp>
          <p:nvSpPr>
            <p:cNvPr id="16" name="Rounded Rectangle 5">
              <a:extLst>
                <a:ext uri="{FF2B5EF4-FFF2-40B4-BE49-F238E27FC236}">
                  <a16:creationId xmlns:a16="http://schemas.microsoft.com/office/drawing/2014/main" id="{24E37C6E-164D-4246-AECF-EDDBEEB866EB}"/>
                </a:ext>
              </a:extLst>
            </p:cNvPr>
            <p:cNvSpPr/>
            <p:nvPr/>
          </p:nvSpPr>
          <p:spPr>
            <a:xfrm>
              <a:off x="4019375" y="5730555"/>
              <a:ext cx="2481728" cy="539175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9  </a:t>
              </a: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-          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= 6 </a:t>
              </a:r>
            </a:p>
          </p:txBody>
        </p:sp>
        <p:sp>
          <p:nvSpPr>
            <p:cNvPr id="17" name="Hình chữ nhật: Góc Tròn 16">
              <a:extLst>
                <a:ext uri="{FF2B5EF4-FFF2-40B4-BE49-F238E27FC236}">
                  <a16:creationId xmlns:a16="http://schemas.microsoft.com/office/drawing/2014/main" id="{3D79CA4F-C842-4C17-8C12-20459DDC667B}"/>
                </a:ext>
              </a:extLst>
            </p:cNvPr>
            <p:cNvSpPr/>
            <p:nvPr/>
          </p:nvSpPr>
          <p:spPr>
            <a:xfrm>
              <a:off x="4860073" y="5694142"/>
              <a:ext cx="557395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154F0120-4155-4F72-A171-4A0E3B14D1EC}"/>
              </a:ext>
            </a:extLst>
          </p:cNvPr>
          <p:cNvGrpSpPr/>
          <p:nvPr/>
        </p:nvGrpSpPr>
        <p:grpSpPr>
          <a:xfrm>
            <a:off x="4674253" y="2106406"/>
            <a:ext cx="2970511" cy="606395"/>
            <a:chOff x="4019375" y="5694142"/>
            <a:chExt cx="2481728" cy="606395"/>
          </a:xfrm>
        </p:grpSpPr>
        <p:sp>
          <p:nvSpPr>
            <p:cNvPr id="19" name="Rounded Rectangle 5">
              <a:extLst>
                <a:ext uri="{FF2B5EF4-FFF2-40B4-BE49-F238E27FC236}">
                  <a16:creationId xmlns:a16="http://schemas.microsoft.com/office/drawing/2014/main" id="{49FB78E5-20AA-4940-8BC3-D70AA393DFA7}"/>
                </a:ext>
              </a:extLst>
            </p:cNvPr>
            <p:cNvSpPr/>
            <p:nvPr/>
          </p:nvSpPr>
          <p:spPr>
            <a:xfrm>
              <a:off x="4019375" y="5730555"/>
              <a:ext cx="2481728" cy="539175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5  -          = 3 </a:t>
              </a:r>
            </a:p>
          </p:txBody>
        </p:sp>
        <p:sp>
          <p:nvSpPr>
            <p:cNvPr id="20" name="Hình chữ nhật: Góc Tròn 19">
              <a:extLst>
                <a:ext uri="{FF2B5EF4-FFF2-40B4-BE49-F238E27FC236}">
                  <a16:creationId xmlns:a16="http://schemas.microsoft.com/office/drawing/2014/main" id="{98F8FAC2-6910-4877-AD38-2C9C45D29A74}"/>
                </a:ext>
              </a:extLst>
            </p:cNvPr>
            <p:cNvSpPr/>
            <p:nvPr/>
          </p:nvSpPr>
          <p:spPr>
            <a:xfrm>
              <a:off x="4942432" y="5694142"/>
              <a:ext cx="621397" cy="60639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D984ABCE-085E-4F0E-A74A-9289AD69E455}"/>
              </a:ext>
            </a:extLst>
          </p:cNvPr>
          <p:cNvGrpSpPr/>
          <p:nvPr/>
        </p:nvGrpSpPr>
        <p:grpSpPr>
          <a:xfrm>
            <a:off x="4674253" y="3271907"/>
            <a:ext cx="3158292" cy="612000"/>
            <a:chOff x="4019375" y="5694142"/>
            <a:chExt cx="2481728" cy="612000"/>
          </a:xfrm>
        </p:grpSpPr>
        <p:sp>
          <p:nvSpPr>
            <p:cNvPr id="22" name="Rounded Rectangle 5">
              <a:extLst>
                <a:ext uri="{FF2B5EF4-FFF2-40B4-BE49-F238E27FC236}">
                  <a16:creationId xmlns:a16="http://schemas.microsoft.com/office/drawing/2014/main" id="{99F9B617-58D3-4693-A28B-831377ABC742}"/>
                </a:ext>
              </a:extLst>
            </p:cNvPr>
            <p:cNvSpPr/>
            <p:nvPr/>
          </p:nvSpPr>
          <p:spPr>
            <a:xfrm>
              <a:off x="4019375" y="5730555"/>
              <a:ext cx="2481728" cy="539175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2  +          = 5 </a:t>
              </a:r>
            </a:p>
          </p:txBody>
        </p:sp>
        <p:sp>
          <p:nvSpPr>
            <p:cNvPr id="23" name="Hình chữ nhật: Góc Tròn 22">
              <a:extLst>
                <a:ext uri="{FF2B5EF4-FFF2-40B4-BE49-F238E27FC236}">
                  <a16:creationId xmlns:a16="http://schemas.microsoft.com/office/drawing/2014/main" id="{A2C5049A-345F-46D6-8142-B6045674C84B}"/>
                </a:ext>
              </a:extLst>
            </p:cNvPr>
            <p:cNvSpPr/>
            <p:nvPr/>
          </p:nvSpPr>
          <p:spPr>
            <a:xfrm>
              <a:off x="4942432" y="5694142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grpSp>
        <p:nvGrpSpPr>
          <p:cNvPr id="24" name="Nhóm 23">
            <a:extLst>
              <a:ext uri="{FF2B5EF4-FFF2-40B4-BE49-F238E27FC236}">
                <a16:creationId xmlns:a16="http://schemas.microsoft.com/office/drawing/2014/main" id="{8663AF94-9B18-4559-ABEB-64B2888EF32B}"/>
              </a:ext>
            </a:extLst>
          </p:cNvPr>
          <p:cNvGrpSpPr/>
          <p:nvPr/>
        </p:nvGrpSpPr>
        <p:grpSpPr>
          <a:xfrm>
            <a:off x="8312525" y="2151075"/>
            <a:ext cx="3319290" cy="612000"/>
            <a:chOff x="4019374" y="5695464"/>
            <a:chExt cx="2876497" cy="612000"/>
          </a:xfrm>
        </p:grpSpPr>
        <p:sp>
          <p:nvSpPr>
            <p:cNvPr id="25" name="Rounded Rectangle 5">
              <a:extLst>
                <a:ext uri="{FF2B5EF4-FFF2-40B4-BE49-F238E27FC236}">
                  <a16:creationId xmlns:a16="http://schemas.microsoft.com/office/drawing/2014/main" id="{477E22D3-6ACE-4594-BAC6-A7528527DD4D}"/>
                </a:ext>
              </a:extLst>
            </p:cNvPr>
            <p:cNvSpPr/>
            <p:nvPr/>
          </p:nvSpPr>
          <p:spPr>
            <a:xfrm>
              <a:off x="4019374" y="5730555"/>
              <a:ext cx="2876497" cy="539175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7  +          = 10 </a:t>
              </a:r>
            </a:p>
          </p:txBody>
        </p:sp>
        <p:sp>
          <p:nvSpPr>
            <p:cNvPr id="26" name="Hình chữ nhật: Góc Tròn 25">
              <a:extLst>
                <a:ext uri="{FF2B5EF4-FFF2-40B4-BE49-F238E27FC236}">
                  <a16:creationId xmlns:a16="http://schemas.microsoft.com/office/drawing/2014/main" id="{BC2652C9-A8A4-413D-9FFF-3957C183C86D}"/>
                </a:ext>
              </a:extLst>
            </p:cNvPr>
            <p:cNvSpPr/>
            <p:nvPr/>
          </p:nvSpPr>
          <p:spPr>
            <a:xfrm>
              <a:off x="5061569" y="5695464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grpSp>
        <p:nvGrpSpPr>
          <p:cNvPr id="27" name="Nhóm 26">
            <a:extLst>
              <a:ext uri="{FF2B5EF4-FFF2-40B4-BE49-F238E27FC236}">
                <a16:creationId xmlns:a16="http://schemas.microsoft.com/office/drawing/2014/main" id="{0C98A939-7788-46F8-AD9C-ACA7A8E23ABB}"/>
              </a:ext>
            </a:extLst>
          </p:cNvPr>
          <p:cNvGrpSpPr/>
          <p:nvPr/>
        </p:nvGrpSpPr>
        <p:grpSpPr>
          <a:xfrm>
            <a:off x="8463802" y="3308320"/>
            <a:ext cx="3313839" cy="612000"/>
            <a:chOff x="4019375" y="5672906"/>
            <a:chExt cx="2696388" cy="612000"/>
          </a:xfrm>
        </p:grpSpPr>
        <p:sp>
          <p:nvSpPr>
            <p:cNvPr id="28" name="Rounded Rectangle 5">
              <a:extLst>
                <a:ext uri="{FF2B5EF4-FFF2-40B4-BE49-F238E27FC236}">
                  <a16:creationId xmlns:a16="http://schemas.microsoft.com/office/drawing/2014/main" id="{6330D589-053E-433E-A09F-2182D9D60A0E}"/>
                </a:ext>
              </a:extLst>
            </p:cNvPr>
            <p:cNvSpPr/>
            <p:nvPr/>
          </p:nvSpPr>
          <p:spPr>
            <a:xfrm>
              <a:off x="4019375" y="5730555"/>
              <a:ext cx="2696388" cy="539175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10  -          = 3 </a:t>
              </a:r>
            </a:p>
          </p:txBody>
        </p:sp>
        <p:sp>
          <p:nvSpPr>
            <p:cNvPr id="29" name="Hình chữ nhật: Góc Tròn 28">
              <a:extLst>
                <a:ext uri="{FF2B5EF4-FFF2-40B4-BE49-F238E27FC236}">
                  <a16:creationId xmlns:a16="http://schemas.microsoft.com/office/drawing/2014/main" id="{0FEA78D9-7F1B-4567-8982-744AD6B3CB5A}"/>
                </a:ext>
              </a:extLst>
            </p:cNvPr>
            <p:cNvSpPr/>
            <p:nvPr/>
          </p:nvSpPr>
          <p:spPr>
            <a:xfrm>
              <a:off x="5061569" y="5672906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pic>
        <p:nvPicPr>
          <p:cNvPr id="30" name="图片 7" descr="572005ec0a0c4">
            <a:extLst>
              <a:ext uri="{FF2B5EF4-FFF2-40B4-BE49-F238E27FC236}">
                <a16:creationId xmlns:a16="http://schemas.microsoft.com/office/drawing/2014/main" id="{E3E45FCA-9217-4103-B59C-D095F2E478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828351" y="740200"/>
            <a:ext cx="1808914" cy="1215435"/>
          </a:xfrm>
          <a:prstGeom prst="rect">
            <a:avLst/>
          </a:prstGeom>
        </p:spPr>
      </p:pic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E83A5D32-6ED7-4FA3-AAE2-8AA3E2494252}"/>
              </a:ext>
            </a:extLst>
          </p:cNvPr>
          <p:cNvSpPr/>
          <p:nvPr/>
        </p:nvSpPr>
        <p:spPr>
          <a:xfrm>
            <a:off x="2503372" y="3311328"/>
            <a:ext cx="822179" cy="617009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id="{912C674F-2E18-4D1C-BE21-CCED26A7B562}"/>
              </a:ext>
            </a:extLst>
          </p:cNvPr>
          <p:cNvSpPr/>
          <p:nvPr/>
        </p:nvSpPr>
        <p:spPr>
          <a:xfrm>
            <a:off x="5910192" y="216357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C519269C-82B1-4A61-9D96-34D0BE6E4DD7}"/>
              </a:ext>
            </a:extLst>
          </p:cNvPr>
          <p:cNvSpPr/>
          <p:nvPr/>
        </p:nvSpPr>
        <p:spPr>
          <a:xfrm>
            <a:off x="6012362" y="3329644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F367B504-47AC-4ED0-BFBB-3E6B7683BD0D}"/>
              </a:ext>
            </a:extLst>
          </p:cNvPr>
          <p:cNvSpPr/>
          <p:nvPr/>
        </p:nvSpPr>
        <p:spPr>
          <a:xfrm>
            <a:off x="9643303" y="2182410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51F77265-AAAD-4810-9DE9-1BC20C3DFFB8}"/>
              </a:ext>
            </a:extLst>
          </p:cNvPr>
          <p:cNvSpPr/>
          <p:nvPr/>
        </p:nvSpPr>
        <p:spPr>
          <a:xfrm>
            <a:off x="9866112" y="3323264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7404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31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38F2075-ED8A-41CC-B81B-00F3FD3913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426893"/>
            <a:ext cx="12192001" cy="6468341"/>
          </a:xfrm>
          <a:prstGeom prst="rect">
            <a:avLst/>
          </a:prstGeom>
        </p:spPr>
      </p:pic>
      <p:grpSp>
        <p:nvGrpSpPr>
          <p:cNvPr id="6" name="Group 9">
            <a:extLst>
              <a:ext uri="{FF2B5EF4-FFF2-40B4-BE49-F238E27FC236}">
                <a16:creationId xmlns:a16="http://schemas.microsoft.com/office/drawing/2014/main" id="{21656E1E-EAFB-46D7-AC7D-A6C8BC2D193C}"/>
              </a:ext>
            </a:extLst>
          </p:cNvPr>
          <p:cNvGrpSpPr/>
          <p:nvPr/>
        </p:nvGrpSpPr>
        <p:grpSpPr>
          <a:xfrm>
            <a:off x="-7559843" y="2066289"/>
            <a:ext cx="8832389" cy="4364818"/>
            <a:chOff x="-1257015" y="2114836"/>
            <a:chExt cx="8832389" cy="4364818"/>
          </a:xfrm>
        </p:grpSpPr>
        <p:pic>
          <p:nvPicPr>
            <p:cNvPr id="7" name="Picture 4" descr="Cartoon Car">
              <a:extLst>
                <a:ext uri="{FF2B5EF4-FFF2-40B4-BE49-F238E27FC236}">
                  <a16:creationId xmlns:a16="http://schemas.microsoft.com/office/drawing/2014/main" id="{80186DC7-9207-47A9-B9A0-3EF5C59DD8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100000" l="0" r="99333">
                          <a14:foregroundMark x1="40222" y1="65952" x2="50778" y2="82143"/>
                          <a14:foregroundMark x1="60222" y1="61190" x2="72111" y2="83810"/>
                          <a14:foregroundMark x1="81556" y1="58810" x2="94556" y2="88333"/>
                          <a14:foregroundMark x1="76333" y1="69048" x2="81000" y2="68095"/>
                          <a14:foregroundMark x1="53222" y1="68810" x2="59333" y2="68333"/>
                          <a14:foregroundMark x1="33000" y1="68095" x2="37333" y2="67381"/>
                          <a14:foregroundMark x1="1333" y1="95000" x2="91000" y2="99524"/>
                          <a14:backgroundMark x1="1222" y1="95000" x2="68667" y2="95000"/>
                          <a14:backgroundMark x1="8889" y1="97143" x2="88111" y2="98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13" b="5287"/>
            <a:stretch/>
          </p:blipFill>
          <p:spPr bwMode="auto">
            <a:xfrm flipH="1">
              <a:off x="-252991" y="3874872"/>
              <a:ext cx="7828365" cy="2604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ounded Rectangle 11">
              <a:extLst>
                <a:ext uri="{FF2B5EF4-FFF2-40B4-BE49-F238E27FC236}">
                  <a16:creationId xmlns:a16="http://schemas.microsoft.com/office/drawing/2014/main" id="{AA98023D-05B8-4927-8E2E-28B95C44304C}"/>
                </a:ext>
              </a:extLst>
            </p:cNvPr>
            <p:cNvSpPr/>
            <p:nvPr/>
          </p:nvSpPr>
          <p:spPr>
            <a:xfrm>
              <a:off x="-1257015" y="2114836"/>
              <a:ext cx="6079957" cy="3062428"/>
            </a:xfrm>
            <a:prstGeom prst="roundRect">
              <a:avLst/>
            </a:prstGeom>
            <a:solidFill>
              <a:srgbClr val="FFC00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Cách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chơi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: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Mỗi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học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sinh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sẽ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chọn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cho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mình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1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hộp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hàng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tưng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ứng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với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hộp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hàng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đã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có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trên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tàu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.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Trả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lời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đúng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hàng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được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xếp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lên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tàu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đi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tiếp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Trả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lời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sai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tàu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sẽ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không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được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xếp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hàng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lên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B0F593E1-5E23-4DFD-97F9-E45BECED8A27}"/>
              </a:ext>
            </a:extLst>
          </p:cNvPr>
          <p:cNvSpPr/>
          <p:nvPr/>
        </p:nvSpPr>
        <p:spPr>
          <a:xfrm>
            <a:off x="2038350" y="514349"/>
            <a:ext cx="8705850" cy="1219202"/>
          </a:xfrm>
          <a:prstGeom prst="round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Con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Tàu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Tri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Thức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0" name="bensound-anewbeginning">
            <a:hlinkClick r:id="" action="ppaction://media"/>
            <a:extLst>
              <a:ext uri="{FF2B5EF4-FFF2-40B4-BE49-F238E27FC236}">
                <a16:creationId xmlns:a16="http://schemas.microsoft.com/office/drawing/2014/main" id="{6F4C7CDF-4CB1-43E6-8E27-BFE32EBDA6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096000" y="-1349828"/>
            <a:ext cx="609600" cy="609600"/>
          </a:xfrm>
          <a:prstGeom prst="rect">
            <a:avLst/>
          </a:prstGeom>
        </p:spPr>
      </p:pic>
      <p:pic>
        <p:nvPicPr>
          <p:cNvPr id="11" name="coi tau">
            <a:hlinkClick r:id="" action="ppaction://media"/>
            <a:extLst>
              <a:ext uri="{FF2B5EF4-FFF2-40B4-BE49-F238E27FC236}">
                <a16:creationId xmlns:a16="http://schemas.microsoft.com/office/drawing/2014/main" id="{02171A7E-5393-4AB2-8679-F4350516C1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085114" y="-13498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2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973 L 0.87955 0.02362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71" y="69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549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EE52F7A0-9F22-46FA-8D0C-5073D00FEF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42160"/>
            <a:ext cx="12192001" cy="6415840"/>
          </a:xfrm>
          <a:prstGeom prst="rect">
            <a:avLst/>
          </a:prstGeom>
        </p:spPr>
      </p:pic>
      <p:grpSp>
        <p:nvGrpSpPr>
          <p:cNvPr id="4" name="Group 6">
            <a:extLst>
              <a:ext uri="{FF2B5EF4-FFF2-40B4-BE49-F238E27FC236}">
                <a16:creationId xmlns:a16="http://schemas.microsoft.com/office/drawing/2014/main" id="{9674AB1A-AD70-40B4-B94D-D60894F8A457}"/>
              </a:ext>
            </a:extLst>
          </p:cNvPr>
          <p:cNvGrpSpPr/>
          <p:nvPr/>
        </p:nvGrpSpPr>
        <p:grpSpPr>
          <a:xfrm>
            <a:off x="-6651069" y="3779337"/>
            <a:ext cx="7828365" cy="2604782"/>
            <a:chOff x="1251959" y="3874872"/>
            <a:chExt cx="7828365" cy="2604782"/>
          </a:xfrm>
        </p:grpSpPr>
        <p:pic>
          <p:nvPicPr>
            <p:cNvPr id="5" name="Picture 4" descr="Cartoon Car">
              <a:extLst>
                <a:ext uri="{FF2B5EF4-FFF2-40B4-BE49-F238E27FC236}">
                  <a16:creationId xmlns:a16="http://schemas.microsoft.com/office/drawing/2014/main" id="{F84225A1-1636-4199-AE72-E2EFFA6CD4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100000" l="0" r="99333">
                          <a14:foregroundMark x1="40222" y1="65952" x2="50778" y2="82143"/>
                          <a14:foregroundMark x1="60222" y1="61190" x2="72111" y2="83810"/>
                          <a14:foregroundMark x1="81556" y1="58810" x2="94556" y2="88333"/>
                          <a14:foregroundMark x1="76333" y1="69048" x2="81000" y2="68095"/>
                          <a14:foregroundMark x1="53222" y1="68810" x2="59333" y2="68333"/>
                          <a14:foregroundMark x1="33000" y1="68095" x2="37333" y2="67381"/>
                          <a14:foregroundMark x1="1333" y1="95000" x2="91000" y2="99524"/>
                          <a14:backgroundMark x1="1222" y1="95000" x2="68667" y2="95000"/>
                          <a14:backgroundMark x1="8889" y1="97143" x2="88111" y2="98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13" b="5287"/>
            <a:stretch/>
          </p:blipFill>
          <p:spPr bwMode="auto">
            <a:xfrm flipH="1">
              <a:off x="1251959" y="3874872"/>
              <a:ext cx="7828365" cy="2604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ounded Rectangle 3">
              <a:extLst>
                <a:ext uri="{FF2B5EF4-FFF2-40B4-BE49-F238E27FC236}">
                  <a16:creationId xmlns:a16="http://schemas.microsoft.com/office/drawing/2014/main" id="{39E99CF6-AC1B-43F5-A827-6CD8013BC078}"/>
                </a:ext>
              </a:extLst>
            </p:cNvPr>
            <p:cNvSpPr/>
            <p:nvPr/>
          </p:nvSpPr>
          <p:spPr>
            <a:xfrm>
              <a:off x="1905000" y="3952710"/>
              <a:ext cx="4035878" cy="1224553"/>
            </a:xfrm>
            <a:prstGeom prst="roundRect">
              <a:avLst/>
            </a:prstGeom>
            <a:solidFill>
              <a:srgbClr val="FFC00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6 + …= 9</a:t>
              </a:r>
            </a:p>
          </p:txBody>
        </p:sp>
      </p:grpSp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E0312636-8954-4ED0-B088-3ABFF4A31943}"/>
              </a:ext>
            </a:extLst>
          </p:cNvPr>
          <p:cNvSpPr/>
          <p:nvPr/>
        </p:nvSpPr>
        <p:spPr>
          <a:xfrm>
            <a:off x="2038350" y="514349"/>
            <a:ext cx="1684564" cy="1219202"/>
          </a:xfrm>
          <a:prstGeom prst="roundRect">
            <a:avLst/>
          </a:prstGeom>
          <a:solidFill>
            <a:srgbClr val="FF000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3</a:t>
            </a:r>
          </a:p>
        </p:txBody>
      </p:sp>
      <p:pic>
        <p:nvPicPr>
          <p:cNvPr id="8" name="coi tau">
            <a:hlinkClick r:id="" action="ppaction://media"/>
            <a:extLst>
              <a:ext uri="{FF2B5EF4-FFF2-40B4-BE49-F238E27FC236}">
                <a16:creationId xmlns:a16="http://schemas.microsoft.com/office/drawing/2014/main" id="{8BF328A0-DB51-4E0A-B52A-4353653A02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085114" y="-1349828"/>
            <a:ext cx="609600" cy="609600"/>
          </a:xfrm>
          <a:prstGeom prst="rect">
            <a:avLst/>
          </a:prstGeom>
        </p:spPr>
      </p:pic>
      <p:sp>
        <p:nvSpPr>
          <p:cNvPr id="9" name="Rounded Rectangle 22">
            <a:extLst>
              <a:ext uri="{FF2B5EF4-FFF2-40B4-BE49-F238E27FC236}">
                <a16:creationId xmlns:a16="http://schemas.microsoft.com/office/drawing/2014/main" id="{CB850DBB-176F-4FF3-997E-C828465BB706}"/>
              </a:ext>
            </a:extLst>
          </p:cNvPr>
          <p:cNvSpPr/>
          <p:nvPr/>
        </p:nvSpPr>
        <p:spPr>
          <a:xfrm>
            <a:off x="4411436" y="514349"/>
            <a:ext cx="1684564" cy="1219202"/>
          </a:xfrm>
          <a:prstGeom prst="roundRect">
            <a:avLst/>
          </a:prstGeom>
          <a:solidFill>
            <a:srgbClr val="FF000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0" name="Rounded Rectangle 23">
            <a:extLst>
              <a:ext uri="{FF2B5EF4-FFF2-40B4-BE49-F238E27FC236}">
                <a16:creationId xmlns:a16="http://schemas.microsoft.com/office/drawing/2014/main" id="{78E3B297-DC95-46F7-8024-87C357ED8785}"/>
              </a:ext>
            </a:extLst>
          </p:cNvPr>
          <p:cNvSpPr/>
          <p:nvPr/>
        </p:nvSpPr>
        <p:spPr>
          <a:xfrm>
            <a:off x="6784522" y="514349"/>
            <a:ext cx="1684564" cy="1219202"/>
          </a:xfrm>
          <a:prstGeom prst="roundRect">
            <a:avLst/>
          </a:prstGeom>
          <a:solidFill>
            <a:srgbClr val="FF000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267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0972 L 0.68815 0.00972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0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7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56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914 -0.00972 L 0.12786 0.49792 " pathEditMode="relative" rAng="0" ptsTypes="AA">
                                      <p:cBhvr>
                                        <p:cTn id="3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" y="2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815 0.00972 L 1.63203 0.0062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88" y="-185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12318 0.47616 L 0.92877 0.49815 " pathEditMode="relative" rAng="0" ptsTypes="AA">
                                      <p:cBhvr>
                                        <p:cTn id="39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73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  <p:bldP spid="7" grpId="1" animBg="1"/>
      <p:bldP spid="7" grpId="2" animBg="1"/>
      <p:bldP spid="9" grpId="0" animBg="1"/>
      <p:bldP spid="9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526505E-D952-42D4-9D1E-0CA167812F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43664"/>
            <a:ext cx="12192000" cy="6429375"/>
          </a:xfrm>
          <a:prstGeom prst="rect">
            <a:avLst/>
          </a:prstGeom>
        </p:spPr>
      </p:pic>
      <p:grpSp>
        <p:nvGrpSpPr>
          <p:cNvPr id="4" name="Group 6">
            <a:extLst>
              <a:ext uri="{FF2B5EF4-FFF2-40B4-BE49-F238E27FC236}">
                <a16:creationId xmlns:a16="http://schemas.microsoft.com/office/drawing/2014/main" id="{9E870EAB-FAF0-475D-BF12-DF53A0CA342B}"/>
              </a:ext>
            </a:extLst>
          </p:cNvPr>
          <p:cNvGrpSpPr/>
          <p:nvPr/>
        </p:nvGrpSpPr>
        <p:grpSpPr>
          <a:xfrm>
            <a:off x="-6593919" y="3969837"/>
            <a:ext cx="7828365" cy="2604782"/>
            <a:chOff x="-252991" y="3874872"/>
            <a:chExt cx="7828365" cy="2604782"/>
          </a:xfrm>
        </p:grpSpPr>
        <p:pic>
          <p:nvPicPr>
            <p:cNvPr id="5" name="Picture 4" descr="Cartoon Car">
              <a:extLst>
                <a:ext uri="{FF2B5EF4-FFF2-40B4-BE49-F238E27FC236}">
                  <a16:creationId xmlns:a16="http://schemas.microsoft.com/office/drawing/2014/main" id="{0A852B86-396E-4D67-94AF-28DFDA3CE8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100000" l="0" r="99333">
                          <a14:foregroundMark x1="40222" y1="65952" x2="50778" y2="82143"/>
                          <a14:foregroundMark x1="60222" y1="61190" x2="72111" y2="83810"/>
                          <a14:foregroundMark x1="81556" y1="58810" x2="94556" y2="88333"/>
                          <a14:foregroundMark x1="76333" y1="69048" x2="81000" y2="68095"/>
                          <a14:foregroundMark x1="53222" y1="68810" x2="59333" y2="68333"/>
                          <a14:foregroundMark x1="33000" y1="68095" x2="37333" y2="67381"/>
                          <a14:foregroundMark x1="1333" y1="95000" x2="91000" y2="99524"/>
                          <a14:backgroundMark x1="1222" y1="95000" x2="68667" y2="95000"/>
                          <a14:backgroundMark x1="8889" y1="97143" x2="88111" y2="98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13" b="5287"/>
            <a:stretch/>
          </p:blipFill>
          <p:spPr bwMode="auto">
            <a:xfrm flipH="1">
              <a:off x="-252991" y="3874872"/>
              <a:ext cx="7828365" cy="2604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ounded Rectangle 3">
              <a:extLst>
                <a:ext uri="{FF2B5EF4-FFF2-40B4-BE49-F238E27FC236}">
                  <a16:creationId xmlns:a16="http://schemas.microsoft.com/office/drawing/2014/main" id="{D1AC27FA-DE5A-4359-B505-37A9B1BE77C3}"/>
                </a:ext>
              </a:extLst>
            </p:cNvPr>
            <p:cNvSpPr/>
            <p:nvPr/>
          </p:nvSpPr>
          <p:spPr>
            <a:xfrm>
              <a:off x="0" y="3952710"/>
              <a:ext cx="4683578" cy="1224553"/>
            </a:xfrm>
            <a:prstGeom prst="roundRect">
              <a:avLst/>
            </a:prstGeom>
            <a:solidFill>
              <a:srgbClr val="C000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2 + … = 5</a:t>
              </a:r>
            </a:p>
          </p:txBody>
        </p:sp>
      </p:grpSp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036AA780-01B4-4837-BA12-E6F6C9790480}"/>
              </a:ext>
            </a:extLst>
          </p:cNvPr>
          <p:cNvSpPr/>
          <p:nvPr/>
        </p:nvSpPr>
        <p:spPr>
          <a:xfrm>
            <a:off x="2038350" y="514349"/>
            <a:ext cx="1684564" cy="1219202"/>
          </a:xfrm>
          <a:prstGeom prst="roundRect">
            <a:avLst/>
          </a:prstGeom>
          <a:solidFill>
            <a:srgbClr val="7030A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3</a:t>
            </a:r>
          </a:p>
        </p:txBody>
      </p:sp>
      <p:pic>
        <p:nvPicPr>
          <p:cNvPr id="8" name="coi tau">
            <a:hlinkClick r:id="" action="ppaction://media"/>
            <a:extLst>
              <a:ext uri="{FF2B5EF4-FFF2-40B4-BE49-F238E27FC236}">
                <a16:creationId xmlns:a16="http://schemas.microsoft.com/office/drawing/2014/main" id="{A093E7A6-2850-4DA2-BD4E-9C3803BD85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085114" y="-1349828"/>
            <a:ext cx="609600" cy="609600"/>
          </a:xfrm>
          <a:prstGeom prst="rect">
            <a:avLst/>
          </a:prstGeom>
        </p:spPr>
      </p:pic>
      <p:sp>
        <p:nvSpPr>
          <p:cNvPr id="9" name="Rounded Rectangle 22">
            <a:extLst>
              <a:ext uri="{FF2B5EF4-FFF2-40B4-BE49-F238E27FC236}">
                <a16:creationId xmlns:a16="http://schemas.microsoft.com/office/drawing/2014/main" id="{8420F3B7-4E8A-4AFC-AA37-190B90F69942}"/>
              </a:ext>
            </a:extLst>
          </p:cNvPr>
          <p:cNvSpPr/>
          <p:nvPr/>
        </p:nvSpPr>
        <p:spPr>
          <a:xfrm>
            <a:off x="4411436" y="514349"/>
            <a:ext cx="1684564" cy="1219202"/>
          </a:xfrm>
          <a:prstGeom prst="roundRect">
            <a:avLst/>
          </a:prstGeom>
          <a:solidFill>
            <a:srgbClr val="7030A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10" name="Rounded Rectangle 23">
            <a:extLst>
              <a:ext uri="{FF2B5EF4-FFF2-40B4-BE49-F238E27FC236}">
                <a16:creationId xmlns:a16="http://schemas.microsoft.com/office/drawing/2014/main" id="{C29AD50A-17C7-4F95-89F2-67BCCDF184EE}"/>
              </a:ext>
            </a:extLst>
          </p:cNvPr>
          <p:cNvSpPr/>
          <p:nvPr/>
        </p:nvSpPr>
        <p:spPr>
          <a:xfrm>
            <a:off x="6784522" y="514349"/>
            <a:ext cx="1684564" cy="1219202"/>
          </a:xfrm>
          <a:prstGeom prst="roundRect">
            <a:avLst/>
          </a:prstGeom>
          <a:solidFill>
            <a:srgbClr val="7030A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4691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0972 L 0.68815 0.00972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0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7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56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914 -0.00972 L 0.12786 0.49792 " pathEditMode="relative" rAng="0" ptsTypes="AA">
                                      <p:cBhvr>
                                        <p:cTn id="3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" y="2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815 0.00972 L 1.67109 0.0400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41" y="1505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12318 0.47616 L 0.92877 0.49815 " pathEditMode="relative" rAng="0" ptsTypes="AA">
                                      <p:cBhvr>
                                        <p:cTn id="39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73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  <p:bldP spid="7" grpId="1" animBg="1"/>
      <p:bldP spid="7" grpId="2" animBg="1"/>
      <p:bldP spid="9" grpId="0" animBg="1"/>
      <p:bldP spid="9" grpId="1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EE52F7A0-9F22-46FA-8D0C-5073D00FEF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443665"/>
            <a:ext cx="12192001" cy="641584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A32B12E-E1EF-488A-8C32-7F7AFE3C73FC}"/>
              </a:ext>
            </a:extLst>
          </p:cNvPr>
          <p:cNvSpPr/>
          <p:nvPr/>
        </p:nvSpPr>
        <p:spPr>
          <a:xfrm>
            <a:off x="0" y="6384119"/>
            <a:ext cx="12192000" cy="9553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E2F5C672-602A-49D2-9A46-EB502832B2EE}"/>
              </a:ext>
            </a:extLst>
          </p:cNvPr>
          <p:cNvGrpSpPr/>
          <p:nvPr/>
        </p:nvGrpSpPr>
        <p:grpSpPr>
          <a:xfrm>
            <a:off x="-6936819" y="3827104"/>
            <a:ext cx="7828365" cy="2604782"/>
            <a:chOff x="-252991" y="3874872"/>
            <a:chExt cx="7828365" cy="2604782"/>
          </a:xfrm>
        </p:grpSpPr>
        <p:pic>
          <p:nvPicPr>
            <p:cNvPr id="6" name="Picture 4" descr="Cartoon Car">
              <a:extLst>
                <a:ext uri="{FF2B5EF4-FFF2-40B4-BE49-F238E27FC236}">
                  <a16:creationId xmlns:a16="http://schemas.microsoft.com/office/drawing/2014/main" id="{FAB019FB-FB98-49D2-ACC2-61E02FBB3C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100000" l="0" r="99333">
                          <a14:foregroundMark x1="40222" y1="65952" x2="50778" y2="82143"/>
                          <a14:foregroundMark x1="60222" y1="61190" x2="72111" y2="83810"/>
                          <a14:foregroundMark x1="81556" y1="58810" x2="94556" y2="88333"/>
                          <a14:foregroundMark x1="76333" y1="69048" x2="81000" y2="68095"/>
                          <a14:foregroundMark x1="53222" y1="68810" x2="59333" y2="68333"/>
                          <a14:foregroundMark x1="33000" y1="68095" x2="37333" y2="67381"/>
                          <a14:foregroundMark x1="1333" y1="95000" x2="91000" y2="99524"/>
                          <a14:backgroundMark x1="1222" y1="95000" x2="68667" y2="95000"/>
                          <a14:backgroundMark x1="8889" y1="97143" x2="88111" y2="98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13" b="5287"/>
            <a:stretch/>
          </p:blipFill>
          <p:spPr bwMode="auto">
            <a:xfrm flipH="1">
              <a:off x="-252991" y="3874872"/>
              <a:ext cx="7828365" cy="2604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id="{01033184-A4B1-463C-A93F-7124EF660EFF}"/>
                </a:ext>
              </a:extLst>
            </p:cNvPr>
            <p:cNvSpPr/>
            <p:nvPr/>
          </p:nvSpPr>
          <p:spPr>
            <a:xfrm>
              <a:off x="0" y="3952710"/>
              <a:ext cx="4759778" cy="1224553"/>
            </a:xfrm>
            <a:prstGeom prst="roundRect">
              <a:avLst/>
            </a:prstGeom>
            <a:solidFill>
              <a:srgbClr val="FFC00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9 - … = 6</a:t>
              </a:r>
            </a:p>
          </p:txBody>
        </p:sp>
      </p:grpSp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9CF2EF0E-7B69-4A8F-9E10-ABDA3B9CBC8A}"/>
              </a:ext>
            </a:extLst>
          </p:cNvPr>
          <p:cNvSpPr/>
          <p:nvPr/>
        </p:nvSpPr>
        <p:spPr>
          <a:xfrm>
            <a:off x="4030435" y="514349"/>
            <a:ext cx="1684564" cy="121920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3</a:t>
            </a:r>
          </a:p>
        </p:txBody>
      </p:sp>
      <p:pic>
        <p:nvPicPr>
          <p:cNvPr id="9" name="coi tau">
            <a:hlinkClick r:id="" action="ppaction://media"/>
            <a:extLst>
              <a:ext uri="{FF2B5EF4-FFF2-40B4-BE49-F238E27FC236}">
                <a16:creationId xmlns:a16="http://schemas.microsoft.com/office/drawing/2014/main" id="{9F7A4C08-4388-4A81-BD33-085965B5FD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085114" y="-1349828"/>
            <a:ext cx="609600" cy="609600"/>
          </a:xfrm>
          <a:prstGeom prst="rect">
            <a:avLst/>
          </a:prstGeom>
        </p:spPr>
      </p:pic>
      <p:sp>
        <p:nvSpPr>
          <p:cNvPr id="10" name="Rounded Rectangle 22">
            <a:extLst>
              <a:ext uri="{FF2B5EF4-FFF2-40B4-BE49-F238E27FC236}">
                <a16:creationId xmlns:a16="http://schemas.microsoft.com/office/drawing/2014/main" id="{05A64345-CEA4-4C39-9559-1FDEA360E846}"/>
              </a:ext>
            </a:extLst>
          </p:cNvPr>
          <p:cNvSpPr/>
          <p:nvPr/>
        </p:nvSpPr>
        <p:spPr>
          <a:xfrm>
            <a:off x="1276348" y="514349"/>
            <a:ext cx="1684564" cy="121920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1" name="Rounded Rectangle 23">
            <a:extLst>
              <a:ext uri="{FF2B5EF4-FFF2-40B4-BE49-F238E27FC236}">
                <a16:creationId xmlns:a16="http://schemas.microsoft.com/office/drawing/2014/main" id="{7C0AA9B2-8E30-4551-B59C-E9002B361952}"/>
              </a:ext>
            </a:extLst>
          </p:cNvPr>
          <p:cNvSpPr/>
          <p:nvPr/>
        </p:nvSpPr>
        <p:spPr>
          <a:xfrm>
            <a:off x="6784522" y="514349"/>
            <a:ext cx="1684564" cy="121920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0273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972 L 0.68815 0.00972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93" y="-3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77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56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3281 0.08148 L -0.03776 0.48981 " pathEditMode="relative" rAng="0" ptsTypes="AA">
                                      <p:cBhvr>
                                        <p:cTn id="34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9" y="20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815 0.00972 L 1.6711 0.0400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41" y="1505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3477 0.47616 L 0.68255 0.49792 " pathEditMode="relative" rAng="0" ptsTypes="AA">
                                      <p:cBhvr>
                                        <p:cTn id="3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59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10" grpId="0" animBg="1"/>
      <p:bldP spid="10" grpId="1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391</Words>
  <Application>Microsoft Office PowerPoint</Application>
  <PresentationFormat>Widescreen</PresentationFormat>
  <Paragraphs>125</Paragraphs>
  <Slides>17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UTM Avo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Ziczac</cp:lastModifiedBy>
  <cp:revision>83</cp:revision>
  <dcterms:created xsi:type="dcterms:W3CDTF">2021-11-08T15:08:59Z</dcterms:created>
  <dcterms:modified xsi:type="dcterms:W3CDTF">2021-12-09T02:17:08Z</dcterms:modified>
</cp:coreProperties>
</file>