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  <p:sldMasterId id="2147483689" r:id="rId3"/>
    <p:sldMasterId id="2147483713" r:id="rId4"/>
    <p:sldMasterId id="2147483725" r:id="rId5"/>
    <p:sldMasterId id="2147483737" r:id="rId6"/>
  </p:sldMasterIdLst>
  <p:notesMasterIdLst>
    <p:notesMasterId r:id="rId24"/>
  </p:notesMasterIdLst>
  <p:sldIdLst>
    <p:sldId id="2052" r:id="rId7"/>
    <p:sldId id="2053" r:id="rId8"/>
    <p:sldId id="2075" r:id="rId9"/>
    <p:sldId id="2076" r:id="rId10"/>
    <p:sldId id="2077" r:id="rId11"/>
    <p:sldId id="2078" r:id="rId12"/>
    <p:sldId id="2079" r:id="rId13"/>
    <p:sldId id="2080" r:id="rId14"/>
    <p:sldId id="2072" r:id="rId15"/>
    <p:sldId id="2083" r:id="rId16"/>
    <p:sldId id="2082" r:id="rId17"/>
    <p:sldId id="2084" r:id="rId18"/>
    <p:sldId id="2088" r:id="rId19"/>
    <p:sldId id="2086" r:id="rId20"/>
    <p:sldId id="2087" r:id="rId21"/>
    <p:sldId id="2081" r:id="rId22"/>
    <p:sldId id="20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459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2" pos="5722" userDrawn="1">
          <p15:clr>
            <a:srgbClr val="A4A3A4"/>
          </p15:clr>
        </p15:guide>
        <p15:guide id="13" pos="29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B"/>
    <a:srgbClr val="FFFFFF"/>
    <a:srgbClr val="CFC7BE"/>
    <a:srgbClr val="000000"/>
    <a:srgbClr val="E7F4FD"/>
    <a:srgbClr val="F3F3F3"/>
    <a:srgbClr val="D9D9D8"/>
    <a:srgbClr val="B4B4B5"/>
    <a:srgbClr val="39A9B5"/>
    <a:srgbClr val="3E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8"/>
    <p:restoredTop sz="95439"/>
  </p:normalViewPr>
  <p:slideViewPr>
    <p:cSldViewPr snapToGrid="0" snapToObjects="1" showGuides="1">
      <p:cViewPr varScale="1">
        <p:scale>
          <a:sx n="64" d="100"/>
          <a:sy n="64" d="100"/>
        </p:scale>
        <p:origin x="210" y="72"/>
      </p:cViewPr>
      <p:guideLst>
        <p:guide orient="horz" pos="2160"/>
        <p:guide pos="7242"/>
        <p:guide pos="3840"/>
        <p:guide orient="horz" pos="459"/>
        <p:guide orient="horz" pos="3974"/>
        <p:guide pos="438"/>
        <p:guide pos="5722"/>
        <p:guide pos="29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ld Standard TT" panose="02040503050505020303" pitchFamily="18" charset="0"/>
              </a:defRPr>
            </a:lvl1pPr>
          </a:lstStyle>
          <a:p>
            <a:fld id="{88EDFB7E-8A14-5F4A-A8BC-FEC574E653A4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ld Standard TT" panose="02040503050505020303" pitchFamily="18" charset="0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5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8E99-A13B-4123-9171-962B95345347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27E0C-C903-4A97-AD53-BFB11F5C0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BB015F-C217-41B2-BDA7-EB5DC3A462C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7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272DB1-A84B-42FA-A20E-789863E6CC2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03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0C2FB2-A379-4292-8135-BECBB206870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3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C1E46A-CF85-45F3-B8B3-254A54293C9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17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9B6F9E-7E14-4FFB-81F3-ADD813F745E1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81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BADF53-AC76-4799-AD4E-4D2C45F689F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91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9C6B75-A315-46FA-A204-E5787E012B8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24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52DBB9-34E7-46A4-A0AB-528C3867530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21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9DE9D1-4FC9-49CC-9BB2-EA8C97B39CF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4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4606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A069FA-9803-43A3-986D-4A388405C24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99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BC5B60-B027-4666-9C75-BC0150A1CC7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90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BB015F-C217-41B2-BDA7-EB5DC3A462C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88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272DB1-A84B-42FA-A20E-789863E6CC2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5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0C2FB2-A379-4292-8135-BECBB206870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978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C1E46A-CF85-45F3-B8B3-254A54293C9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43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9B6F9E-7E14-4FFB-81F3-ADD813F745E1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8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BADF53-AC76-4799-AD4E-4D2C45F689F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08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9C6B75-A315-46FA-A204-E5787E012B8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126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52DBB9-34E7-46A4-A0AB-528C3867530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55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9DE9D1-4FC9-49CC-9BB2-EA8C97B39CF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63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A069FA-9803-43A3-986D-4A388405C24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69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BC5B60-B027-4666-9C75-BC0150A1CC7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06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BB015F-C217-41B2-BDA7-EB5DC3A462C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38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272DB1-A84B-42FA-A20E-789863E6CC2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46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0C2FB2-A379-4292-8135-BECBB206870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77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C1E46A-CF85-45F3-B8B3-254A54293C9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043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9B6F9E-7E14-4FFB-81F3-ADD813F745E1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84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BADF53-AC76-4799-AD4E-4D2C45F689F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65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9C6B75-A315-46FA-A204-E5787E012B8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38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765E15-88A0-7045-9012-6E533A4E750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05573" y="745330"/>
            <a:ext cx="4203311" cy="5387574"/>
          </a:xfrm>
          <a:custGeom>
            <a:avLst/>
            <a:gdLst>
              <a:gd name="connsiteX0" fmla="*/ 280360 w 4203311"/>
              <a:gd name="connsiteY0" fmla="*/ 5248129 h 5387574"/>
              <a:gd name="connsiteX1" fmla="*/ 283600 w 4203311"/>
              <a:gd name="connsiteY1" fmla="*/ 5251009 h 5387574"/>
              <a:gd name="connsiteX2" fmla="*/ 283240 w 4203311"/>
              <a:gd name="connsiteY2" fmla="*/ 5248129 h 5387574"/>
              <a:gd name="connsiteX3" fmla="*/ 145367 w 4203311"/>
              <a:gd name="connsiteY3" fmla="*/ 4922722 h 5387574"/>
              <a:gd name="connsiteX4" fmla="*/ 134567 w 4203311"/>
              <a:gd name="connsiteY4" fmla="*/ 4926681 h 5387574"/>
              <a:gd name="connsiteX5" fmla="*/ 126288 w 4203311"/>
              <a:gd name="connsiteY5" fmla="*/ 4964477 h 5387574"/>
              <a:gd name="connsiteX6" fmla="*/ 144647 w 4203311"/>
              <a:gd name="connsiteY6" fmla="*/ 4977796 h 5387574"/>
              <a:gd name="connsiteX7" fmla="*/ 145367 w 4203311"/>
              <a:gd name="connsiteY7" fmla="*/ 4922722 h 5387574"/>
              <a:gd name="connsiteX8" fmla="*/ 145367 w 4203311"/>
              <a:gd name="connsiteY8" fmla="*/ 4658508 h 5387574"/>
              <a:gd name="connsiteX9" fmla="*/ 124848 w 4203311"/>
              <a:gd name="connsiteY9" fmla="*/ 4666787 h 5387574"/>
              <a:gd name="connsiteX10" fmla="*/ 121248 w 4203311"/>
              <a:gd name="connsiteY10" fmla="*/ 4674347 h 5387574"/>
              <a:gd name="connsiteX11" fmla="*/ 129168 w 4203311"/>
              <a:gd name="connsiteY11" fmla="*/ 4689105 h 5387574"/>
              <a:gd name="connsiteX12" fmla="*/ 145367 w 4203311"/>
              <a:gd name="connsiteY12" fmla="*/ 4703144 h 5387574"/>
              <a:gd name="connsiteX13" fmla="*/ 145367 w 4203311"/>
              <a:gd name="connsiteY13" fmla="*/ 4371977 h 5387574"/>
              <a:gd name="connsiteX14" fmla="*/ 110809 w 4203311"/>
              <a:gd name="connsiteY14" fmla="*/ 4382416 h 5387574"/>
              <a:gd name="connsiteX15" fmla="*/ 92090 w 4203311"/>
              <a:gd name="connsiteY15" fmla="*/ 4396095 h 5387574"/>
              <a:gd name="connsiteX16" fmla="*/ 92450 w 4203311"/>
              <a:gd name="connsiteY16" fmla="*/ 4396455 h 5387574"/>
              <a:gd name="connsiteX17" fmla="*/ 118008 w 4203311"/>
              <a:gd name="connsiteY17" fmla="*/ 4414093 h 5387574"/>
              <a:gd name="connsiteX18" fmla="*/ 145367 w 4203311"/>
              <a:gd name="connsiteY18" fmla="*/ 4425612 h 5387574"/>
              <a:gd name="connsiteX19" fmla="*/ 145367 w 4203311"/>
              <a:gd name="connsiteY19" fmla="*/ 4049809 h 5387574"/>
              <a:gd name="connsiteX20" fmla="*/ 91730 w 4203311"/>
              <a:gd name="connsiteY20" fmla="*/ 4076807 h 5387574"/>
              <a:gd name="connsiteX21" fmla="*/ 145367 w 4203311"/>
              <a:gd name="connsiteY21" fmla="*/ 4139800 h 5387574"/>
              <a:gd name="connsiteX22" fmla="*/ 145367 w 4203311"/>
              <a:gd name="connsiteY22" fmla="*/ 3795315 h 5387574"/>
              <a:gd name="connsiteX23" fmla="*/ 124488 w 4203311"/>
              <a:gd name="connsiteY23" fmla="*/ 3805034 h 5387574"/>
              <a:gd name="connsiteX24" fmla="*/ 106489 w 4203311"/>
              <a:gd name="connsiteY24" fmla="*/ 3820512 h 5387574"/>
              <a:gd name="connsiteX25" fmla="*/ 103969 w 4203311"/>
              <a:gd name="connsiteY25" fmla="*/ 3824472 h 5387574"/>
              <a:gd name="connsiteX26" fmla="*/ 103969 w 4203311"/>
              <a:gd name="connsiteY26" fmla="*/ 3825912 h 5387574"/>
              <a:gd name="connsiteX27" fmla="*/ 104689 w 4203311"/>
              <a:gd name="connsiteY27" fmla="*/ 3829152 h 5387574"/>
              <a:gd name="connsiteX28" fmla="*/ 108289 w 4203311"/>
              <a:gd name="connsiteY28" fmla="*/ 3833471 h 5387574"/>
              <a:gd name="connsiteX29" fmla="*/ 123048 w 4203311"/>
              <a:gd name="connsiteY29" fmla="*/ 3844270 h 5387574"/>
              <a:gd name="connsiteX30" fmla="*/ 145367 w 4203311"/>
              <a:gd name="connsiteY30" fmla="*/ 3854349 h 5387574"/>
              <a:gd name="connsiteX31" fmla="*/ 145367 w 4203311"/>
              <a:gd name="connsiteY31" fmla="*/ 3522103 h 5387574"/>
              <a:gd name="connsiteX32" fmla="*/ 116208 w 4203311"/>
              <a:gd name="connsiteY32" fmla="*/ 3524982 h 5387574"/>
              <a:gd name="connsiteX33" fmla="*/ 145367 w 4203311"/>
              <a:gd name="connsiteY33" fmla="*/ 3578617 h 5387574"/>
              <a:gd name="connsiteX34" fmla="*/ 145367 w 4203311"/>
              <a:gd name="connsiteY34" fmla="*/ 3273728 h 5387574"/>
              <a:gd name="connsiteX35" fmla="*/ 102889 w 4203311"/>
              <a:gd name="connsiteY35" fmla="*/ 3274087 h 5387574"/>
              <a:gd name="connsiteX36" fmla="*/ 145367 w 4203311"/>
              <a:gd name="connsiteY36" fmla="*/ 3328442 h 5387574"/>
              <a:gd name="connsiteX37" fmla="*/ 145367 w 4203311"/>
              <a:gd name="connsiteY37" fmla="*/ 3023553 h 5387574"/>
              <a:gd name="connsiteX38" fmla="*/ 117288 w 4203311"/>
              <a:gd name="connsiteY38" fmla="*/ 3027512 h 5387574"/>
              <a:gd name="connsiteX39" fmla="*/ 145367 w 4203311"/>
              <a:gd name="connsiteY39" fmla="*/ 3082227 h 5387574"/>
              <a:gd name="connsiteX40" fmla="*/ 145367 w 4203311"/>
              <a:gd name="connsiteY40" fmla="*/ 2805415 h 5387574"/>
              <a:gd name="connsiteX41" fmla="*/ 103249 w 4203311"/>
              <a:gd name="connsiteY41" fmla="*/ 2818013 h 5387574"/>
              <a:gd name="connsiteX42" fmla="*/ 145367 w 4203311"/>
              <a:gd name="connsiteY42" fmla="*/ 2854730 h 5387574"/>
              <a:gd name="connsiteX43" fmla="*/ 145367 w 4203311"/>
              <a:gd name="connsiteY43" fmla="*/ 2540481 h 5387574"/>
              <a:gd name="connsiteX44" fmla="*/ 118728 w 4203311"/>
              <a:gd name="connsiteY44" fmla="*/ 2547681 h 5387574"/>
              <a:gd name="connsiteX45" fmla="*/ 114769 w 4203311"/>
              <a:gd name="connsiteY45" fmla="*/ 2579357 h 5387574"/>
              <a:gd name="connsiteX46" fmla="*/ 145367 w 4203311"/>
              <a:gd name="connsiteY46" fmla="*/ 2592316 h 5387574"/>
              <a:gd name="connsiteX47" fmla="*/ 137807 w 4203311"/>
              <a:gd name="connsiteY47" fmla="*/ 2296786 h 5387574"/>
              <a:gd name="connsiteX48" fmla="*/ 91730 w 4203311"/>
              <a:gd name="connsiteY48" fmla="*/ 2315864 h 5387574"/>
              <a:gd name="connsiteX49" fmla="*/ 96049 w 4203311"/>
              <a:gd name="connsiteY49" fmla="*/ 2322703 h 5387574"/>
              <a:gd name="connsiteX50" fmla="*/ 115128 w 4203311"/>
              <a:gd name="connsiteY50" fmla="*/ 2337102 h 5387574"/>
              <a:gd name="connsiteX51" fmla="*/ 145367 w 4203311"/>
              <a:gd name="connsiteY51" fmla="*/ 2346821 h 5387574"/>
              <a:gd name="connsiteX52" fmla="*/ 145367 w 4203311"/>
              <a:gd name="connsiteY52" fmla="*/ 2296786 h 5387574"/>
              <a:gd name="connsiteX53" fmla="*/ 137807 w 4203311"/>
              <a:gd name="connsiteY53" fmla="*/ 2296786 h 5387574"/>
              <a:gd name="connsiteX54" fmla="*/ 109639 w 4203311"/>
              <a:gd name="connsiteY54" fmla="*/ 2026993 h 5387574"/>
              <a:gd name="connsiteX55" fmla="*/ 77690 w 4203311"/>
              <a:gd name="connsiteY55" fmla="*/ 2040492 h 5387574"/>
              <a:gd name="connsiteX56" fmla="*/ 80210 w 4203311"/>
              <a:gd name="connsiteY56" fmla="*/ 2045531 h 5387574"/>
              <a:gd name="connsiteX57" fmla="*/ 102889 w 4203311"/>
              <a:gd name="connsiteY57" fmla="*/ 2063889 h 5387574"/>
              <a:gd name="connsiteX58" fmla="*/ 145367 w 4203311"/>
              <a:gd name="connsiteY58" fmla="*/ 2082607 h 5387574"/>
              <a:gd name="connsiteX59" fmla="*/ 145367 w 4203311"/>
              <a:gd name="connsiteY59" fmla="*/ 2027533 h 5387574"/>
              <a:gd name="connsiteX60" fmla="*/ 109639 w 4203311"/>
              <a:gd name="connsiteY60" fmla="*/ 2026993 h 5387574"/>
              <a:gd name="connsiteX61" fmla="*/ 145367 w 4203311"/>
              <a:gd name="connsiteY61" fmla="*/ 1765119 h 5387574"/>
              <a:gd name="connsiteX62" fmla="*/ 108289 w 4203311"/>
              <a:gd name="connsiteY62" fmla="*/ 1775918 h 5387574"/>
              <a:gd name="connsiteX63" fmla="*/ 145367 w 4203311"/>
              <a:gd name="connsiteY63" fmla="*/ 1852231 h 5387574"/>
              <a:gd name="connsiteX64" fmla="*/ 145367 w 4203311"/>
              <a:gd name="connsiteY64" fmla="*/ 1538702 h 5387574"/>
              <a:gd name="connsiteX65" fmla="*/ 145367 w 4203311"/>
              <a:gd name="connsiteY65" fmla="*/ 1591977 h 5387574"/>
              <a:gd name="connsiteX66" fmla="*/ 145367 w 4203311"/>
              <a:gd name="connsiteY66" fmla="*/ 1277369 h 5387574"/>
              <a:gd name="connsiteX67" fmla="*/ 98929 w 4203311"/>
              <a:gd name="connsiteY67" fmla="*/ 1305806 h 5387574"/>
              <a:gd name="connsiteX68" fmla="*/ 85610 w 4203311"/>
              <a:gd name="connsiteY68" fmla="*/ 1330643 h 5387574"/>
              <a:gd name="connsiteX69" fmla="*/ 88130 w 4203311"/>
              <a:gd name="connsiteY69" fmla="*/ 1344682 h 5387574"/>
              <a:gd name="connsiteX70" fmla="*/ 145367 w 4203311"/>
              <a:gd name="connsiteY70" fmla="*/ 1375999 h 5387574"/>
              <a:gd name="connsiteX71" fmla="*/ 145367 w 4203311"/>
              <a:gd name="connsiteY71" fmla="*/ 925684 h 5387574"/>
              <a:gd name="connsiteX72" fmla="*/ 98209 w 4203311"/>
              <a:gd name="connsiteY72" fmla="*/ 950161 h 5387574"/>
              <a:gd name="connsiteX73" fmla="*/ 103249 w 4203311"/>
              <a:gd name="connsiteY73" fmla="*/ 1000916 h 5387574"/>
              <a:gd name="connsiteX74" fmla="*/ 145367 w 4203311"/>
              <a:gd name="connsiteY74" fmla="*/ 1018195 h 5387574"/>
              <a:gd name="connsiteX75" fmla="*/ 145367 w 4203311"/>
              <a:gd name="connsiteY75" fmla="*/ 612155 h 5387574"/>
              <a:gd name="connsiteX76" fmla="*/ 122328 w 4203311"/>
              <a:gd name="connsiteY76" fmla="*/ 618635 h 5387574"/>
              <a:gd name="connsiteX77" fmla="*/ 145367 w 4203311"/>
              <a:gd name="connsiteY77" fmla="*/ 744262 h 5387574"/>
              <a:gd name="connsiteX78" fmla="*/ 145367 w 4203311"/>
              <a:gd name="connsiteY78" fmla="*/ 331024 h 5387574"/>
              <a:gd name="connsiteX79" fmla="*/ 123408 w 4203311"/>
              <a:gd name="connsiteY79" fmla="*/ 346862 h 5387574"/>
              <a:gd name="connsiteX80" fmla="*/ 104689 w 4203311"/>
              <a:gd name="connsiteY80" fmla="*/ 384658 h 5387574"/>
              <a:gd name="connsiteX81" fmla="*/ 145367 w 4203311"/>
              <a:gd name="connsiteY81" fmla="*/ 416695 h 5387574"/>
              <a:gd name="connsiteX82" fmla="*/ 3842406 w 4203311"/>
              <a:gd name="connsiteY82" fmla="*/ 322 h 5387574"/>
              <a:gd name="connsiteX83" fmla="*/ 4159879 w 4203311"/>
              <a:gd name="connsiteY83" fmla="*/ 144923 h 5387574"/>
              <a:gd name="connsiteX84" fmla="*/ 4198397 w 4203311"/>
              <a:gd name="connsiteY84" fmla="*/ 579039 h 5387574"/>
              <a:gd name="connsiteX85" fmla="*/ 4198397 w 4203311"/>
              <a:gd name="connsiteY85" fmla="*/ 5104143 h 5387574"/>
              <a:gd name="connsiteX86" fmla="*/ 4197317 w 4203311"/>
              <a:gd name="connsiteY86" fmla="*/ 5113502 h 5387574"/>
              <a:gd name="connsiteX87" fmla="*/ 3782978 w 4203311"/>
              <a:gd name="connsiteY87" fmla="*/ 5387075 h 5387574"/>
              <a:gd name="connsiteX88" fmla="*/ 514348 w 4203311"/>
              <a:gd name="connsiteY88" fmla="*/ 5387075 h 5387574"/>
              <a:gd name="connsiteX89" fmla="*/ 313838 w 4203311"/>
              <a:gd name="connsiteY89" fmla="*/ 5362597 h 5387574"/>
              <a:gd name="connsiteX90" fmla="*/ 145367 w 4203311"/>
              <a:gd name="connsiteY90" fmla="*/ 5059508 h 5387574"/>
              <a:gd name="connsiteX91" fmla="*/ 65811 w 4203311"/>
              <a:gd name="connsiteY91" fmla="*/ 4887085 h 5387574"/>
              <a:gd name="connsiteX92" fmla="*/ 145367 w 4203311"/>
              <a:gd name="connsiteY92" fmla="*/ 4849649 h 5387574"/>
              <a:gd name="connsiteX93" fmla="*/ 145367 w 4203311"/>
              <a:gd name="connsiteY93" fmla="*/ 4783776 h 5387574"/>
              <a:gd name="connsiteX94" fmla="*/ 58251 w 4203311"/>
              <a:gd name="connsiteY94" fmla="*/ 4632231 h 5387574"/>
              <a:gd name="connsiteX95" fmla="*/ 145367 w 4203311"/>
              <a:gd name="connsiteY95" fmla="*/ 4585796 h 5387574"/>
              <a:gd name="connsiteX96" fmla="*/ 145367 w 4203311"/>
              <a:gd name="connsiteY96" fmla="*/ 4503724 h 5387574"/>
              <a:gd name="connsiteX97" fmla="*/ 29093 w 4203311"/>
              <a:gd name="connsiteY97" fmla="*/ 4357579 h 5387574"/>
              <a:gd name="connsiteX98" fmla="*/ 145367 w 4203311"/>
              <a:gd name="connsiteY98" fmla="*/ 4298544 h 5387574"/>
              <a:gd name="connsiteX99" fmla="*/ 145367 w 4203311"/>
              <a:gd name="connsiteY99" fmla="*/ 4214673 h 5387574"/>
              <a:gd name="connsiteX100" fmla="*/ 21533 w 4203311"/>
              <a:gd name="connsiteY100" fmla="*/ 4049449 h 5387574"/>
              <a:gd name="connsiteX101" fmla="*/ 145367 w 4203311"/>
              <a:gd name="connsiteY101" fmla="*/ 3980336 h 5387574"/>
              <a:gd name="connsiteX102" fmla="*/ 145367 w 4203311"/>
              <a:gd name="connsiteY102" fmla="*/ 3932461 h 5387574"/>
              <a:gd name="connsiteX103" fmla="*/ 32693 w 4203311"/>
              <a:gd name="connsiteY103" fmla="*/ 3846070 h 5387574"/>
              <a:gd name="connsiteX104" fmla="*/ 80570 w 4203311"/>
              <a:gd name="connsiteY104" fmla="*/ 3745280 h 5387574"/>
              <a:gd name="connsiteX105" fmla="*/ 145367 w 4203311"/>
              <a:gd name="connsiteY105" fmla="*/ 3718643 h 5387574"/>
              <a:gd name="connsiteX106" fmla="*/ 145367 w 4203311"/>
              <a:gd name="connsiteY106" fmla="*/ 3654209 h 5387574"/>
              <a:gd name="connsiteX107" fmla="*/ 33773 w 4203311"/>
              <a:gd name="connsiteY107" fmla="*/ 3493305 h 5387574"/>
              <a:gd name="connsiteX108" fmla="*/ 145367 w 4203311"/>
              <a:gd name="connsiteY108" fmla="*/ 3449750 h 5387574"/>
              <a:gd name="connsiteX109" fmla="*/ 145367 w 4203311"/>
              <a:gd name="connsiteY109" fmla="*/ 3408714 h 5387574"/>
              <a:gd name="connsiteX110" fmla="*/ 40972 w 4203311"/>
              <a:gd name="connsiteY110" fmla="*/ 3225492 h 5387574"/>
              <a:gd name="connsiteX111" fmla="*/ 145367 w 4203311"/>
              <a:gd name="connsiteY111" fmla="*/ 3200295 h 5387574"/>
              <a:gd name="connsiteX112" fmla="*/ 145367 w 4203311"/>
              <a:gd name="connsiteY112" fmla="*/ 3162499 h 5387574"/>
              <a:gd name="connsiteX113" fmla="*/ 46012 w 4203311"/>
              <a:gd name="connsiteY113" fmla="*/ 2993676 h 5387574"/>
              <a:gd name="connsiteX114" fmla="*/ 145367 w 4203311"/>
              <a:gd name="connsiteY114" fmla="*/ 2951560 h 5387574"/>
              <a:gd name="connsiteX115" fmla="*/ 145367 w 4203311"/>
              <a:gd name="connsiteY115" fmla="*/ 2931762 h 5387574"/>
              <a:gd name="connsiteX116" fmla="*/ 31253 w 4203311"/>
              <a:gd name="connsiteY116" fmla="*/ 2802895 h 5387574"/>
              <a:gd name="connsiteX117" fmla="*/ 115128 w 4203311"/>
              <a:gd name="connsiteY117" fmla="*/ 2734502 h 5387574"/>
              <a:gd name="connsiteX118" fmla="*/ 145367 w 4203311"/>
              <a:gd name="connsiteY118" fmla="*/ 2731262 h 5387574"/>
              <a:gd name="connsiteX119" fmla="*/ 145367 w 4203311"/>
              <a:gd name="connsiteY119" fmla="*/ 2669348 h 5387574"/>
              <a:gd name="connsiteX120" fmla="*/ 33773 w 4203311"/>
              <a:gd name="connsiteY120" fmla="*/ 2523203 h 5387574"/>
              <a:gd name="connsiteX121" fmla="*/ 145367 w 4203311"/>
              <a:gd name="connsiteY121" fmla="*/ 2468849 h 5387574"/>
              <a:gd name="connsiteX122" fmla="*/ 145367 w 4203311"/>
              <a:gd name="connsiteY122" fmla="*/ 2420613 h 5387574"/>
              <a:gd name="connsiteX123" fmla="*/ 19373 w 4203311"/>
              <a:gd name="connsiteY123" fmla="*/ 2301825 h 5387574"/>
              <a:gd name="connsiteX124" fmla="*/ 98209 w 4203311"/>
              <a:gd name="connsiteY124" fmla="*/ 2228753 h 5387574"/>
              <a:gd name="connsiteX125" fmla="*/ 145367 w 4203311"/>
              <a:gd name="connsiteY125" fmla="*/ 2222633 h 5387574"/>
              <a:gd name="connsiteX126" fmla="*/ 145367 w 4203311"/>
              <a:gd name="connsiteY126" fmla="*/ 2156760 h 5387574"/>
              <a:gd name="connsiteX127" fmla="*/ 15774 w 4203311"/>
              <a:gd name="connsiteY127" fmla="*/ 1999456 h 5387574"/>
              <a:gd name="connsiteX128" fmla="*/ 145367 w 4203311"/>
              <a:gd name="connsiteY128" fmla="*/ 1954100 h 5387574"/>
              <a:gd name="connsiteX129" fmla="*/ 145367 w 4203311"/>
              <a:gd name="connsiteY129" fmla="*/ 1928543 h 5387574"/>
              <a:gd name="connsiteX130" fmla="*/ 35573 w 4203311"/>
              <a:gd name="connsiteY130" fmla="*/ 1743522 h 5387574"/>
              <a:gd name="connsiteX131" fmla="*/ 145367 w 4203311"/>
              <a:gd name="connsiteY131" fmla="*/ 1693127 h 5387574"/>
              <a:gd name="connsiteX132" fmla="*/ 145367 w 4203311"/>
              <a:gd name="connsiteY132" fmla="*/ 1674049 h 5387574"/>
              <a:gd name="connsiteX133" fmla="*/ 87050 w 4203311"/>
              <a:gd name="connsiteY133" fmla="*/ 1486507 h 5387574"/>
              <a:gd name="connsiteX134" fmla="*/ 145367 w 4203311"/>
              <a:gd name="connsiteY134" fmla="*/ 1463470 h 5387574"/>
              <a:gd name="connsiteX135" fmla="*/ 145367 w 4203311"/>
              <a:gd name="connsiteY135" fmla="*/ 1451231 h 5387574"/>
              <a:gd name="connsiteX136" fmla="*/ 22613 w 4203311"/>
              <a:gd name="connsiteY136" fmla="*/ 1378159 h 5387574"/>
              <a:gd name="connsiteX137" fmla="*/ 38812 w 4203311"/>
              <a:gd name="connsiteY137" fmla="*/ 1263330 h 5387574"/>
              <a:gd name="connsiteX138" fmla="*/ 145367 w 4203311"/>
              <a:gd name="connsiteY138" fmla="*/ 1201776 h 5387574"/>
              <a:gd name="connsiteX139" fmla="*/ 145367 w 4203311"/>
              <a:gd name="connsiteY139" fmla="*/ 1094507 h 5387574"/>
              <a:gd name="connsiteX140" fmla="*/ 23333 w 4203311"/>
              <a:gd name="connsiteY140" fmla="*/ 923884 h 5387574"/>
              <a:gd name="connsiteX141" fmla="*/ 145367 w 4203311"/>
              <a:gd name="connsiteY141" fmla="*/ 852611 h 5387574"/>
              <a:gd name="connsiteX142" fmla="*/ 145367 w 4203311"/>
              <a:gd name="connsiteY142" fmla="*/ 825974 h 5387574"/>
              <a:gd name="connsiteX143" fmla="*/ 26573 w 4203311"/>
              <a:gd name="connsiteY143" fmla="*/ 726264 h 5387574"/>
              <a:gd name="connsiteX144" fmla="*/ 45652 w 4203311"/>
              <a:gd name="connsiteY144" fmla="*/ 581199 h 5387574"/>
              <a:gd name="connsiteX145" fmla="*/ 145367 w 4203311"/>
              <a:gd name="connsiteY145" fmla="*/ 537283 h 5387574"/>
              <a:gd name="connsiteX146" fmla="*/ 145367 w 4203311"/>
              <a:gd name="connsiteY146" fmla="*/ 494447 h 5387574"/>
              <a:gd name="connsiteX147" fmla="*/ 35213 w 4203311"/>
              <a:gd name="connsiteY147" fmla="*/ 408776 h 5387574"/>
              <a:gd name="connsiteX148" fmla="*/ 63291 w 4203311"/>
              <a:gd name="connsiteY148" fmla="*/ 302587 h 5387574"/>
              <a:gd name="connsiteX149" fmla="*/ 148967 w 4203311"/>
              <a:gd name="connsiteY149" fmla="*/ 250752 h 5387574"/>
              <a:gd name="connsiteX150" fmla="*/ 427952 w 4203311"/>
              <a:gd name="connsiteY150" fmla="*/ 4897 h 5387574"/>
              <a:gd name="connsiteX151" fmla="*/ 3622426 w 4203311"/>
              <a:gd name="connsiteY151" fmla="*/ 4897 h 5387574"/>
              <a:gd name="connsiteX152" fmla="*/ 3842406 w 4203311"/>
              <a:gd name="connsiteY152" fmla="*/ 322 h 538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203311" h="5387574">
                <a:moveTo>
                  <a:pt x="280360" y="5248129"/>
                </a:moveTo>
                <a:cubicBezTo>
                  <a:pt x="281440" y="5249209"/>
                  <a:pt x="282880" y="5250289"/>
                  <a:pt x="283600" y="5251009"/>
                </a:cubicBezTo>
                <a:cubicBezTo>
                  <a:pt x="283600" y="5250289"/>
                  <a:pt x="283600" y="5249209"/>
                  <a:pt x="283240" y="5248129"/>
                </a:cubicBezTo>
                <a:close/>
                <a:moveTo>
                  <a:pt x="145367" y="4922722"/>
                </a:moveTo>
                <a:cubicBezTo>
                  <a:pt x="141767" y="4923802"/>
                  <a:pt x="138167" y="4924881"/>
                  <a:pt x="134567" y="4926681"/>
                </a:cubicBezTo>
                <a:cubicBezTo>
                  <a:pt x="115488" y="4938200"/>
                  <a:pt x="108289" y="4947919"/>
                  <a:pt x="126288" y="4964477"/>
                </a:cubicBezTo>
                <a:cubicBezTo>
                  <a:pt x="132048" y="4969517"/>
                  <a:pt x="138167" y="4973836"/>
                  <a:pt x="144647" y="4977796"/>
                </a:cubicBezTo>
                <a:cubicBezTo>
                  <a:pt x="144647" y="4959438"/>
                  <a:pt x="145007" y="4941080"/>
                  <a:pt x="145367" y="4922722"/>
                </a:cubicBezTo>
                <a:close/>
                <a:moveTo>
                  <a:pt x="145367" y="4658508"/>
                </a:moveTo>
                <a:cubicBezTo>
                  <a:pt x="137447" y="4659228"/>
                  <a:pt x="129888" y="4661748"/>
                  <a:pt x="124848" y="4666787"/>
                </a:cubicBezTo>
                <a:cubicBezTo>
                  <a:pt x="120528" y="4670747"/>
                  <a:pt x="120528" y="4668227"/>
                  <a:pt x="121248" y="4674347"/>
                </a:cubicBezTo>
                <a:cubicBezTo>
                  <a:pt x="121248" y="4674347"/>
                  <a:pt x="125208" y="4684066"/>
                  <a:pt x="129168" y="4689105"/>
                </a:cubicBezTo>
                <a:cubicBezTo>
                  <a:pt x="133488" y="4694865"/>
                  <a:pt x="139247" y="4699184"/>
                  <a:pt x="145367" y="4703144"/>
                </a:cubicBezTo>
                <a:close/>
                <a:moveTo>
                  <a:pt x="145367" y="4371977"/>
                </a:moveTo>
                <a:cubicBezTo>
                  <a:pt x="133128" y="4372337"/>
                  <a:pt x="121608" y="4375577"/>
                  <a:pt x="110809" y="4382416"/>
                </a:cubicBezTo>
                <a:cubicBezTo>
                  <a:pt x="107569" y="4384576"/>
                  <a:pt x="96049" y="4390335"/>
                  <a:pt x="92090" y="4396095"/>
                </a:cubicBezTo>
                <a:cubicBezTo>
                  <a:pt x="92090" y="4396095"/>
                  <a:pt x="92450" y="4396095"/>
                  <a:pt x="92450" y="4396455"/>
                </a:cubicBezTo>
                <a:cubicBezTo>
                  <a:pt x="100009" y="4403654"/>
                  <a:pt x="108289" y="4409053"/>
                  <a:pt x="118008" y="4414093"/>
                </a:cubicBezTo>
                <a:cubicBezTo>
                  <a:pt x="127008" y="4418412"/>
                  <a:pt x="136007" y="4422372"/>
                  <a:pt x="145367" y="4425612"/>
                </a:cubicBezTo>
                <a:close/>
                <a:moveTo>
                  <a:pt x="145367" y="4049809"/>
                </a:moveTo>
                <a:cubicBezTo>
                  <a:pt x="123408" y="4049449"/>
                  <a:pt x="103969" y="4056289"/>
                  <a:pt x="91730" y="4076807"/>
                </a:cubicBezTo>
                <a:cubicBezTo>
                  <a:pt x="70491" y="4111003"/>
                  <a:pt x="107929" y="4129001"/>
                  <a:pt x="145367" y="4139800"/>
                </a:cubicBezTo>
                <a:close/>
                <a:moveTo>
                  <a:pt x="145367" y="3795315"/>
                </a:moveTo>
                <a:cubicBezTo>
                  <a:pt x="137807" y="3797835"/>
                  <a:pt x="130968" y="3800714"/>
                  <a:pt x="124488" y="3805034"/>
                </a:cubicBezTo>
                <a:cubicBezTo>
                  <a:pt x="115488" y="3810433"/>
                  <a:pt x="108649" y="3816553"/>
                  <a:pt x="106489" y="3820512"/>
                </a:cubicBezTo>
                <a:cubicBezTo>
                  <a:pt x="104689" y="3823392"/>
                  <a:pt x="103969" y="3824112"/>
                  <a:pt x="103969" y="3824472"/>
                </a:cubicBezTo>
                <a:cubicBezTo>
                  <a:pt x="103969" y="3824472"/>
                  <a:pt x="103969" y="3824832"/>
                  <a:pt x="103969" y="3825912"/>
                </a:cubicBezTo>
                <a:cubicBezTo>
                  <a:pt x="103969" y="3826992"/>
                  <a:pt x="104329" y="3827712"/>
                  <a:pt x="104689" y="3829152"/>
                </a:cubicBezTo>
                <a:cubicBezTo>
                  <a:pt x="102889" y="3824472"/>
                  <a:pt x="107569" y="3832391"/>
                  <a:pt x="108289" y="3833471"/>
                </a:cubicBezTo>
                <a:cubicBezTo>
                  <a:pt x="113329" y="3838151"/>
                  <a:pt x="116928" y="3840670"/>
                  <a:pt x="123048" y="3844270"/>
                </a:cubicBezTo>
                <a:cubicBezTo>
                  <a:pt x="130248" y="3848230"/>
                  <a:pt x="137807" y="3851469"/>
                  <a:pt x="145367" y="3854349"/>
                </a:cubicBezTo>
                <a:close/>
                <a:moveTo>
                  <a:pt x="145367" y="3522103"/>
                </a:moveTo>
                <a:cubicBezTo>
                  <a:pt x="135287" y="3521743"/>
                  <a:pt x="125208" y="3522462"/>
                  <a:pt x="116208" y="3524982"/>
                </a:cubicBezTo>
                <a:cubicBezTo>
                  <a:pt x="60411" y="3540821"/>
                  <a:pt x="107209" y="3567098"/>
                  <a:pt x="145367" y="3578617"/>
                </a:cubicBezTo>
                <a:close/>
                <a:moveTo>
                  <a:pt x="145367" y="3273728"/>
                </a:moveTo>
                <a:cubicBezTo>
                  <a:pt x="129888" y="3271568"/>
                  <a:pt x="115488" y="3271568"/>
                  <a:pt x="102889" y="3274087"/>
                </a:cubicBezTo>
                <a:cubicBezTo>
                  <a:pt x="62931" y="3283447"/>
                  <a:pt x="109729" y="3311884"/>
                  <a:pt x="145367" y="3328442"/>
                </a:cubicBezTo>
                <a:close/>
                <a:moveTo>
                  <a:pt x="145367" y="3023553"/>
                </a:moveTo>
                <a:cubicBezTo>
                  <a:pt x="134927" y="3022113"/>
                  <a:pt x="125208" y="3022473"/>
                  <a:pt x="117288" y="3027512"/>
                </a:cubicBezTo>
                <a:cubicBezTo>
                  <a:pt x="88490" y="3045510"/>
                  <a:pt x="117648" y="3068188"/>
                  <a:pt x="145367" y="3082227"/>
                </a:cubicBezTo>
                <a:close/>
                <a:moveTo>
                  <a:pt x="145367" y="2805415"/>
                </a:moveTo>
                <a:cubicBezTo>
                  <a:pt x="129528" y="2805775"/>
                  <a:pt x="105049" y="2808294"/>
                  <a:pt x="103249" y="2818013"/>
                </a:cubicBezTo>
                <a:cubicBezTo>
                  <a:pt x="100369" y="2830612"/>
                  <a:pt x="123408" y="2845371"/>
                  <a:pt x="145367" y="2854730"/>
                </a:cubicBezTo>
                <a:close/>
                <a:moveTo>
                  <a:pt x="145367" y="2540481"/>
                </a:moveTo>
                <a:cubicBezTo>
                  <a:pt x="135647" y="2541201"/>
                  <a:pt x="126288" y="2543361"/>
                  <a:pt x="118728" y="2547681"/>
                </a:cubicBezTo>
                <a:cubicBezTo>
                  <a:pt x="90650" y="2564239"/>
                  <a:pt x="85250" y="2564239"/>
                  <a:pt x="114769" y="2579357"/>
                </a:cubicBezTo>
                <a:cubicBezTo>
                  <a:pt x="124488" y="2584397"/>
                  <a:pt x="134927" y="2588357"/>
                  <a:pt x="145367" y="2592316"/>
                </a:cubicBezTo>
                <a:close/>
                <a:moveTo>
                  <a:pt x="137807" y="2296786"/>
                </a:moveTo>
                <a:cubicBezTo>
                  <a:pt x="126288" y="2297506"/>
                  <a:pt x="95690" y="2302905"/>
                  <a:pt x="91730" y="2315864"/>
                </a:cubicBezTo>
                <a:cubicBezTo>
                  <a:pt x="92450" y="2314424"/>
                  <a:pt x="94250" y="2320543"/>
                  <a:pt x="96049" y="2322703"/>
                </a:cubicBezTo>
                <a:cubicBezTo>
                  <a:pt x="101809" y="2328823"/>
                  <a:pt x="107929" y="2333502"/>
                  <a:pt x="115128" y="2337102"/>
                </a:cubicBezTo>
                <a:cubicBezTo>
                  <a:pt x="125208" y="2342141"/>
                  <a:pt x="135287" y="2345021"/>
                  <a:pt x="145367" y="2346821"/>
                </a:cubicBezTo>
                <a:lnTo>
                  <a:pt x="145367" y="2296786"/>
                </a:lnTo>
                <a:cubicBezTo>
                  <a:pt x="142847" y="2296786"/>
                  <a:pt x="140327" y="2296426"/>
                  <a:pt x="137807" y="2296786"/>
                </a:cubicBezTo>
                <a:close/>
                <a:moveTo>
                  <a:pt x="109639" y="2026993"/>
                </a:moveTo>
                <a:cubicBezTo>
                  <a:pt x="98119" y="2028973"/>
                  <a:pt x="87230" y="2033292"/>
                  <a:pt x="77690" y="2040492"/>
                </a:cubicBezTo>
                <a:cubicBezTo>
                  <a:pt x="76251" y="2041212"/>
                  <a:pt x="74451" y="2039052"/>
                  <a:pt x="80210" y="2045531"/>
                </a:cubicBezTo>
                <a:cubicBezTo>
                  <a:pt x="87410" y="2052730"/>
                  <a:pt x="94250" y="2058850"/>
                  <a:pt x="102889" y="2063889"/>
                </a:cubicBezTo>
                <a:cubicBezTo>
                  <a:pt x="116208" y="2071808"/>
                  <a:pt x="130608" y="2078648"/>
                  <a:pt x="145367" y="2082607"/>
                </a:cubicBezTo>
                <a:lnTo>
                  <a:pt x="145367" y="2027533"/>
                </a:lnTo>
                <a:cubicBezTo>
                  <a:pt x="133308" y="2025373"/>
                  <a:pt x="121158" y="2025013"/>
                  <a:pt x="109639" y="2026993"/>
                </a:cubicBezTo>
                <a:close/>
                <a:moveTo>
                  <a:pt x="145367" y="1765119"/>
                </a:moveTo>
                <a:cubicBezTo>
                  <a:pt x="131688" y="1766199"/>
                  <a:pt x="119088" y="1769439"/>
                  <a:pt x="108289" y="1775918"/>
                </a:cubicBezTo>
                <a:cubicBezTo>
                  <a:pt x="60771" y="1806155"/>
                  <a:pt x="105409" y="1840712"/>
                  <a:pt x="145367" y="1852231"/>
                </a:cubicBezTo>
                <a:close/>
                <a:moveTo>
                  <a:pt x="145367" y="1538702"/>
                </a:moveTo>
                <a:cubicBezTo>
                  <a:pt x="106489" y="1549141"/>
                  <a:pt x="122328" y="1575419"/>
                  <a:pt x="145367" y="1591977"/>
                </a:cubicBezTo>
                <a:close/>
                <a:moveTo>
                  <a:pt x="145367" y="1277369"/>
                </a:moveTo>
                <a:cubicBezTo>
                  <a:pt x="128088" y="1282408"/>
                  <a:pt x="111889" y="1291047"/>
                  <a:pt x="98929" y="1305806"/>
                </a:cubicBezTo>
                <a:cubicBezTo>
                  <a:pt x="91010" y="1314445"/>
                  <a:pt x="87410" y="1319124"/>
                  <a:pt x="85610" y="1330643"/>
                </a:cubicBezTo>
                <a:cubicBezTo>
                  <a:pt x="85250" y="1332443"/>
                  <a:pt x="85610" y="1340362"/>
                  <a:pt x="88130" y="1344682"/>
                </a:cubicBezTo>
                <a:cubicBezTo>
                  <a:pt x="98569" y="1361240"/>
                  <a:pt x="121968" y="1370239"/>
                  <a:pt x="145367" y="1375999"/>
                </a:cubicBezTo>
                <a:close/>
                <a:moveTo>
                  <a:pt x="145367" y="925684"/>
                </a:moveTo>
                <a:cubicBezTo>
                  <a:pt x="128448" y="928924"/>
                  <a:pt x="112249" y="936123"/>
                  <a:pt x="98209" y="950161"/>
                </a:cubicBezTo>
                <a:cubicBezTo>
                  <a:pt x="76610" y="971039"/>
                  <a:pt x="75171" y="985438"/>
                  <a:pt x="103249" y="1000916"/>
                </a:cubicBezTo>
                <a:cubicBezTo>
                  <a:pt x="116568" y="1008476"/>
                  <a:pt x="130968" y="1013875"/>
                  <a:pt x="145367" y="1018195"/>
                </a:cubicBezTo>
                <a:close/>
                <a:moveTo>
                  <a:pt x="145367" y="612155"/>
                </a:moveTo>
                <a:cubicBezTo>
                  <a:pt x="137447" y="613955"/>
                  <a:pt x="129888" y="616115"/>
                  <a:pt x="122328" y="618635"/>
                </a:cubicBezTo>
                <a:cubicBezTo>
                  <a:pt x="49612" y="646352"/>
                  <a:pt x="98569" y="714025"/>
                  <a:pt x="145367" y="744262"/>
                </a:cubicBezTo>
                <a:close/>
                <a:moveTo>
                  <a:pt x="145367" y="331024"/>
                </a:moveTo>
                <a:cubicBezTo>
                  <a:pt x="137447" y="335343"/>
                  <a:pt x="129888" y="340383"/>
                  <a:pt x="123408" y="346862"/>
                </a:cubicBezTo>
                <a:cubicBezTo>
                  <a:pt x="111889" y="357661"/>
                  <a:pt x="100729" y="372060"/>
                  <a:pt x="104689" y="384658"/>
                </a:cubicBezTo>
                <a:cubicBezTo>
                  <a:pt x="110449" y="400497"/>
                  <a:pt x="128088" y="410216"/>
                  <a:pt x="145367" y="416695"/>
                </a:cubicBezTo>
                <a:close/>
                <a:moveTo>
                  <a:pt x="3842406" y="322"/>
                </a:moveTo>
                <a:cubicBezTo>
                  <a:pt x="3972463" y="3327"/>
                  <a:pt x="4101607" y="29059"/>
                  <a:pt x="4159879" y="144923"/>
                </a:cubicBezTo>
                <a:cubicBezTo>
                  <a:pt x="4223595" y="271630"/>
                  <a:pt x="4198397" y="441893"/>
                  <a:pt x="4198397" y="579039"/>
                </a:cubicBezTo>
                <a:lnTo>
                  <a:pt x="4198397" y="5104143"/>
                </a:lnTo>
                <a:cubicBezTo>
                  <a:pt x="4198397" y="5107743"/>
                  <a:pt x="4198037" y="5110623"/>
                  <a:pt x="4197317" y="5113502"/>
                </a:cubicBezTo>
                <a:cubicBezTo>
                  <a:pt x="4176438" y="5352518"/>
                  <a:pt x="3978088" y="5387075"/>
                  <a:pt x="3782978" y="5387075"/>
                </a:cubicBezTo>
                <a:lnTo>
                  <a:pt x="514348" y="5387075"/>
                </a:lnTo>
                <a:cubicBezTo>
                  <a:pt x="448111" y="5387075"/>
                  <a:pt x="374675" y="5393194"/>
                  <a:pt x="313838" y="5362597"/>
                </a:cubicBezTo>
                <a:cubicBezTo>
                  <a:pt x="179565" y="5295284"/>
                  <a:pt x="150767" y="5182256"/>
                  <a:pt x="145367" y="5059508"/>
                </a:cubicBezTo>
                <a:cubicBezTo>
                  <a:pt x="78770" y="5031791"/>
                  <a:pt x="-5825" y="4954398"/>
                  <a:pt x="65811" y="4887085"/>
                </a:cubicBezTo>
                <a:cubicBezTo>
                  <a:pt x="88850" y="4865487"/>
                  <a:pt x="116208" y="4853969"/>
                  <a:pt x="145367" y="4849649"/>
                </a:cubicBezTo>
                <a:lnTo>
                  <a:pt x="145367" y="4783776"/>
                </a:lnTo>
                <a:cubicBezTo>
                  <a:pt x="89210" y="4762178"/>
                  <a:pt x="13974" y="4696304"/>
                  <a:pt x="58251" y="4632231"/>
                </a:cubicBezTo>
                <a:cubicBezTo>
                  <a:pt x="81290" y="4599114"/>
                  <a:pt x="111889" y="4587235"/>
                  <a:pt x="145367" y="4585796"/>
                </a:cubicBezTo>
                <a:lnTo>
                  <a:pt x="145367" y="4503724"/>
                </a:lnTo>
                <a:cubicBezTo>
                  <a:pt x="80210" y="4483206"/>
                  <a:pt x="-18065" y="4435691"/>
                  <a:pt x="29093" y="4357579"/>
                </a:cubicBezTo>
                <a:cubicBezTo>
                  <a:pt x="52132" y="4319422"/>
                  <a:pt x="101449" y="4299624"/>
                  <a:pt x="145367" y="4298544"/>
                </a:cubicBezTo>
                <a:lnTo>
                  <a:pt x="145367" y="4214673"/>
                </a:lnTo>
                <a:cubicBezTo>
                  <a:pt x="69771" y="4191635"/>
                  <a:pt x="-34264" y="4140880"/>
                  <a:pt x="21533" y="4049449"/>
                </a:cubicBezTo>
                <a:cubicBezTo>
                  <a:pt x="55372" y="3994735"/>
                  <a:pt x="98569" y="3978177"/>
                  <a:pt x="145367" y="3980336"/>
                </a:cubicBezTo>
                <a:lnTo>
                  <a:pt x="145367" y="3932461"/>
                </a:lnTo>
                <a:cubicBezTo>
                  <a:pt x="100729" y="3919143"/>
                  <a:pt x="43852" y="3895025"/>
                  <a:pt x="32693" y="3846070"/>
                </a:cubicBezTo>
                <a:cubicBezTo>
                  <a:pt x="23693" y="3804314"/>
                  <a:pt x="46372" y="3767958"/>
                  <a:pt x="80570" y="3745280"/>
                </a:cubicBezTo>
                <a:cubicBezTo>
                  <a:pt x="100729" y="3732321"/>
                  <a:pt x="122688" y="3723322"/>
                  <a:pt x="145367" y="3718643"/>
                </a:cubicBezTo>
                <a:lnTo>
                  <a:pt x="145367" y="3654209"/>
                </a:lnTo>
                <a:cubicBezTo>
                  <a:pt x="70131" y="3637651"/>
                  <a:pt x="-35344" y="3571418"/>
                  <a:pt x="33773" y="3493305"/>
                </a:cubicBezTo>
                <a:cubicBezTo>
                  <a:pt x="62931" y="3460909"/>
                  <a:pt x="102889" y="3448670"/>
                  <a:pt x="145367" y="3449750"/>
                </a:cubicBezTo>
                <a:lnTo>
                  <a:pt x="145367" y="3408714"/>
                </a:lnTo>
                <a:cubicBezTo>
                  <a:pt x="73371" y="3387836"/>
                  <a:pt x="-51183" y="3296765"/>
                  <a:pt x="40972" y="3225492"/>
                </a:cubicBezTo>
                <a:cubicBezTo>
                  <a:pt x="68691" y="3203895"/>
                  <a:pt x="106129" y="3197415"/>
                  <a:pt x="145367" y="3200295"/>
                </a:cubicBezTo>
                <a:lnTo>
                  <a:pt x="145367" y="3162499"/>
                </a:lnTo>
                <a:cubicBezTo>
                  <a:pt x="78770" y="3140181"/>
                  <a:pt x="-7985" y="3066748"/>
                  <a:pt x="46012" y="2993676"/>
                </a:cubicBezTo>
                <a:cubicBezTo>
                  <a:pt x="73371" y="2956599"/>
                  <a:pt x="108289" y="2947960"/>
                  <a:pt x="145367" y="2951560"/>
                </a:cubicBezTo>
                <a:lnTo>
                  <a:pt x="145367" y="2931762"/>
                </a:lnTo>
                <a:cubicBezTo>
                  <a:pt x="85610" y="2915564"/>
                  <a:pt x="16854" y="2870928"/>
                  <a:pt x="31253" y="2802895"/>
                </a:cubicBezTo>
                <a:cubicBezTo>
                  <a:pt x="39532" y="2762579"/>
                  <a:pt x="78410" y="2742781"/>
                  <a:pt x="115128" y="2734502"/>
                </a:cubicBezTo>
                <a:cubicBezTo>
                  <a:pt x="125208" y="2731982"/>
                  <a:pt x="135287" y="2731262"/>
                  <a:pt x="145367" y="2731262"/>
                </a:cubicBezTo>
                <a:lnTo>
                  <a:pt x="145367" y="2669348"/>
                </a:lnTo>
                <a:cubicBezTo>
                  <a:pt x="80210" y="2649910"/>
                  <a:pt x="-23104" y="2599155"/>
                  <a:pt x="33773" y="2523203"/>
                </a:cubicBezTo>
                <a:cubicBezTo>
                  <a:pt x="61131" y="2486127"/>
                  <a:pt x="101809" y="2471368"/>
                  <a:pt x="145367" y="2468849"/>
                </a:cubicBezTo>
                <a:lnTo>
                  <a:pt x="145367" y="2420613"/>
                </a:lnTo>
                <a:cubicBezTo>
                  <a:pt x="82010" y="2413414"/>
                  <a:pt x="8934" y="2372738"/>
                  <a:pt x="19373" y="2301825"/>
                </a:cubicBezTo>
                <a:cubicBezTo>
                  <a:pt x="25133" y="2263309"/>
                  <a:pt x="63651" y="2238832"/>
                  <a:pt x="98209" y="2228753"/>
                </a:cubicBezTo>
                <a:cubicBezTo>
                  <a:pt x="113689" y="2224433"/>
                  <a:pt x="129528" y="2222633"/>
                  <a:pt x="145367" y="2222633"/>
                </a:cubicBezTo>
                <a:lnTo>
                  <a:pt x="145367" y="2156760"/>
                </a:lnTo>
                <a:cubicBezTo>
                  <a:pt x="74451" y="2143081"/>
                  <a:pt x="-42543" y="2076488"/>
                  <a:pt x="15774" y="1999456"/>
                </a:cubicBezTo>
                <a:cubicBezTo>
                  <a:pt x="47452" y="1957700"/>
                  <a:pt x="96049" y="1946901"/>
                  <a:pt x="145367" y="1954100"/>
                </a:cubicBezTo>
                <a:lnTo>
                  <a:pt x="145367" y="1928543"/>
                </a:lnTo>
                <a:cubicBezTo>
                  <a:pt x="59331" y="1916304"/>
                  <a:pt x="-28144" y="1827033"/>
                  <a:pt x="35573" y="1743522"/>
                </a:cubicBezTo>
                <a:cubicBezTo>
                  <a:pt x="62931" y="1708245"/>
                  <a:pt x="102889" y="1694207"/>
                  <a:pt x="145367" y="1693127"/>
                </a:cubicBezTo>
                <a:lnTo>
                  <a:pt x="145367" y="1674049"/>
                </a:lnTo>
                <a:cubicBezTo>
                  <a:pt x="61851" y="1644892"/>
                  <a:pt x="8574" y="1553461"/>
                  <a:pt x="87050" y="1486507"/>
                </a:cubicBezTo>
                <a:cubicBezTo>
                  <a:pt x="102889" y="1473189"/>
                  <a:pt x="123048" y="1465990"/>
                  <a:pt x="145367" y="1463470"/>
                </a:cubicBezTo>
                <a:lnTo>
                  <a:pt x="145367" y="1451231"/>
                </a:lnTo>
                <a:cubicBezTo>
                  <a:pt x="98929" y="1442232"/>
                  <a:pt x="43492" y="1423154"/>
                  <a:pt x="22613" y="1378159"/>
                </a:cubicBezTo>
                <a:cubicBezTo>
                  <a:pt x="3894" y="1337842"/>
                  <a:pt x="11814" y="1297886"/>
                  <a:pt x="38812" y="1263330"/>
                </a:cubicBezTo>
                <a:cubicBezTo>
                  <a:pt x="65811" y="1228413"/>
                  <a:pt x="104329" y="1208615"/>
                  <a:pt x="145367" y="1201776"/>
                </a:cubicBezTo>
                <a:lnTo>
                  <a:pt x="145367" y="1094507"/>
                </a:lnTo>
                <a:cubicBezTo>
                  <a:pt x="66171" y="1076149"/>
                  <a:pt x="-33544" y="1014595"/>
                  <a:pt x="23333" y="923884"/>
                </a:cubicBezTo>
                <a:cubicBezTo>
                  <a:pt x="52852" y="876729"/>
                  <a:pt x="97129" y="856211"/>
                  <a:pt x="145367" y="852611"/>
                </a:cubicBezTo>
                <a:lnTo>
                  <a:pt x="145367" y="825974"/>
                </a:lnTo>
                <a:cubicBezTo>
                  <a:pt x="94970" y="806536"/>
                  <a:pt x="52132" y="774499"/>
                  <a:pt x="26573" y="726264"/>
                </a:cubicBezTo>
                <a:cubicBezTo>
                  <a:pt x="3894" y="682708"/>
                  <a:pt x="6774" y="615395"/>
                  <a:pt x="45652" y="581199"/>
                </a:cubicBezTo>
                <a:cubicBezTo>
                  <a:pt x="73371" y="556361"/>
                  <a:pt x="108289" y="543042"/>
                  <a:pt x="145367" y="537283"/>
                </a:cubicBezTo>
                <a:lnTo>
                  <a:pt x="145367" y="494447"/>
                </a:lnTo>
                <a:cubicBezTo>
                  <a:pt x="100729" y="480049"/>
                  <a:pt x="51772" y="456291"/>
                  <a:pt x="35213" y="408776"/>
                </a:cubicBezTo>
                <a:cubicBezTo>
                  <a:pt x="22613" y="371340"/>
                  <a:pt x="36653" y="330304"/>
                  <a:pt x="63291" y="302587"/>
                </a:cubicBezTo>
                <a:cubicBezTo>
                  <a:pt x="87410" y="277029"/>
                  <a:pt x="117288" y="260111"/>
                  <a:pt x="148967" y="250752"/>
                </a:cubicBezTo>
                <a:cubicBezTo>
                  <a:pt x="169846" y="114326"/>
                  <a:pt x="283600" y="4897"/>
                  <a:pt x="427952" y="4897"/>
                </a:cubicBezTo>
                <a:lnTo>
                  <a:pt x="3622426" y="4897"/>
                </a:lnTo>
                <a:cubicBezTo>
                  <a:pt x="3686008" y="4897"/>
                  <a:pt x="3764372" y="-1482"/>
                  <a:pt x="3842406" y="322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Old Standard TT" panose="02040503050505020303" pitchFamily="18" charset="0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3A14F-91C3-E74D-B992-A25280BE2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460171" cy="2542748"/>
          </a:xfrm>
          <a:custGeom>
            <a:avLst/>
            <a:gdLst>
              <a:gd name="connsiteX0" fmla="*/ 0 w 2460171"/>
              <a:gd name="connsiteY0" fmla="*/ 0 h 2542748"/>
              <a:gd name="connsiteX1" fmla="*/ 2460171 w 2460171"/>
              <a:gd name="connsiteY1" fmla="*/ 0 h 2542748"/>
              <a:gd name="connsiteX2" fmla="*/ 2460171 w 2460171"/>
              <a:gd name="connsiteY2" fmla="*/ 2542748 h 2542748"/>
              <a:gd name="connsiteX3" fmla="*/ 0 w 2460171"/>
              <a:gd name="connsiteY3" fmla="*/ 2542748 h 254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0171" h="2542748">
                <a:moveTo>
                  <a:pt x="0" y="0"/>
                </a:moveTo>
                <a:lnTo>
                  <a:pt x="2460171" y="0"/>
                </a:lnTo>
                <a:lnTo>
                  <a:pt x="2460171" y="2542748"/>
                </a:lnTo>
                <a:lnTo>
                  <a:pt x="0" y="254274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647A1-4B68-9344-A447-F9CE76DCF7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52DBB9-34E7-46A4-A0AB-528C3867530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08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9DE9D1-4FC9-49CC-9BB2-EA8C97B39CF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32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A069FA-9803-43A3-986D-4A388405C24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22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BC5B60-B027-4666-9C75-BC0150A1CC7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71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BB015F-C217-41B2-BDA7-EB5DC3A462C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11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272DB1-A84B-42FA-A20E-789863E6CC2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33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0C2FB2-A379-4292-8135-BECBB206870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12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1C1E46A-CF85-45F3-B8B3-254A54293C9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07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9B6F9E-7E14-4FFB-81F3-ADD813F745E1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73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BADF53-AC76-4799-AD4E-4D2C45F689F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8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6702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9C6B75-A315-46FA-A204-E5787E012B8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134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52DBB9-34E7-46A4-A0AB-528C3867530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62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9DE9D1-4FC9-49CC-9BB2-EA8C97B39CF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29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A069FA-9803-43A3-986D-4A388405C24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56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BC5B60-B027-4666-9C75-BC0150A1CC7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89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BE2371-95EF-49EB-ACC0-D640C83F9AB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984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3A90E3F-A69A-4599-9170-3D10631B6F2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55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07ACA3-B57B-4272-B179-889611026D8E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4624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4C2594A-3F21-4127-8DB4-3278B8B4773B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70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E734C2-CA5B-4E94-A853-A2CC463D6BD4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6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57185"/>
      </p:ext>
    </p:extLst>
  </p:cSld>
  <p:clrMapOvr>
    <a:masterClrMapping/>
  </p:clrMapOvr>
  <p:transition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E6161F-3DB7-4345-876E-6246884ACB5D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510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619463-059A-4E6E-A5E9-8C8A56FB7E8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31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817C3F4-83AA-47F4-A1B8-CCAE84CA0E68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87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173D4-CA0F-4856-B6B8-CF258944F15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963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52088-6543-4BB8-A832-E8DBC758BCC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872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335FD5-E36B-4689-A0B0-6C7BFDC54386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8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FB601F-12FA-6D4E-A05C-93A155BF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0108" y="0"/>
            <a:ext cx="2271892" cy="1784892"/>
          </a:xfrm>
          <a:custGeom>
            <a:avLst/>
            <a:gdLst>
              <a:gd name="connsiteX0" fmla="*/ 0 w 2271892"/>
              <a:gd name="connsiteY0" fmla="*/ 0 h 1784892"/>
              <a:gd name="connsiteX1" fmla="*/ 2271892 w 2271892"/>
              <a:gd name="connsiteY1" fmla="*/ 0 h 1784892"/>
              <a:gd name="connsiteX2" fmla="*/ 2271892 w 2271892"/>
              <a:gd name="connsiteY2" fmla="*/ 1784892 h 1784892"/>
              <a:gd name="connsiteX3" fmla="*/ 0 w 2271892"/>
              <a:gd name="connsiteY3" fmla="*/ 1784892 h 178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1892" h="1784892">
                <a:moveTo>
                  <a:pt x="0" y="0"/>
                </a:moveTo>
                <a:lnTo>
                  <a:pt x="2271892" y="0"/>
                </a:lnTo>
                <a:lnTo>
                  <a:pt x="2271892" y="1784892"/>
                </a:lnTo>
                <a:lnTo>
                  <a:pt x="0" y="178489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2059F-B3D1-6546-B765-9CC94EBA3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705015" cy="1721838"/>
          </a:xfrm>
          <a:custGeom>
            <a:avLst/>
            <a:gdLst>
              <a:gd name="connsiteX0" fmla="*/ 0 w 3705015"/>
              <a:gd name="connsiteY0" fmla="*/ 0 h 1721838"/>
              <a:gd name="connsiteX1" fmla="*/ 3705015 w 3705015"/>
              <a:gd name="connsiteY1" fmla="*/ 0 h 1721838"/>
              <a:gd name="connsiteX2" fmla="*/ 3705015 w 3705015"/>
              <a:gd name="connsiteY2" fmla="*/ 1721838 h 1721838"/>
              <a:gd name="connsiteX3" fmla="*/ 0 w 3705015"/>
              <a:gd name="connsiteY3" fmla="*/ 1721838 h 172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5015" h="1721838">
                <a:moveTo>
                  <a:pt x="0" y="0"/>
                </a:moveTo>
                <a:lnTo>
                  <a:pt x="3705015" y="0"/>
                </a:lnTo>
                <a:lnTo>
                  <a:pt x="3705015" y="1721838"/>
                </a:lnTo>
                <a:lnTo>
                  <a:pt x="0" y="1721838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2FBC2-5FA4-EB4E-9B64-A805B9D73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88104" y="4579838"/>
            <a:ext cx="2703897" cy="2278163"/>
          </a:xfrm>
          <a:custGeom>
            <a:avLst/>
            <a:gdLst>
              <a:gd name="connsiteX0" fmla="*/ 0 w 2703897"/>
              <a:gd name="connsiteY0" fmla="*/ 0 h 2278163"/>
              <a:gd name="connsiteX1" fmla="*/ 2703897 w 2703897"/>
              <a:gd name="connsiteY1" fmla="*/ 0 h 2278163"/>
              <a:gd name="connsiteX2" fmla="*/ 2703897 w 2703897"/>
              <a:gd name="connsiteY2" fmla="*/ 2278163 h 2278163"/>
              <a:gd name="connsiteX3" fmla="*/ 0 w 2703897"/>
              <a:gd name="connsiteY3" fmla="*/ 2278163 h 22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897" h="2278163">
                <a:moveTo>
                  <a:pt x="0" y="0"/>
                </a:moveTo>
                <a:lnTo>
                  <a:pt x="2703897" y="0"/>
                </a:lnTo>
                <a:lnTo>
                  <a:pt x="2703897" y="2278163"/>
                </a:lnTo>
                <a:lnTo>
                  <a:pt x="0" y="2278163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D0329-C3FB-A240-8245-C1E7E10F56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303918"/>
            <a:ext cx="3454268" cy="2554083"/>
          </a:xfrm>
          <a:custGeom>
            <a:avLst/>
            <a:gdLst>
              <a:gd name="connsiteX0" fmla="*/ 0 w 3454268"/>
              <a:gd name="connsiteY0" fmla="*/ 0 h 2554083"/>
              <a:gd name="connsiteX1" fmla="*/ 3454268 w 3454268"/>
              <a:gd name="connsiteY1" fmla="*/ 0 h 2554083"/>
              <a:gd name="connsiteX2" fmla="*/ 3454268 w 3454268"/>
              <a:gd name="connsiteY2" fmla="*/ 2554083 h 2554083"/>
              <a:gd name="connsiteX3" fmla="*/ 0 w 3454268"/>
              <a:gd name="connsiteY3" fmla="*/ 2554083 h 25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268" h="2554083">
                <a:moveTo>
                  <a:pt x="0" y="0"/>
                </a:moveTo>
                <a:lnTo>
                  <a:pt x="3454268" y="0"/>
                </a:lnTo>
                <a:lnTo>
                  <a:pt x="3454268" y="2554083"/>
                </a:lnTo>
                <a:lnTo>
                  <a:pt x="0" y="25540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92630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2697856"/>
      </p:ext>
    </p:extLst>
  </p:cSld>
  <p:clrMapOvr>
    <a:masterClrMapping/>
  </p:clrMapOvr>
  <p:transition advClick="0"/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61387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5" r:id="rId3"/>
    <p:sldLayoutId id="2147483669" r:id="rId4"/>
    <p:sldLayoutId id="2147483672" r:id="rId5"/>
    <p:sldLayoutId id="2147483675" r:id="rId6"/>
    <p:sldLayoutId id="2147483671" r:id="rId7"/>
    <p:sldLayoutId id="2147483670" r:id="rId8"/>
    <p:sldLayoutId id="2147483673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Old Standard TT" panose="02040503050505020303" pitchFamily="18" charset="0"/>
          <a:ea typeface="+mj-ea"/>
          <a:cs typeface="Khul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2F0C69-DABB-4017-BB00-BE55AC8D346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9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2F0C69-DABB-4017-BB00-BE55AC8D346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50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2F0C69-DABB-4017-BB00-BE55AC8D346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2F0C69-DABB-4017-BB00-BE55AC8D346A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5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06266-D2F8-4782-A769-BDBEC9950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F1A7D-817C-4460-8ADD-B79B35841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1FFED-FBF1-4BE4-9D51-A74BF63F7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A60B2F-E517-47F5-9FE0-AB6D69D91011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262" y="-544232"/>
            <a:ext cx="5939285" cy="6882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8FCA80-9871-44E4-A425-25C6B5715678}"/>
              </a:ext>
            </a:extLst>
          </p:cNvPr>
          <p:cNvSpPr txBox="1"/>
          <p:nvPr/>
        </p:nvSpPr>
        <p:spPr>
          <a:xfrm>
            <a:off x="794" y="1327439"/>
            <a:ext cx="80658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600" b="1" spc="50" dirty="0">
                <a:ln w="11430"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spc="50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DỰ TIẾT </a:t>
            </a:r>
            <a:r>
              <a:rPr lang="en-US" sz="36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  <a:endParaRPr lang="en-US" sz="3600" b="1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spc="50" dirty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sz="36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5A1</a:t>
            </a:r>
            <a:endParaRPr lang="en-US" sz="3600" b="1" spc="50" dirty="0">
              <a:ln w="11430"/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" y="4268330"/>
            <a:ext cx="12462752" cy="26677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CA1FFC-5370-4A04-95A3-0BB209B1BFCF}"/>
              </a:ext>
            </a:extLst>
          </p:cNvPr>
          <p:cNvSpPr/>
          <p:nvPr/>
        </p:nvSpPr>
        <p:spPr>
          <a:xfrm>
            <a:off x="455410" y="4913238"/>
            <a:ext cx="6533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b="1" i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b="1" i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3200" b="1" i="1" dirty="0">
              <a:ln w="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08C022A8-AAC9-4BAE-B324-33728CF886BD}"/>
              </a:ext>
            </a:extLst>
          </p:cNvPr>
          <p:cNvSpPr/>
          <p:nvPr/>
        </p:nvSpPr>
        <p:spPr>
          <a:xfrm>
            <a:off x="7040757" y="5936742"/>
            <a:ext cx="424488" cy="401084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82DB67-9DA2-40E3-83E3-CADD443EDFF2}"/>
              </a:ext>
            </a:extLst>
          </p:cNvPr>
          <p:cNvSpPr/>
          <p:nvPr/>
        </p:nvSpPr>
        <p:spPr>
          <a:xfrm>
            <a:off x="920273" y="207903"/>
            <a:ext cx="5770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PGD &amp; ĐT QUẬN HẢI AN          </a:t>
            </a:r>
          </a:p>
          <a:p>
            <a:pPr algn="ctr" eaLnBrk="1" hangingPunct="1">
              <a:defRPr/>
            </a:pPr>
            <a:r>
              <a:rPr lang="en-US" sz="24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b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 &amp; THCS  </a:t>
            </a:r>
            <a:r>
              <a:rPr lang="en-US" sz="24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 HẢI 2</a:t>
            </a:r>
          </a:p>
        </p:txBody>
      </p:sp>
      <p:pic>
        <p:nvPicPr>
          <p:cNvPr id="7" name="River-flows-in-you-yiruma-Nhac-Khong-Loi-yiru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9800" y="6137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5" descr="truongdinhi_Attachments_543564848_a0ee94b4a2Autosave_600729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0997" cy="467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5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01" y="0"/>
            <a:ext cx="6100999" cy="467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5"/>
          <p:cNvSpPr txBox="1">
            <a:spLocks noChangeArrowheads="1"/>
          </p:cNvSpPr>
          <p:nvPr/>
        </p:nvSpPr>
        <p:spPr bwMode="auto">
          <a:xfrm>
            <a:off x="3962400" y="5957888"/>
            <a:ext cx="419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794478" y="5047905"/>
            <a:ext cx="102332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3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3962400" y="6316663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526842" y="128618"/>
            <a:ext cx="110621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495300" y="4008339"/>
            <a:ext cx="11049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nhuốm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526842" y="1687425"/>
            <a:ext cx="1106211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lổm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ngổm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4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694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04229" y="157398"/>
            <a:ext cx="120877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255380" y="1584582"/>
            <a:ext cx="1193662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lẹt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lẹt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lách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ù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lộp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độp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ồ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255380" y="3917411"/>
            <a:ext cx="1193662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/>
      <p:bldP spid="8208" grpId="0"/>
      <p:bldP spid="82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676400" y="2247901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prstClr val="black"/>
              </a:solidFill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676400" y="3141663"/>
            <a:ext cx="861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prstClr val="black"/>
              </a:solidFill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562100" y="5162550"/>
            <a:ext cx="8839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600" b="1">
              <a:solidFill>
                <a:prstClr val="black"/>
              </a:solidFill>
            </a:endParaRPr>
          </a:p>
        </p:txBody>
      </p:sp>
      <p:pic>
        <p:nvPicPr>
          <p:cNvPr id="9221" name="Picture 2" descr="Mưa 5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2895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 descr="thu%20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 descr="Mưa 4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" descr="Mưa 4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2" descr="Mưa 6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8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89743" y="179882"/>
            <a:ext cx="116323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239843" y="1516760"/>
            <a:ext cx="1178226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- Con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ì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14793" y="3995678"/>
            <a:ext cx="1121264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-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ran.                                                           -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-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8" grpId="0"/>
      <p:bldP spid="174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4742" y="203406"/>
            <a:ext cx="95935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d.Tác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115122" y="901906"/>
            <a:ext cx="118340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quaanh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tuôn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115122" y="2713482"/>
            <a:ext cx="115865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115122" y="4059107"/>
            <a:ext cx="115865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nhuốm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115122" y="5378241"/>
            <a:ext cx="115865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altLang="en-US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8" grpId="0"/>
      <p:bldP spid="8210" grpId="0"/>
      <p:bldP spid="8211" grpId="0"/>
      <p:bldP spid="8212" grpId="0"/>
      <p:bldP spid="82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785" y="2322441"/>
            <a:ext cx="110402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7200" b="1" dirty="0" err="1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Tiết</a:t>
            </a:r>
            <a:r>
              <a:rPr lang="en-US" sz="7200" b="1" dirty="0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học</a:t>
            </a:r>
            <a:r>
              <a:rPr lang="en-US" sz="7200" b="1" dirty="0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7200" b="1" dirty="0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đây</a:t>
            </a:r>
            <a:r>
              <a:rPr lang="en-US" sz="7200" b="1" dirty="0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là</a:t>
            </a:r>
            <a:r>
              <a:rPr lang="en-US" sz="7200" b="1" dirty="0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kết</a:t>
            </a:r>
            <a:r>
              <a:rPr lang="en-US" sz="7200" b="1" dirty="0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 smtClean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thúc</a:t>
            </a:r>
            <a:r>
              <a:rPr lang="en-US" sz="7200" b="1" dirty="0">
                <a:ln w="12700">
                  <a:solidFill>
                    <a:schemeClr val="accent3">
                      <a:lumMod val="9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55879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4" y="448"/>
            <a:ext cx="12190413" cy="6857107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solidFill>
                <a:prstClr val="white"/>
              </a:solidFill>
              <a:latin typeface="微软雅黑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38889" y="448"/>
            <a:ext cx="11738035" cy="6857107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4" name="矩形 13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zh-CN" altLang="en-US">
                <a:solidFill>
                  <a:prstClr val="white"/>
                </a:solidFill>
                <a:latin typeface="微软雅黑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984" y="-519110"/>
            <a:ext cx="4385807" cy="18032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3125" y="-205958"/>
            <a:ext cx="5160587" cy="1803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" y="3947617"/>
            <a:ext cx="12199647" cy="1530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285" y="802919"/>
            <a:ext cx="3275756" cy="2916065"/>
          </a:xfrm>
          <a:prstGeom prst="rect">
            <a:avLst/>
          </a:prstGeom>
        </p:spPr>
      </p:pic>
      <p:pic>
        <p:nvPicPr>
          <p:cNvPr id="51" name="图片 10">
            <a:extLst>
              <a:ext uri="{FF2B5EF4-FFF2-40B4-BE49-F238E27FC236}">
                <a16:creationId xmlns:a16="http://schemas.microsoft.com/office/drawing/2014/main" id="{D681246F-5E2D-47E2-B625-6413B83C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8039" y="3362433"/>
            <a:ext cx="3923856" cy="2481620"/>
          </a:xfrm>
          <a:prstGeom prst="rect">
            <a:avLst/>
          </a:prstGeom>
        </p:spPr>
      </p:pic>
      <p:sp>
        <p:nvSpPr>
          <p:cNvPr id="52" name="文本框 15">
            <a:extLst>
              <a:ext uri="{FF2B5EF4-FFF2-40B4-BE49-F238E27FC236}">
                <a16:creationId xmlns:a16="http://schemas.microsoft.com/office/drawing/2014/main" id="{283DD670-AE9B-4D0F-85A4-FD530D0044F7}"/>
              </a:ext>
            </a:extLst>
          </p:cNvPr>
          <p:cNvSpPr txBox="1"/>
          <p:nvPr/>
        </p:nvSpPr>
        <p:spPr>
          <a:xfrm>
            <a:off x="3896763" y="4121396"/>
            <a:ext cx="4170657" cy="80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600" b="1" spc="-150" dirty="0">
                <a:solidFill>
                  <a:srgbClr val="EA44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600" b="1" spc="-150" dirty="0">
              <a:solidFill>
                <a:srgbClr val="EA44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 Light" panose="020B0502040204020203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57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129355565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3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129355737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0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129356548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129356409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2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8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4" y="0"/>
            <a:ext cx="10188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Elsie - Light">
      <a:dk1>
        <a:srgbClr val="3C3D3E"/>
      </a:dk1>
      <a:lt1>
        <a:srgbClr val="FFFFFF"/>
      </a:lt1>
      <a:dk2>
        <a:srgbClr val="242425"/>
      </a:dk2>
      <a:lt2>
        <a:srgbClr val="F6F2FC"/>
      </a:lt2>
      <a:accent1>
        <a:srgbClr val="6D9897"/>
      </a:accent1>
      <a:accent2>
        <a:srgbClr val="B9D27A"/>
      </a:accent2>
      <a:accent3>
        <a:srgbClr val="F1ACAA"/>
      </a:accent3>
      <a:accent4>
        <a:srgbClr val="916EA7"/>
      </a:accent4>
      <a:accent5>
        <a:srgbClr val="F0A13B"/>
      </a:accent5>
      <a:accent6>
        <a:srgbClr val="B28A5A"/>
      </a:accent6>
      <a:hlink>
        <a:srgbClr val="5D0D17"/>
      </a:hlink>
      <a:folHlink>
        <a:srgbClr val="616163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4548</TotalTime>
  <Words>495</Words>
  <Application>Microsoft Office PowerPoint</Application>
  <PresentationFormat>Widescreen</PresentationFormat>
  <Paragraphs>28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微软雅黑</vt:lpstr>
      <vt:lpstr>宋体</vt:lpstr>
      <vt:lpstr>Arial</vt:lpstr>
      <vt:lpstr>Calibri</vt:lpstr>
      <vt:lpstr>Calibri Light</vt:lpstr>
      <vt:lpstr>等线</vt:lpstr>
      <vt:lpstr>Khula</vt:lpstr>
      <vt:lpstr>Microsoft YaHei Light</vt:lpstr>
      <vt:lpstr>Old Standard TT</vt:lpstr>
      <vt:lpstr>Roboto Regular</vt:lpstr>
      <vt:lpstr>Rubik Light</vt:lpstr>
      <vt:lpstr>Segoe UI Black</vt:lpstr>
      <vt:lpstr>Times New Roman</vt:lpstr>
      <vt:lpstr>Office Theme</vt:lpstr>
      <vt:lpstr>1_Office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HP</cp:lastModifiedBy>
  <cp:revision>529</cp:revision>
  <dcterms:created xsi:type="dcterms:W3CDTF">2018-12-21T22:04:22Z</dcterms:created>
  <dcterms:modified xsi:type="dcterms:W3CDTF">2023-09-21T05:08:43Z</dcterms:modified>
</cp:coreProperties>
</file>