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2" r:id="rId2"/>
    <p:sldId id="267" r:id="rId3"/>
    <p:sldId id="262" r:id="rId4"/>
    <p:sldId id="263" r:id="rId5"/>
    <p:sldId id="302" r:id="rId6"/>
    <p:sldId id="284" r:id="rId7"/>
    <p:sldId id="269" r:id="rId8"/>
    <p:sldId id="285" r:id="rId9"/>
    <p:sldId id="264" r:id="rId10"/>
    <p:sldId id="271" r:id="rId11"/>
    <p:sldId id="286" r:id="rId12"/>
    <p:sldId id="272" r:id="rId13"/>
    <p:sldId id="287" r:id="rId14"/>
    <p:sldId id="288" r:id="rId15"/>
    <p:sldId id="296" r:id="rId16"/>
    <p:sldId id="293" r:id="rId17"/>
    <p:sldId id="295" r:id="rId18"/>
    <p:sldId id="298" r:id="rId19"/>
    <p:sldId id="299" r:id="rId20"/>
    <p:sldId id="289" r:id="rId21"/>
    <p:sldId id="300" r:id="rId22"/>
    <p:sldId id="301" r:id="rId23"/>
    <p:sldId id="274" r:id="rId24"/>
    <p:sldId id="276" r:id="rId25"/>
    <p:sldId id="290" r:id="rId26"/>
    <p:sldId id="261"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9933"/>
    <a:srgbClr val="FAC090"/>
    <a:srgbClr val="9D7C7D"/>
    <a:srgbClr val="FDEBB0"/>
    <a:srgbClr val="FCD5B5"/>
    <a:srgbClr val="FF9409"/>
    <a:srgbClr val="FEF9DC"/>
    <a:srgbClr val="FEF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82" autoAdjust="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AD53C164-F3C7-4FEE-8799-75A23E4533F5}" type="datetimeFigureOut">
              <a:rPr lang="zh-CN" altLang="en-US" smtClean="0"/>
              <a:pPr/>
              <a:t>2021/9/22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9BABEF33-434B-40DE-935B-300954A35B39}" type="slidenum">
              <a:rPr lang="zh-CN" altLang="en-US" smtClean="0"/>
              <a:pPr/>
              <a:t>‹#›</a:t>
            </a:fld>
            <a:endParaRPr lang="zh-CN" altLang="en-US" dirty="0"/>
          </a:p>
        </p:txBody>
      </p:sp>
    </p:spTree>
    <p:extLst>
      <p:ext uri="{BB962C8B-B14F-4D97-AF65-F5344CB8AC3E}">
        <p14:creationId xmlns:p14="http://schemas.microsoft.com/office/powerpoint/2010/main" val="332206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32600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10</a:t>
            </a:fld>
            <a:endParaRPr lang="zh-CN" altLang="en-US"/>
          </a:p>
        </p:txBody>
      </p:sp>
    </p:spTree>
    <p:extLst>
      <p:ext uri="{BB962C8B-B14F-4D97-AF65-F5344CB8AC3E}">
        <p14:creationId xmlns:p14="http://schemas.microsoft.com/office/powerpoint/2010/main" val="1014344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1543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12</a:t>
            </a:fld>
            <a:endParaRPr lang="zh-CN" altLang="en-US"/>
          </a:p>
        </p:txBody>
      </p:sp>
    </p:spTree>
    <p:extLst>
      <p:ext uri="{BB962C8B-B14F-4D97-AF65-F5344CB8AC3E}">
        <p14:creationId xmlns:p14="http://schemas.microsoft.com/office/powerpoint/2010/main" val="2989480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8680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29977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187893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35195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23062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66075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0610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a:t>
            </a:fld>
            <a:endParaRPr lang="zh-CN" altLang="en-US"/>
          </a:p>
        </p:txBody>
      </p:sp>
    </p:spTree>
    <p:extLst>
      <p:ext uri="{BB962C8B-B14F-4D97-AF65-F5344CB8AC3E}">
        <p14:creationId xmlns:p14="http://schemas.microsoft.com/office/powerpoint/2010/main" val="961806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45350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80654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33647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23</a:t>
            </a:fld>
            <a:endParaRPr lang="zh-CN" altLang="en-US"/>
          </a:p>
        </p:txBody>
      </p:sp>
    </p:spTree>
    <p:extLst>
      <p:ext uri="{BB962C8B-B14F-4D97-AF65-F5344CB8AC3E}">
        <p14:creationId xmlns:p14="http://schemas.microsoft.com/office/powerpoint/2010/main" val="579084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24</a:t>
            </a:fld>
            <a:endParaRPr lang="zh-CN" altLang="en-US"/>
          </a:p>
        </p:txBody>
      </p:sp>
    </p:spTree>
    <p:extLst>
      <p:ext uri="{BB962C8B-B14F-4D97-AF65-F5344CB8AC3E}">
        <p14:creationId xmlns:p14="http://schemas.microsoft.com/office/powerpoint/2010/main" val="1114149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22355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26</a:t>
            </a:fld>
            <a:endParaRPr lang="zh-CN" altLang="en-US"/>
          </a:p>
        </p:txBody>
      </p:sp>
    </p:spTree>
    <p:extLst>
      <p:ext uri="{BB962C8B-B14F-4D97-AF65-F5344CB8AC3E}">
        <p14:creationId xmlns:p14="http://schemas.microsoft.com/office/powerpoint/2010/main" val="11584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3</a:t>
            </a:fld>
            <a:endParaRPr lang="zh-CN" altLang="en-US"/>
          </a:p>
        </p:txBody>
      </p:sp>
    </p:spTree>
    <p:extLst>
      <p:ext uri="{BB962C8B-B14F-4D97-AF65-F5344CB8AC3E}">
        <p14:creationId xmlns:p14="http://schemas.microsoft.com/office/powerpoint/2010/main" val="26006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4</a:t>
            </a:fld>
            <a:endParaRPr lang="zh-CN" altLang="en-US"/>
          </a:p>
        </p:txBody>
      </p:sp>
    </p:spTree>
    <p:extLst>
      <p:ext uri="{BB962C8B-B14F-4D97-AF65-F5344CB8AC3E}">
        <p14:creationId xmlns:p14="http://schemas.microsoft.com/office/powerpoint/2010/main" val="1749121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91144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679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7</a:t>
            </a:fld>
            <a:endParaRPr lang="zh-CN" altLang="en-US"/>
          </a:p>
        </p:txBody>
      </p:sp>
    </p:spTree>
    <p:extLst>
      <p:ext uri="{BB962C8B-B14F-4D97-AF65-F5344CB8AC3E}">
        <p14:creationId xmlns:p14="http://schemas.microsoft.com/office/powerpoint/2010/main" val="253100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42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9</a:t>
            </a:fld>
            <a:endParaRPr lang="zh-CN" altLang="en-US"/>
          </a:p>
        </p:txBody>
      </p:sp>
    </p:spTree>
    <p:extLst>
      <p:ext uri="{BB962C8B-B14F-4D97-AF65-F5344CB8AC3E}">
        <p14:creationId xmlns:p14="http://schemas.microsoft.com/office/powerpoint/2010/main" val="44740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25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2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344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743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562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279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43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457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952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41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937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51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84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743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85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4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11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0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28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57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077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84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5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81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444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775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9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792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18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74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83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01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96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270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11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15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57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700" r:id="rId2"/>
    <p:sldLayoutId id="2147483699" r:id="rId3"/>
    <p:sldLayoutId id="2147483698" r:id="rId4"/>
    <p:sldLayoutId id="2147483697" r:id="rId5"/>
    <p:sldLayoutId id="2147483696" r:id="rId6"/>
    <p:sldLayoutId id="2147483695" r:id="rId7"/>
    <p:sldLayoutId id="2147483694" r:id="rId8"/>
    <p:sldLayoutId id="2147483693"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7" r:id="rId25"/>
    <p:sldLayoutId id="2147483676" r:id="rId26"/>
    <p:sldLayoutId id="2147483675" r:id="rId27"/>
    <p:sldLayoutId id="2147483674" r:id="rId28"/>
    <p:sldLayoutId id="2147483673" r:id="rId29"/>
    <p:sldLayoutId id="2147483672" r:id="rId30"/>
    <p:sldLayoutId id="2147483671" r:id="rId31"/>
    <p:sldLayoutId id="2147483670" r:id="rId32"/>
    <p:sldLayoutId id="2147483669" r:id="rId33"/>
    <p:sldLayoutId id="2147483668" r:id="rId34"/>
    <p:sldLayoutId id="2147483667" r:id="rId35"/>
    <p:sldLayoutId id="2147483666" r:id="rId36"/>
    <p:sldLayoutId id="2147483665" r:id="rId37"/>
    <p:sldLayoutId id="2147483664" r:id="rId38"/>
    <p:sldLayoutId id="2147483663" r:id="rId39"/>
  </p:sldLayoutIdLst>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12"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2.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3.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6.jpeg"/><Relationship Id="rId4" Type="http://schemas.openxmlformats.org/officeDocument/2006/relationships/image" Target="../media/image12.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9.jpeg"/><Relationship Id="rId5" Type="http://schemas.openxmlformats.org/officeDocument/2006/relationships/image" Target="../media/image13.png"/><Relationship Id="rId10" Type="http://schemas.openxmlformats.org/officeDocument/2006/relationships/image" Target="../media/image28.jpeg"/><Relationship Id="rId4" Type="http://schemas.openxmlformats.org/officeDocument/2006/relationships/image" Target="../media/image12.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0.jpeg"/><Relationship Id="rId4" Type="http://schemas.openxmlformats.org/officeDocument/2006/relationships/image" Target="../media/image12.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image" Target="../media/image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0" y="0"/>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54" y="2514600"/>
            <a:ext cx="4222504" cy="4666130"/>
          </a:xfrm>
          <a:prstGeom prst="rect">
            <a:avLst/>
          </a:prstGeom>
        </p:spPr>
      </p:pic>
      <p:sp>
        <p:nvSpPr>
          <p:cNvPr id="13" name="矩形: 圆角 12">
            <a:extLst>
              <a:ext uri="{FF2B5EF4-FFF2-40B4-BE49-F238E27FC236}">
                <a16:creationId xmlns:a16="http://schemas.microsoft.com/office/drawing/2014/main" id="{CEE1C666-20C7-446E-8AC2-A57590AB36B4}"/>
              </a:ext>
            </a:extLst>
          </p:cNvPr>
          <p:cNvSpPr/>
          <p:nvPr/>
        </p:nvSpPr>
        <p:spPr>
          <a:xfrm>
            <a:off x="3754589" y="401782"/>
            <a:ext cx="4433454" cy="1551709"/>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14" name="文本框 13">
            <a:extLst>
              <a:ext uri="{FF2B5EF4-FFF2-40B4-BE49-F238E27FC236}">
                <a16:creationId xmlns:a16="http://schemas.microsoft.com/office/drawing/2014/main" id="{88166D9F-42B0-45EB-9DDB-08E307463AD7}"/>
              </a:ext>
            </a:extLst>
          </p:cNvPr>
          <p:cNvSpPr txBox="1"/>
          <p:nvPr/>
        </p:nvSpPr>
        <p:spPr>
          <a:xfrm>
            <a:off x="4441945" y="669804"/>
            <a:ext cx="3427444"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LỊCH</a:t>
            </a:r>
            <a:r>
              <a:rPr kumimoji="0" lang="en-US" altLang="zh-CN" sz="6000" b="0" i="0" u="none" strike="noStrike" kern="1200" cap="none" spc="0" normalizeH="0" noProof="0" smtClean="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 SỬ</a:t>
            </a:r>
            <a:endParaRPr kumimoji="0" lang="zh-CN" altLang="en-US" sz="60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10" name="图片 17">
            <a:extLst>
              <a:ext uri="{FF2B5EF4-FFF2-40B4-BE49-F238E27FC236}">
                <a16:creationId xmlns:a16="http://schemas.microsoft.com/office/drawing/2014/main" id="{D90856D4-4CC1-4194-9322-4F8413E8A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205" y="292603"/>
            <a:ext cx="3864142" cy="2221997"/>
          </a:xfrm>
          <a:prstGeom prst="rect">
            <a:avLst/>
          </a:prstGeom>
        </p:spPr>
      </p:pic>
      <p:pic>
        <p:nvPicPr>
          <p:cNvPr id="11" name="图片 17">
            <a:extLst>
              <a:ext uri="{FF2B5EF4-FFF2-40B4-BE49-F238E27FC236}">
                <a16:creationId xmlns:a16="http://schemas.microsoft.com/office/drawing/2014/main" id="{D90856D4-4CC1-4194-9322-4F8413E8A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54" y="401782"/>
            <a:ext cx="3864142" cy="2221997"/>
          </a:xfrm>
          <a:prstGeom prst="rect">
            <a:avLst/>
          </a:prstGeom>
        </p:spPr>
      </p:pic>
    </p:spTree>
    <p:extLst>
      <p:ext uri="{BB962C8B-B14F-4D97-AF65-F5344CB8AC3E}">
        <p14:creationId xmlns:p14="http://schemas.microsoft.com/office/powerpoint/2010/main" val="413573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5" name="图片 4">
            <a:extLst>
              <a:ext uri="{FF2B5EF4-FFF2-40B4-BE49-F238E27FC236}">
                <a16:creationId xmlns:a16="http://schemas.microsoft.com/office/drawing/2014/main" id="{859A2312-E4E1-45B7-9114-0757F8947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02FF8E2E-34D1-413E-AE3E-765ED23C6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grpSp>
        <p:nvGrpSpPr>
          <p:cNvPr id="8" name="组合 31">
            <a:extLst>
              <a:ext uri="{FF2B5EF4-FFF2-40B4-BE49-F238E27FC236}">
                <a16:creationId xmlns:a16="http://schemas.microsoft.com/office/drawing/2014/main" id="{486E095B-3D9C-4CFB-84B1-D0741E9EE751}"/>
              </a:ext>
            </a:extLst>
          </p:cNvPr>
          <p:cNvGrpSpPr>
            <a:grpSpLocks/>
          </p:cNvGrpSpPr>
          <p:nvPr/>
        </p:nvGrpSpPr>
        <p:grpSpPr bwMode="auto">
          <a:xfrm rot="5400000">
            <a:off x="709986" y="1408377"/>
            <a:ext cx="4622800" cy="4429125"/>
            <a:chOff x="0" y="0"/>
            <a:chExt cx="5970957" cy="5720949"/>
          </a:xfrm>
        </p:grpSpPr>
        <p:sp>
          <p:nvSpPr>
            <p:cNvPr id="9" name="任意多边形 29">
              <a:extLst>
                <a:ext uri="{FF2B5EF4-FFF2-40B4-BE49-F238E27FC236}">
                  <a16:creationId xmlns:a16="http://schemas.microsoft.com/office/drawing/2014/main" id="{71810BD3-00E5-48CD-898E-A947DA5202E6}"/>
                </a:ext>
              </a:extLst>
            </p:cNvPr>
            <p:cNvSpPr>
              <a:spLocks/>
            </p:cNvSpPr>
            <p:nvPr/>
          </p:nvSpPr>
          <p:spPr bwMode="auto">
            <a:xfrm rot="-5400000" flipH="1" flipV="1">
              <a:off x="3025214" y="1371938"/>
              <a:ext cx="2969116" cy="2922369"/>
            </a:xfrm>
            <a:custGeom>
              <a:avLst/>
              <a:gdLst>
                <a:gd name="T0" fmla="*/ 1299463 w 2969116"/>
                <a:gd name="T1" fmla="*/ 2197576 h 2922369"/>
                <a:gd name="T2" fmla="*/ 1332628 w 2969116"/>
                <a:gd name="T3" fmla="*/ 2207871 h 2922369"/>
                <a:gd name="T4" fmla="*/ 1315965 w 2969116"/>
                <a:gd name="T5" fmla="*/ 2224739 h 2922369"/>
                <a:gd name="T6" fmla="*/ 0 w 2969116"/>
                <a:gd name="T7" fmla="*/ 1484558 h 2922369"/>
                <a:gd name="T8" fmla="*/ 1484558 w 2969116"/>
                <a:gd name="T9" fmla="*/ 0 h 2922369"/>
                <a:gd name="T10" fmla="*/ 2969116 w 2969116"/>
                <a:gd name="T11" fmla="*/ 1484558 h 2922369"/>
                <a:gd name="T12" fmla="*/ 2426295 w 2969116"/>
                <a:gd name="T13" fmla="*/ 2632241 h 2922369"/>
                <a:gd name="T14" fmla="*/ 2291178 w 2969116"/>
                <a:gd name="T15" fmla="*/ 2729920 h 2922369"/>
                <a:gd name="T16" fmla="*/ 2483627 w 2969116"/>
                <a:gd name="T17" fmla="*/ 2922369 h 2922369"/>
                <a:gd name="T18" fmla="*/ 1563589 w 2969116"/>
                <a:gd name="T19" fmla="*/ 2922369 h 2922369"/>
                <a:gd name="T20" fmla="*/ 1563589 w 2969116"/>
                <a:gd name="T21" fmla="*/ 2002331 h 2922369"/>
                <a:gd name="T22" fmla="*/ 1737709 w 2969116"/>
                <a:gd name="T23" fmla="*/ 2176450 h 2922369"/>
                <a:gd name="T24" fmla="*/ 1772305 w 2969116"/>
                <a:gd name="T25" fmla="*/ 2165711 h 2922369"/>
                <a:gd name="T26" fmla="*/ 2223804 w 2969116"/>
                <a:gd name="T27" fmla="*/ 1484558 h 2922369"/>
                <a:gd name="T28" fmla="*/ 1484558 w 2969116"/>
                <a:gd name="T29" fmla="*/ 745312 h 2922369"/>
                <a:gd name="T30" fmla="*/ 745312 w 2969116"/>
                <a:gd name="T31" fmla="*/ 1484558 h 2922369"/>
                <a:gd name="T32" fmla="*/ 760331 w 2969116"/>
                <a:gd name="T33" fmla="*/ 1633542 h 2922369"/>
                <a:gd name="T34" fmla="*/ 776482 w 2969116"/>
                <a:gd name="T35" fmla="*/ 1685572 h 2922369"/>
                <a:gd name="T36" fmla="*/ 740539 w 2969116"/>
                <a:gd name="T37" fmla="*/ 1663736 h 2922369"/>
                <a:gd name="T38" fmla="*/ 32911 w 2969116"/>
                <a:gd name="T39" fmla="*/ 1484558 h 2922369"/>
                <a:gd name="T40" fmla="*/ 83 w 2969116"/>
                <a:gd name="T41" fmla="*/ 1486216 h 29223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69116"/>
                <a:gd name="T64" fmla="*/ 0 h 2922369"/>
                <a:gd name="T65" fmla="*/ 2969116 w 2969116"/>
                <a:gd name="T66" fmla="*/ 2922369 h 29223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69116" h="2922369">
                  <a:moveTo>
                    <a:pt x="1299463" y="2197576"/>
                  </a:moveTo>
                  <a:lnTo>
                    <a:pt x="1332628" y="2207871"/>
                  </a:lnTo>
                  <a:lnTo>
                    <a:pt x="1315965" y="2224739"/>
                  </a:lnTo>
                  <a:lnTo>
                    <a:pt x="1299463" y="2197576"/>
                  </a:lnTo>
                  <a:close/>
                  <a:moveTo>
                    <a:pt x="0" y="1484558"/>
                  </a:moveTo>
                  <a:cubicBezTo>
                    <a:pt x="0" y="664659"/>
                    <a:pt x="664659" y="0"/>
                    <a:pt x="1484558" y="0"/>
                  </a:cubicBezTo>
                  <a:cubicBezTo>
                    <a:pt x="2304457" y="0"/>
                    <a:pt x="2969116" y="664659"/>
                    <a:pt x="2969116" y="1484558"/>
                  </a:cubicBezTo>
                  <a:cubicBezTo>
                    <a:pt x="2969116" y="1946953"/>
                    <a:pt x="2757717" y="2359972"/>
                    <a:pt x="2426295" y="2632241"/>
                  </a:cubicBezTo>
                  <a:lnTo>
                    <a:pt x="2291178" y="2729920"/>
                  </a:lnTo>
                  <a:lnTo>
                    <a:pt x="2483627" y="2922369"/>
                  </a:lnTo>
                  <a:lnTo>
                    <a:pt x="1563589" y="2922369"/>
                  </a:lnTo>
                  <a:lnTo>
                    <a:pt x="1563589" y="2002331"/>
                  </a:lnTo>
                  <a:lnTo>
                    <a:pt x="1737709" y="2176450"/>
                  </a:lnTo>
                  <a:lnTo>
                    <a:pt x="1772305" y="2165711"/>
                  </a:lnTo>
                  <a:cubicBezTo>
                    <a:pt x="2037632" y="2053487"/>
                    <a:pt x="2223804" y="1790764"/>
                    <a:pt x="2223804" y="1484558"/>
                  </a:cubicBezTo>
                  <a:cubicBezTo>
                    <a:pt x="2223804" y="1076284"/>
                    <a:pt x="1892832" y="745312"/>
                    <a:pt x="1484558" y="745312"/>
                  </a:cubicBezTo>
                  <a:cubicBezTo>
                    <a:pt x="1076284" y="745312"/>
                    <a:pt x="745312" y="1076284"/>
                    <a:pt x="745312" y="1484558"/>
                  </a:cubicBezTo>
                  <a:cubicBezTo>
                    <a:pt x="745312" y="1535593"/>
                    <a:pt x="750483" y="1585419"/>
                    <a:pt x="760331" y="1633542"/>
                  </a:cubicBezTo>
                  <a:lnTo>
                    <a:pt x="776482" y="1685572"/>
                  </a:lnTo>
                  <a:lnTo>
                    <a:pt x="740539" y="1663736"/>
                  </a:lnTo>
                  <a:cubicBezTo>
                    <a:pt x="530187" y="1549466"/>
                    <a:pt x="289129" y="1484558"/>
                    <a:pt x="32911" y="1484558"/>
                  </a:cubicBezTo>
                  <a:lnTo>
                    <a:pt x="83" y="1486216"/>
                  </a:lnTo>
                  <a:lnTo>
                    <a:pt x="0" y="1484558"/>
                  </a:lnTo>
                  <a:close/>
                </a:path>
              </a:pathLst>
            </a:custGeom>
            <a:solidFill>
              <a:srgbClr val="FCD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dirty="0">
                <a:latin typeface="inpin heiti" charset="-122"/>
                <a:ea typeface="inpin heiti" charset="-122"/>
              </a:endParaRPr>
            </a:p>
          </p:txBody>
        </p:sp>
        <p:sp>
          <p:nvSpPr>
            <p:cNvPr id="10" name="任意多边形 27">
              <a:extLst>
                <a:ext uri="{FF2B5EF4-FFF2-40B4-BE49-F238E27FC236}">
                  <a16:creationId xmlns:a16="http://schemas.microsoft.com/office/drawing/2014/main" id="{7D98C0F0-8BA1-4AD6-AA39-2FC020B9C797}"/>
                </a:ext>
              </a:extLst>
            </p:cNvPr>
            <p:cNvSpPr>
              <a:spLocks/>
            </p:cNvSpPr>
            <p:nvPr/>
          </p:nvSpPr>
          <p:spPr bwMode="auto">
            <a:xfrm rot="-5400000">
              <a:off x="-29521" y="1395020"/>
              <a:ext cx="2969116" cy="2910073"/>
            </a:xfrm>
            <a:custGeom>
              <a:avLst/>
              <a:gdLst>
                <a:gd name="T0" fmla="*/ 1332628 w 2969116"/>
                <a:gd name="T1" fmla="*/ 2207871 h 2910073"/>
                <a:gd name="T2" fmla="*/ 1315965 w 2969116"/>
                <a:gd name="T3" fmla="*/ 2224739 h 2910073"/>
                <a:gd name="T4" fmla="*/ 1299463 w 2969116"/>
                <a:gd name="T5" fmla="*/ 2197576 h 2910073"/>
                <a:gd name="T6" fmla="*/ 2969116 w 2969116"/>
                <a:gd name="T7" fmla="*/ 1484558 h 2910073"/>
                <a:gd name="T8" fmla="*/ 2277174 w 2969116"/>
                <a:gd name="T9" fmla="*/ 2740043 h 2910073"/>
                <a:gd name="T10" fmla="*/ 2271609 w 2969116"/>
                <a:gd name="T11" fmla="*/ 2743220 h 2910073"/>
                <a:gd name="T12" fmla="*/ 2438462 w 2969116"/>
                <a:gd name="T13" fmla="*/ 2910073 h 2910073"/>
                <a:gd name="T14" fmla="*/ 1518424 w 2969116"/>
                <a:gd name="T15" fmla="*/ 2910073 h 2910073"/>
                <a:gd name="T16" fmla="*/ 1518424 w 2969116"/>
                <a:gd name="T17" fmla="*/ 1990035 h 2910073"/>
                <a:gd name="T18" fmla="*/ 1712626 w 2969116"/>
                <a:gd name="T19" fmla="*/ 2184237 h 2910073"/>
                <a:gd name="T20" fmla="*/ 1772305 w 2969116"/>
                <a:gd name="T21" fmla="*/ 2165711 h 2910073"/>
                <a:gd name="T22" fmla="*/ 2223804 w 2969116"/>
                <a:gd name="T23" fmla="*/ 1484558 h 2910073"/>
                <a:gd name="T24" fmla="*/ 1484558 w 2969116"/>
                <a:gd name="T25" fmla="*/ 745312 h 2910073"/>
                <a:gd name="T26" fmla="*/ 745312 w 2969116"/>
                <a:gd name="T27" fmla="*/ 1484558 h 2910073"/>
                <a:gd name="T28" fmla="*/ 760331 w 2969116"/>
                <a:gd name="T29" fmla="*/ 1633542 h 2910073"/>
                <a:gd name="T30" fmla="*/ 776482 w 2969116"/>
                <a:gd name="T31" fmla="*/ 1685572 h 2910073"/>
                <a:gd name="T32" fmla="*/ 740539 w 2969116"/>
                <a:gd name="T33" fmla="*/ 1663736 h 2910073"/>
                <a:gd name="T34" fmla="*/ 32911 w 2969116"/>
                <a:gd name="T35" fmla="*/ 1484558 h 2910073"/>
                <a:gd name="T36" fmla="*/ 83 w 2969116"/>
                <a:gd name="T37" fmla="*/ 1486216 h 2910073"/>
                <a:gd name="T38" fmla="*/ 0 w 2969116"/>
                <a:gd name="T39" fmla="*/ 1484558 h 2910073"/>
                <a:gd name="T40" fmla="*/ 1484558 w 2969116"/>
                <a:gd name="T41" fmla="*/ 0 h 2910073"/>
                <a:gd name="T42" fmla="*/ 2969116 w 2969116"/>
                <a:gd name="T43" fmla="*/ 1484558 h 29100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69116"/>
                <a:gd name="T67" fmla="*/ 0 h 2910073"/>
                <a:gd name="T68" fmla="*/ 2969116 w 2969116"/>
                <a:gd name="T69" fmla="*/ 2910073 h 29100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69116" h="2910073">
                  <a:moveTo>
                    <a:pt x="1332628" y="2207871"/>
                  </a:moveTo>
                  <a:lnTo>
                    <a:pt x="1315965" y="2224739"/>
                  </a:lnTo>
                  <a:lnTo>
                    <a:pt x="1299463" y="2197576"/>
                  </a:lnTo>
                  <a:lnTo>
                    <a:pt x="1332628" y="2207871"/>
                  </a:lnTo>
                  <a:close/>
                  <a:moveTo>
                    <a:pt x="2969116" y="1484558"/>
                  </a:moveTo>
                  <a:cubicBezTo>
                    <a:pt x="2969116" y="2013009"/>
                    <a:pt x="2693003" y="2476970"/>
                    <a:pt x="2277174" y="2740043"/>
                  </a:cubicBezTo>
                  <a:lnTo>
                    <a:pt x="2271609" y="2743220"/>
                  </a:lnTo>
                  <a:lnTo>
                    <a:pt x="2438462" y="2910073"/>
                  </a:lnTo>
                  <a:lnTo>
                    <a:pt x="1518424" y="2910073"/>
                  </a:lnTo>
                  <a:lnTo>
                    <a:pt x="1518424" y="1990035"/>
                  </a:lnTo>
                  <a:lnTo>
                    <a:pt x="1712626" y="2184237"/>
                  </a:lnTo>
                  <a:lnTo>
                    <a:pt x="1772305" y="2165711"/>
                  </a:lnTo>
                  <a:cubicBezTo>
                    <a:pt x="2037632" y="2053487"/>
                    <a:pt x="2223804" y="1790764"/>
                    <a:pt x="2223804" y="1484558"/>
                  </a:cubicBezTo>
                  <a:cubicBezTo>
                    <a:pt x="2223804" y="1076284"/>
                    <a:pt x="1892832" y="745312"/>
                    <a:pt x="1484558" y="745312"/>
                  </a:cubicBezTo>
                  <a:cubicBezTo>
                    <a:pt x="1076284" y="745312"/>
                    <a:pt x="745312" y="1076284"/>
                    <a:pt x="745312" y="1484558"/>
                  </a:cubicBezTo>
                  <a:cubicBezTo>
                    <a:pt x="745312" y="1535593"/>
                    <a:pt x="750483" y="1585419"/>
                    <a:pt x="760331" y="1633542"/>
                  </a:cubicBezTo>
                  <a:lnTo>
                    <a:pt x="776482" y="1685572"/>
                  </a:lnTo>
                  <a:lnTo>
                    <a:pt x="740539" y="1663736"/>
                  </a:lnTo>
                  <a:cubicBezTo>
                    <a:pt x="530187" y="1549466"/>
                    <a:pt x="289129" y="1484558"/>
                    <a:pt x="32911" y="1484558"/>
                  </a:cubicBezTo>
                  <a:lnTo>
                    <a:pt x="83" y="1486216"/>
                  </a:lnTo>
                  <a:lnTo>
                    <a:pt x="0" y="1484558"/>
                  </a:lnTo>
                  <a:cubicBezTo>
                    <a:pt x="0" y="664659"/>
                    <a:pt x="664659" y="0"/>
                    <a:pt x="1484558" y="0"/>
                  </a:cubicBezTo>
                  <a:cubicBezTo>
                    <a:pt x="2304457" y="0"/>
                    <a:pt x="2969116" y="664659"/>
                    <a:pt x="2969116" y="1484558"/>
                  </a:cubicBezTo>
                  <a:close/>
                </a:path>
              </a:pathLst>
            </a:custGeom>
            <a:solidFill>
              <a:srgbClr val="F8B1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dirty="0">
                <a:latin typeface="inpin heiti" charset="-122"/>
                <a:ea typeface="inpin heiti" charset="-122"/>
              </a:endParaRPr>
            </a:p>
          </p:txBody>
        </p:sp>
        <p:sp>
          <p:nvSpPr>
            <p:cNvPr id="11" name="任意多边形 28">
              <a:extLst>
                <a:ext uri="{FF2B5EF4-FFF2-40B4-BE49-F238E27FC236}">
                  <a16:creationId xmlns:a16="http://schemas.microsoft.com/office/drawing/2014/main" id="{F1A78A24-053D-4130-AE96-A03E3DCF433B}"/>
                </a:ext>
              </a:extLst>
            </p:cNvPr>
            <p:cNvSpPr>
              <a:spLocks/>
            </p:cNvSpPr>
            <p:nvPr/>
          </p:nvSpPr>
          <p:spPr bwMode="auto">
            <a:xfrm rot="5400000" flipH="1">
              <a:off x="1636328" y="-81041"/>
              <a:ext cx="2803108" cy="2965187"/>
            </a:xfrm>
            <a:custGeom>
              <a:avLst/>
              <a:gdLst>
                <a:gd name="T0" fmla="*/ 621042 w 2803108"/>
                <a:gd name="T1" fmla="*/ 1721756 h 2965187"/>
                <a:gd name="T2" fmla="*/ 608331 w 2803108"/>
                <a:gd name="T3" fmla="*/ 1689440 h 2965187"/>
                <a:gd name="T4" fmla="*/ 592737 w 2803108"/>
                <a:gd name="T5" fmla="*/ 1707301 h 2965187"/>
                <a:gd name="T6" fmla="*/ 2802546 w 2803108"/>
                <a:gd name="T7" fmla="*/ 1527174 h 2965187"/>
                <a:gd name="T8" fmla="*/ 2799005 w 2803108"/>
                <a:gd name="T9" fmla="*/ 1375234 h 2965187"/>
                <a:gd name="T10" fmla="*/ 1209092 w 2803108"/>
                <a:gd name="T11" fmla="*/ 4103 h 2965187"/>
                <a:gd name="T12" fmla="*/ 104528 w 2803108"/>
                <a:gd name="T13" fmla="*/ 630017 h 2965187"/>
                <a:gd name="T14" fmla="*/ 95946 w 2803108"/>
                <a:gd name="T15" fmla="*/ 643946 h 2965187"/>
                <a:gd name="T16" fmla="*/ 3849 w 2803108"/>
                <a:gd name="T17" fmla="*/ 551849 h 2965187"/>
                <a:gd name="T18" fmla="*/ 3849 w 2803108"/>
                <a:gd name="T19" fmla="*/ 795393 h 2965187"/>
                <a:gd name="T20" fmla="*/ 0 w 2803108"/>
                <a:gd name="T21" fmla="*/ 803463 h 2965187"/>
                <a:gd name="T22" fmla="*/ 3849 w 2803108"/>
                <a:gd name="T23" fmla="*/ 806823 h 2965187"/>
                <a:gd name="T24" fmla="*/ 3849 w 2803108"/>
                <a:gd name="T25" fmla="*/ 1471887 h 2965187"/>
                <a:gd name="T26" fmla="*/ 923887 w 2803108"/>
                <a:gd name="T27" fmla="*/ 1471887 h 2965187"/>
                <a:gd name="T28" fmla="*/ 642279 w 2803108"/>
                <a:gd name="T29" fmla="*/ 1190279 h 2965187"/>
                <a:gd name="T30" fmla="*/ 659733 w 2803108"/>
                <a:gd name="T31" fmla="*/ 1148928 h 2965187"/>
                <a:gd name="T32" fmla="*/ 1264011 w 2803108"/>
                <a:gd name="T33" fmla="*/ 747389 h 2965187"/>
                <a:gd name="T34" fmla="*/ 2055719 w 2803108"/>
                <a:gd name="T35" fmla="*/ 1430153 h 2965187"/>
                <a:gd name="T36" fmla="*/ 1372955 w 2803108"/>
                <a:gd name="T37" fmla="*/ 2221862 h 2965187"/>
                <a:gd name="T38" fmla="*/ 1223269 w 2803108"/>
                <a:gd name="T39" fmla="*/ 2217861 h 2965187"/>
                <a:gd name="T40" fmla="*/ 1170191 w 2803108"/>
                <a:gd name="T41" fmla="*/ 2205588 h 2965187"/>
                <a:gd name="T42" fmla="*/ 1194616 w 2803108"/>
                <a:gd name="T43" fmla="*/ 2239825 h 2965187"/>
                <a:gd name="T44" fmla="*/ 1425449 w 2803108"/>
                <a:gd name="T45" fmla="*/ 2932326 h 2965187"/>
                <a:gd name="T46" fmla="*/ 1426214 w 2803108"/>
                <a:gd name="T47" fmla="*/ 2965187 h 2965187"/>
                <a:gd name="T48" fmla="*/ 1427874 w 2803108"/>
                <a:gd name="T49" fmla="*/ 2965147 h 2965187"/>
                <a:gd name="T50" fmla="*/ 2802546 w 2803108"/>
                <a:gd name="T51" fmla="*/ 1527174 h 29651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03108"/>
                <a:gd name="T79" fmla="*/ 0 h 2965187"/>
                <a:gd name="T80" fmla="*/ 2803108 w 2803108"/>
                <a:gd name="T81" fmla="*/ 2965187 h 29651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03108" h="2965187">
                  <a:moveTo>
                    <a:pt x="621042" y="1721756"/>
                  </a:moveTo>
                  <a:lnTo>
                    <a:pt x="608331" y="1689440"/>
                  </a:lnTo>
                  <a:lnTo>
                    <a:pt x="592737" y="1707301"/>
                  </a:lnTo>
                  <a:lnTo>
                    <a:pt x="621042" y="1721756"/>
                  </a:lnTo>
                  <a:close/>
                  <a:moveTo>
                    <a:pt x="2802546" y="1527174"/>
                  </a:moveTo>
                  <a:cubicBezTo>
                    <a:pt x="2803923" y="1477030"/>
                    <a:pt x="2802781" y="1426339"/>
                    <a:pt x="2799005" y="1375234"/>
                  </a:cubicBezTo>
                  <a:cubicBezTo>
                    <a:pt x="2738590" y="557564"/>
                    <a:pt x="2026762" y="-56312"/>
                    <a:pt x="1209092" y="4103"/>
                  </a:cubicBezTo>
                  <a:cubicBezTo>
                    <a:pt x="747954" y="38175"/>
                    <a:pt x="351635" y="279433"/>
                    <a:pt x="104528" y="630017"/>
                  </a:cubicBezTo>
                  <a:lnTo>
                    <a:pt x="95946" y="643946"/>
                  </a:lnTo>
                  <a:lnTo>
                    <a:pt x="3849" y="551849"/>
                  </a:lnTo>
                  <a:lnTo>
                    <a:pt x="3849" y="795393"/>
                  </a:lnTo>
                  <a:lnTo>
                    <a:pt x="0" y="803463"/>
                  </a:lnTo>
                  <a:lnTo>
                    <a:pt x="3849" y="806823"/>
                  </a:lnTo>
                  <a:lnTo>
                    <a:pt x="3849" y="1471887"/>
                  </a:lnTo>
                  <a:lnTo>
                    <a:pt x="923887" y="1471887"/>
                  </a:lnTo>
                  <a:lnTo>
                    <a:pt x="642279" y="1190279"/>
                  </a:lnTo>
                  <a:lnTo>
                    <a:pt x="659733" y="1148928"/>
                  </a:lnTo>
                  <a:cubicBezTo>
                    <a:pt x="773311" y="926572"/>
                    <a:pt x="996809" y="767132"/>
                    <a:pt x="1264011" y="747389"/>
                  </a:cubicBezTo>
                  <a:cubicBezTo>
                    <a:pt x="1671175" y="717305"/>
                    <a:pt x="2025635" y="1022989"/>
                    <a:pt x="2055719" y="1430153"/>
                  </a:cubicBezTo>
                  <a:cubicBezTo>
                    <a:pt x="2085803" y="1837317"/>
                    <a:pt x="1780119" y="2191778"/>
                    <a:pt x="1372955" y="2221862"/>
                  </a:cubicBezTo>
                  <a:cubicBezTo>
                    <a:pt x="1322059" y="2225622"/>
                    <a:pt x="1271987" y="2224137"/>
                    <a:pt x="1223269" y="2217861"/>
                  </a:cubicBezTo>
                  <a:lnTo>
                    <a:pt x="1170191" y="2205588"/>
                  </a:lnTo>
                  <a:lnTo>
                    <a:pt x="1194616" y="2239825"/>
                  </a:lnTo>
                  <a:cubicBezTo>
                    <a:pt x="1324075" y="2441185"/>
                    <a:pt x="1406569" y="2676804"/>
                    <a:pt x="1425449" y="2932326"/>
                  </a:cubicBezTo>
                  <a:lnTo>
                    <a:pt x="1426214" y="2965187"/>
                  </a:lnTo>
                  <a:lnTo>
                    <a:pt x="1427874" y="2965147"/>
                  </a:lnTo>
                  <a:cubicBezTo>
                    <a:pt x="2194439" y="2908509"/>
                    <a:pt x="2781890" y="2279338"/>
                    <a:pt x="2802546" y="1527174"/>
                  </a:cubicBez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dirty="0">
                <a:latin typeface="inpin heiti" charset="-122"/>
                <a:ea typeface="inpin heiti" charset="-122"/>
              </a:endParaRPr>
            </a:p>
          </p:txBody>
        </p:sp>
        <p:sp>
          <p:nvSpPr>
            <p:cNvPr id="12" name="任意多边形 30">
              <a:extLst>
                <a:ext uri="{FF2B5EF4-FFF2-40B4-BE49-F238E27FC236}">
                  <a16:creationId xmlns:a16="http://schemas.microsoft.com/office/drawing/2014/main" id="{A40E28D9-47FF-4749-829A-778CCFA2BFD9}"/>
                </a:ext>
              </a:extLst>
            </p:cNvPr>
            <p:cNvSpPr>
              <a:spLocks/>
            </p:cNvSpPr>
            <p:nvPr/>
          </p:nvSpPr>
          <p:spPr bwMode="auto">
            <a:xfrm rot="5400000" flipV="1">
              <a:off x="1572789" y="2837380"/>
              <a:ext cx="2800257" cy="2966877"/>
            </a:xfrm>
            <a:custGeom>
              <a:avLst/>
              <a:gdLst>
                <a:gd name="T0" fmla="*/ 585976 w 2800257"/>
                <a:gd name="T1" fmla="*/ 1694015 h 2966877"/>
                <a:gd name="T2" fmla="*/ 614014 w 2800257"/>
                <a:gd name="T3" fmla="*/ 1708984 h 2966877"/>
                <a:gd name="T4" fmla="*/ 601894 w 2800257"/>
                <a:gd name="T5" fmla="*/ 1676442 h 2966877"/>
                <a:gd name="T6" fmla="*/ 0 w 2800257"/>
                <a:gd name="T7" fmla="*/ 517489 h 2966877"/>
                <a:gd name="T8" fmla="*/ 0 w 2800257"/>
                <a:gd name="T9" fmla="*/ 1437527 h 2966877"/>
                <a:gd name="T10" fmla="*/ 920038 w 2800257"/>
                <a:gd name="T11" fmla="*/ 1437527 h 2966877"/>
                <a:gd name="T12" fmla="*/ 649713 w 2800257"/>
                <a:gd name="T13" fmla="*/ 1167202 h 2966877"/>
                <a:gd name="T14" fmla="*/ 663134 w 2800257"/>
                <a:gd name="T15" fmla="*/ 1136956 h 2966877"/>
                <a:gd name="T16" fmla="*/ 1274627 w 2800257"/>
                <a:gd name="T17" fmla="*/ 746492 h 2966877"/>
                <a:gd name="T18" fmla="*/ 2053765 w 2800257"/>
                <a:gd name="T19" fmla="*/ 1443567 h 2966877"/>
                <a:gd name="T20" fmla="*/ 1356690 w 2800257"/>
                <a:gd name="T21" fmla="*/ 2222705 h 2966877"/>
                <a:gd name="T22" fmla="*/ 1207102 w 2800257"/>
                <a:gd name="T23" fmla="*/ 2215978 h 2966877"/>
                <a:gd name="T24" fmla="*/ 1154256 w 2800257"/>
                <a:gd name="T25" fmla="*/ 2202740 h 2966877"/>
                <a:gd name="T26" fmla="*/ 1178053 w 2800257"/>
                <a:gd name="T27" fmla="*/ 2237416 h 2966877"/>
                <a:gd name="T28" fmla="*/ 1396232 w 2800257"/>
                <a:gd name="T29" fmla="*/ 2934008 h 2966877"/>
                <a:gd name="T30" fmla="*/ 1396399 w 2800257"/>
                <a:gd name="T31" fmla="*/ 2966877 h 2966877"/>
                <a:gd name="T32" fmla="*/ 1398059 w 2800257"/>
                <a:gd name="T33" fmla="*/ 2966868 h 2966877"/>
                <a:gd name="T34" fmla="*/ 2797928 w 2800257"/>
                <a:gd name="T35" fmla="*/ 1402199 h 2966877"/>
                <a:gd name="T36" fmla="*/ 1233259 w 2800257"/>
                <a:gd name="T37" fmla="*/ 2329 h 2966877"/>
                <a:gd name="T38" fmla="*/ 117475 w 2800257"/>
                <a:gd name="T39" fmla="*/ 608016 h 2966877"/>
                <a:gd name="T40" fmla="*/ 106943 w 2800257"/>
                <a:gd name="T41" fmla="*/ 624432 h 29668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00257"/>
                <a:gd name="T64" fmla="*/ 0 h 2966877"/>
                <a:gd name="T65" fmla="*/ 2800257 w 2800257"/>
                <a:gd name="T66" fmla="*/ 2966877 h 29668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00257" h="2966877">
                  <a:moveTo>
                    <a:pt x="585976" y="1694015"/>
                  </a:moveTo>
                  <a:lnTo>
                    <a:pt x="614014" y="1708984"/>
                  </a:lnTo>
                  <a:lnTo>
                    <a:pt x="601894" y="1676442"/>
                  </a:lnTo>
                  <a:lnTo>
                    <a:pt x="585976" y="1694015"/>
                  </a:lnTo>
                  <a:close/>
                  <a:moveTo>
                    <a:pt x="0" y="517489"/>
                  </a:moveTo>
                  <a:lnTo>
                    <a:pt x="0" y="1437527"/>
                  </a:lnTo>
                  <a:lnTo>
                    <a:pt x="920038" y="1437527"/>
                  </a:lnTo>
                  <a:lnTo>
                    <a:pt x="649713" y="1167202"/>
                  </a:lnTo>
                  <a:lnTo>
                    <a:pt x="663134" y="1136956"/>
                  </a:lnTo>
                  <a:cubicBezTo>
                    <a:pt x="780745" y="916705"/>
                    <a:pt x="1007110" y="761364"/>
                    <a:pt x="1274627" y="746492"/>
                  </a:cubicBezTo>
                  <a:cubicBezTo>
                    <a:pt x="1682272" y="723831"/>
                    <a:pt x="2031104" y="1035922"/>
                    <a:pt x="2053765" y="1443567"/>
                  </a:cubicBezTo>
                  <a:cubicBezTo>
                    <a:pt x="2076426" y="1851212"/>
                    <a:pt x="1764335" y="2200044"/>
                    <a:pt x="1356690" y="2222705"/>
                  </a:cubicBezTo>
                  <a:cubicBezTo>
                    <a:pt x="1305734" y="2225537"/>
                    <a:pt x="1255698" y="2223140"/>
                    <a:pt x="1207102" y="2215978"/>
                  </a:cubicBezTo>
                  <a:lnTo>
                    <a:pt x="1154256" y="2202740"/>
                  </a:lnTo>
                  <a:lnTo>
                    <a:pt x="1178053" y="2237416"/>
                  </a:lnTo>
                  <a:cubicBezTo>
                    <a:pt x="1303823" y="2441101"/>
                    <a:pt x="1382011" y="2678185"/>
                    <a:pt x="1396232" y="2934008"/>
                  </a:cubicBezTo>
                  <a:lnTo>
                    <a:pt x="1396399" y="2966877"/>
                  </a:lnTo>
                  <a:lnTo>
                    <a:pt x="1398059" y="2966868"/>
                  </a:lnTo>
                  <a:cubicBezTo>
                    <a:pt x="2216694" y="2921360"/>
                    <a:pt x="2843436" y="2220834"/>
                    <a:pt x="2797928" y="1402199"/>
                  </a:cubicBezTo>
                  <a:cubicBezTo>
                    <a:pt x="2752420" y="583564"/>
                    <a:pt x="2051894" y="-43179"/>
                    <a:pt x="1233259" y="2329"/>
                  </a:cubicBezTo>
                  <a:cubicBezTo>
                    <a:pt x="771577" y="27994"/>
                    <a:pt x="370928" y="261992"/>
                    <a:pt x="117475" y="608016"/>
                  </a:cubicBezTo>
                  <a:lnTo>
                    <a:pt x="106943" y="624432"/>
                  </a:lnTo>
                  <a:lnTo>
                    <a:pt x="0" y="517489"/>
                  </a:lnTo>
                  <a:close/>
                </a:path>
              </a:pathLst>
            </a:custGeom>
            <a:solidFill>
              <a:srgbClr val="FDEB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dirty="0">
                <a:latin typeface="inpin heiti" charset="-122"/>
                <a:ea typeface="inpin heiti" charset="-122"/>
              </a:endParaRPr>
            </a:p>
          </p:txBody>
        </p:sp>
      </p:grpSp>
      <p:sp>
        <p:nvSpPr>
          <p:cNvPr id="13" name="文本框 38">
            <a:extLst>
              <a:ext uri="{FF2B5EF4-FFF2-40B4-BE49-F238E27FC236}">
                <a16:creationId xmlns:a16="http://schemas.microsoft.com/office/drawing/2014/main" id="{BEC5E0AA-8219-446D-8A09-BFFCAABABE12}"/>
              </a:ext>
            </a:extLst>
          </p:cNvPr>
          <p:cNvSpPr>
            <a:spLocks noChangeArrowheads="1"/>
          </p:cNvSpPr>
          <p:nvPr/>
        </p:nvSpPr>
        <p:spPr bwMode="auto">
          <a:xfrm>
            <a:off x="2665786" y="2070365"/>
            <a:ext cx="59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rgbClr val="9D7C7D"/>
                </a:solidFill>
                <a:latin typeface="inpin heiti" charset="-122"/>
                <a:ea typeface="inpin heiti" charset="-122"/>
                <a:sym typeface="微软雅黑" panose="020B0503020204020204" pitchFamily="34" charset="-122"/>
              </a:rPr>
              <a:t>01</a:t>
            </a:r>
            <a:endParaRPr lang="zh-CN" altLang="en-US" sz="3600" dirty="0">
              <a:solidFill>
                <a:srgbClr val="9D7C7D"/>
              </a:solidFill>
              <a:latin typeface="inpin heiti" charset="-122"/>
              <a:ea typeface="inpin heiti" charset="-122"/>
              <a:sym typeface="微软雅黑" panose="020B0503020204020204" pitchFamily="34" charset="-122"/>
            </a:endParaRPr>
          </a:p>
        </p:txBody>
      </p:sp>
      <p:sp>
        <p:nvSpPr>
          <p:cNvPr id="14" name="文本框 39">
            <a:extLst>
              <a:ext uri="{FF2B5EF4-FFF2-40B4-BE49-F238E27FC236}">
                <a16:creationId xmlns:a16="http://schemas.microsoft.com/office/drawing/2014/main" id="{23E17B96-0EE1-4FD0-A700-3A2B10225B77}"/>
              </a:ext>
            </a:extLst>
          </p:cNvPr>
          <p:cNvSpPr>
            <a:spLocks noChangeArrowheads="1"/>
          </p:cNvSpPr>
          <p:nvPr/>
        </p:nvSpPr>
        <p:spPr bwMode="auto">
          <a:xfrm>
            <a:off x="3815136" y="3321315"/>
            <a:ext cx="6719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rgbClr val="9D7C7D"/>
                </a:solidFill>
                <a:latin typeface="inpin heiti" charset="-122"/>
                <a:ea typeface="inpin heiti" charset="-122"/>
                <a:sym typeface="微软雅黑" panose="020B0503020204020204" pitchFamily="34" charset="-122"/>
              </a:rPr>
              <a:t>02</a:t>
            </a:r>
            <a:endParaRPr lang="zh-CN" altLang="en-US" sz="3600" dirty="0">
              <a:solidFill>
                <a:srgbClr val="9D7C7D"/>
              </a:solidFill>
              <a:latin typeface="inpin heiti" charset="-122"/>
              <a:ea typeface="inpin heiti" charset="-122"/>
              <a:sym typeface="微软雅黑" panose="020B0503020204020204" pitchFamily="34" charset="-122"/>
            </a:endParaRPr>
          </a:p>
        </p:txBody>
      </p:sp>
      <p:sp>
        <p:nvSpPr>
          <p:cNvPr id="15" name="文本框 40">
            <a:extLst>
              <a:ext uri="{FF2B5EF4-FFF2-40B4-BE49-F238E27FC236}">
                <a16:creationId xmlns:a16="http://schemas.microsoft.com/office/drawing/2014/main" id="{8AE89E94-7A72-493C-BB40-76B253B6EB28}"/>
              </a:ext>
            </a:extLst>
          </p:cNvPr>
          <p:cNvSpPr>
            <a:spLocks noChangeArrowheads="1"/>
          </p:cNvSpPr>
          <p:nvPr/>
        </p:nvSpPr>
        <p:spPr bwMode="auto">
          <a:xfrm>
            <a:off x="2653086" y="4516702"/>
            <a:ext cx="670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rgbClr val="9D7C7D"/>
                </a:solidFill>
                <a:latin typeface="inpin heiti" charset="-122"/>
                <a:ea typeface="inpin heiti" charset="-122"/>
                <a:sym typeface="微软雅黑" panose="020B0503020204020204" pitchFamily="34" charset="-122"/>
              </a:rPr>
              <a:t>03</a:t>
            </a:r>
            <a:endParaRPr lang="zh-CN" altLang="en-US" sz="3600" dirty="0">
              <a:solidFill>
                <a:srgbClr val="9D7C7D"/>
              </a:solidFill>
              <a:latin typeface="inpin heiti" charset="-122"/>
              <a:ea typeface="inpin heiti" charset="-122"/>
              <a:sym typeface="微软雅黑" panose="020B0503020204020204" pitchFamily="34" charset="-122"/>
            </a:endParaRPr>
          </a:p>
        </p:txBody>
      </p:sp>
      <p:sp>
        <p:nvSpPr>
          <p:cNvPr id="16" name="文本框 41">
            <a:extLst>
              <a:ext uri="{FF2B5EF4-FFF2-40B4-BE49-F238E27FC236}">
                <a16:creationId xmlns:a16="http://schemas.microsoft.com/office/drawing/2014/main" id="{10DB8569-FCA9-4723-A160-4F7BD2E3478F}"/>
              </a:ext>
            </a:extLst>
          </p:cNvPr>
          <p:cNvSpPr>
            <a:spLocks noChangeArrowheads="1"/>
          </p:cNvSpPr>
          <p:nvPr/>
        </p:nvSpPr>
        <p:spPr bwMode="auto">
          <a:xfrm>
            <a:off x="1524373" y="3267340"/>
            <a:ext cx="6848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rgbClr val="9D7C7D"/>
                </a:solidFill>
                <a:latin typeface="inpin heiti" charset="-122"/>
                <a:ea typeface="inpin heiti" charset="-122"/>
                <a:sym typeface="微软雅黑" panose="020B0503020204020204" pitchFamily="34" charset="-122"/>
              </a:rPr>
              <a:t>04</a:t>
            </a:r>
            <a:endParaRPr lang="zh-CN" altLang="en-US" sz="3600" dirty="0">
              <a:solidFill>
                <a:srgbClr val="9D7C7D"/>
              </a:solidFill>
              <a:latin typeface="inpin heiti" charset="-122"/>
              <a:ea typeface="inpin heiti" charset="-122"/>
              <a:sym typeface="微软雅黑" panose="020B0503020204020204" pitchFamily="34" charset="-122"/>
            </a:endParaRPr>
          </a:p>
        </p:txBody>
      </p:sp>
      <p:pic>
        <p:nvPicPr>
          <p:cNvPr id="18" name="图片 17">
            <a:extLst>
              <a:ext uri="{FF2B5EF4-FFF2-40B4-BE49-F238E27FC236}">
                <a16:creationId xmlns:a16="http://schemas.microsoft.com/office/drawing/2014/main" id="{D90856D4-4CC1-4194-9322-4F8413E8A5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6970" y="163562"/>
            <a:ext cx="3864142" cy="2221997"/>
          </a:xfrm>
          <a:prstGeom prst="rect">
            <a:avLst/>
          </a:prstGeom>
        </p:spPr>
      </p:pic>
      <p:sp>
        <p:nvSpPr>
          <p:cNvPr id="19" name="矩形: 圆角 18">
            <a:extLst>
              <a:ext uri="{FF2B5EF4-FFF2-40B4-BE49-F238E27FC236}">
                <a16:creationId xmlns:a16="http://schemas.microsoft.com/office/drawing/2014/main" id="{FD8C6932-1670-44FA-A6DC-79351CB899DB}"/>
              </a:ext>
            </a:extLst>
          </p:cNvPr>
          <p:cNvSpPr/>
          <p:nvPr/>
        </p:nvSpPr>
        <p:spPr>
          <a:xfrm>
            <a:off x="6573644" y="121999"/>
            <a:ext cx="5410538" cy="1906803"/>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0" name="文本框 19">
            <a:extLst>
              <a:ext uri="{FF2B5EF4-FFF2-40B4-BE49-F238E27FC236}">
                <a16:creationId xmlns:a16="http://schemas.microsoft.com/office/drawing/2014/main" id="{B58B7602-4459-4470-8A13-C78A5B4D32FA}"/>
              </a:ext>
            </a:extLst>
          </p:cNvPr>
          <p:cNvSpPr txBox="1"/>
          <p:nvPr/>
        </p:nvSpPr>
        <p:spPr>
          <a:xfrm>
            <a:off x="6999472" y="487333"/>
            <a:ext cx="4596783" cy="1200329"/>
          </a:xfrm>
          <a:prstGeom prst="rect">
            <a:avLst/>
          </a:prstGeom>
          <a:noFill/>
        </p:spPr>
        <p:txBody>
          <a:bodyPr wrap="square" rtlCol="0">
            <a:spAutoFit/>
          </a:bodyPr>
          <a:lstStyle/>
          <a:p>
            <a:r>
              <a:rPr lang="en-US" altLang="zh-CN" sz="3600" smtClean="0">
                <a:solidFill>
                  <a:schemeClr val="bg1"/>
                </a:solidFill>
                <a:latin typeface="Times New Roman" panose="02020603050405020304" pitchFamily="18" charset="0"/>
                <a:ea typeface="inpin heiti" charset="-122"/>
                <a:cs typeface="Times New Roman" panose="02020603050405020304" pitchFamily="18" charset="0"/>
              </a:rPr>
              <a:t>Ngoài khai thác khoáng sản, chúng còn làm gì?</a:t>
            </a:r>
            <a:endParaRPr lang="zh-CN" altLang="en-US" sz="3600" dirty="0">
              <a:solidFill>
                <a:schemeClr val="bg1"/>
              </a:solidFill>
              <a:latin typeface="Times New Roman" panose="02020603050405020304" pitchFamily="18" charset="0"/>
              <a:ea typeface="inpin heiti" charset="-122"/>
              <a:cs typeface="Times New Roman" panose="02020603050405020304" pitchFamily="18" charset="0"/>
            </a:endParaRPr>
          </a:p>
        </p:txBody>
      </p:sp>
      <p:sp>
        <p:nvSpPr>
          <p:cNvPr id="21" name="文本框 20">
            <a:extLst>
              <a:ext uri="{FF2B5EF4-FFF2-40B4-BE49-F238E27FC236}">
                <a16:creationId xmlns:a16="http://schemas.microsoft.com/office/drawing/2014/main" id="{ECEF6CEB-2877-48C7-B3F5-944918AAFF89}"/>
              </a:ext>
            </a:extLst>
          </p:cNvPr>
          <p:cNvSpPr txBox="1"/>
          <p:nvPr/>
        </p:nvSpPr>
        <p:spPr>
          <a:xfrm>
            <a:off x="5779930" y="2233927"/>
            <a:ext cx="6204251" cy="3139321"/>
          </a:xfrm>
          <a:prstGeom prst="rect">
            <a:avLst/>
          </a:prstGeom>
          <a:noFill/>
        </p:spPr>
        <p:txBody>
          <a:bodyPr wrap="square" rtlCol="0">
            <a:spAutoFit/>
          </a:bodyPr>
          <a:lstStyle/>
          <a:p>
            <a:r>
              <a:rPr lang="en-US" altLang="zh-CN" sz="3600" smtClean="0">
                <a:solidFill>
                  <a:srgbClr val="9D7C7D"/>
                </a:solidFill>
                <a:latin typeface="Times New Roman" panose="02020603050405020304" pitchFamily="18" charset="0"/>
                <a:ea typeface="inpin heiti" charset="-122"/>
                <a:cs typeface="Times New Roman" panose="02020603050405020304" pitchFamily="18" charset="0"/>
              </a:rPr>
              <a:t>Xây dựng các nhà máy, để tận dụng nguồn lực và sản xuất các mặt hang thu lãi cao, cướp đất của nôgn dân để lập đồn điền,…  </a:t>
            </a:r>
            <a:endParaRPr lang="zh-CN" altLang="en-US" sz="3600" dirty="0">
              <a:latin typeface="Times New Roman" panose="02020603050405020304" pitchFamily="18" charset="0"/>
              <a:ea typeface="inpin heiti" charset="-122"/>
              <a:cs typeface="Times New Roman" panose="02020603050405020304" pitchFamily="18" charset="0"/>
            </a:endParaRPr>
          </a:p>
          <a:p>
            <a:endParaRPr lang="zh-CN" altLang="en-US" dirty="0">
              <a:latin typeface="inpin heiti" charset="-122"/>
              <a:ea typeface="inpin heiti" charset="-122"/>
            </a:endParaRPr>
          </a:p>
          <a:p>
            <a:endParaRPr lang="zh-CN" altLang="en-US" dirty="0">
              <a:latin typeface="inpin heiti" charset="-122"/>
              <a:ea typeface="inpin heiti" charset="-122"/>
            </a:endParaRPr>
          </a:p>
          <a:p>
            <a:endParaRPr lang="zh-CN" altLang="en-US" dirty="0">
              <a:latin typeface="inpin heiti" charset="-122"/>
              <a:ea typeface="inpin heiti" charset="-122"/>
            </a:endParaRPr>
          </a:p>
        </p:txBody>
      </p:sp>
    </p:spTree>
    <p:extLst>
      <p:ext uri="{BB962C8B-B14F-4D97-AF65-F5344CB8AC3E}">
        <p14:creationId xmlns:p14="http://schemas.microsoft.com/office/powerpoint/2010/main" val="3461859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5" name="图片 4">
            <a:extLst>
              <a:ext uri="{FF2B5EF4-FFF2-40B4-BE49-F238E27FC236}">
                <a16:creationId xmlns:a16="http://schemas.microsoft.com/office/drawing/2014/main" id="{AB9C9FB6-7A50-4A92-9B30-3286FDE3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71BECEEA-09FC-42BF-B66A-7B68A4206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pic>
        <p:nvPicPr>
          <p:cNvPr id="9" name="图片 8">
            <a:extLst>
              <a:ext uri="{FF2B5EF4-FFF2-40B4-BE49-F238E27FC236}">
                <a16:creationId xmlns:a16="http://schemas.microsoft.com/office/drawing/2014/main" id="{386A6767-884F-48DB-991C-BDFB581C2D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19934"/>
            <a:ext cx="3938066" cy="3938066"/>
          </a:xfrm>
          <a:prstGeom prst="rect">
            <a:avLst/>
          </a:prstGeom>
        </p:spPr>
      </p:pic>
      <p:sp>
        <p:nvSpPr>
          <p:cNvPr id="10" name="矩形: 圆角 9">
            <a:extLst>
              <a:ext uri="{FF2B5EF4-FFF2-40B4-BE49-F238E27FC236}">
                <a16:creationId xmlns:a16="http://schemas.microsoft.com/office/drawing/2014/main" id="{E09D115E-602B-4EF5-91A4-037410B0B568}"/>
              </a:ext>
            </a:extLst>
          </p:cNvPr>
          <p:cNvSpPr/>
          <p:nvPr/>
        </p:nvSpPr>
        <p:spPr>
          <a:xfrm>
            <a:off x="2551112" y="660480"/>
            <a:ext cx="2114532" cy="580614"/>
          </a:xfrm>
          <a:prstGeom prst="roundRect">
            <a:avLst>
              <a:gd name="adj" fmla="val 50000"/>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12" name="文本框 11">
            <a:extLst>
              <a:ext uri="{FF2B5EF4-FFF2-40B4-BE49-F238E27FC236}">
                <a16:creationId xmlns:a16="http://schemas.microsoft.com/office/drawing/2014/main" id="{2BC72756-3081-4529-8321-8D682B507CBB}"/>
              </a:ext>
            </a:extLst>
          </p:cNvPr>
          <p:cNvSpPr txBox="1"/>
          <p:nvPr/>
        </p:nvSpPr>
        <p:spPr>
          <a:xfrm>
            <a:off x="4821899" y="594102"/>
            <a:ext cx="7065301"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3600" b="0"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Trước khi thực dân Pháp xâm lược, nền kinh tế Việt Nam có những ngành nào là chủ yếu ?</a:t>
            </a:r>
          </a:p>
        </p:txBody>
      </p:sp>
      <p:sp>
        <p:nvSpPr>
          <p:cNvPr id="13" name="矩形: 圆角 12">
            <a:extLst>
              <a:ext uri="{FF2B5EF4-FFF2-40B4-BE49-F238E27FC236}">
                <a16:creationId xmlns:a16="http://schemas.microsoft.com/office/drawing/2014/main" id="{1F23602A-AA73-4F5B-A1A5-C0817A1926F7}"/>
              </a:ext>
            </a:extLst>
          </p:cNvPr>
          <p:cNvSpPr/>
          <p:nvPr/>
        </p:nvSpPr>
        <p:spPr>
          <a:xfrm>
            <a:off x="2509506" y="2677949"/>
            <a:ext cx="2114532" cy="580614"/>
          </a:xfrm>
          <a:prstGeom prst="roundRect">
            <a:avLst>
              <a:gd name="adj" fmla="val 50000"/>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15" name="文本框 14">
            <a:extLst>
              <a:ext uri="{FF2B5EF4-FFF2-40B4-BE49-F238E27FC236}">
                <a16:creationId xmlns:a16="http://schemas.microsoft.com/office/drawing/2014/main" id="{CD3F3AD1-62E2-46B1-A4D8-5814EB46C8C8}"/>
              </a:ext>
            </a:extLst>
          </p:cNvPr>
          <p:cNvSpPr txBox="1"/>
          <p:nvPr/>
        </p:nvSpPr>
        <p:spPr>
          <a:xfrm>
            <a:off x="4988887" y="2611571"/>
            <a:ext cx="664239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C6600"/>
                </a:solidFill>
                <a:effectLst/>
                <a:uLnTx/>
                <a:uFillTx/>
                <a:latin typeface="Times New Roman" panose="02020603050405020304" pitchFamily="18" charset="0"/>
                <a:cs typeface="Times New Roman" panose="02020603050405020304" pitchFamily="18" charset="0"/>
              </a:rPr>
              <a:t>Trước khi thực dân Pháp xâm lược, nền kinh tế Việt Nam dựa vào ngành nông nghiệp là chủ yếu</a:t>
            </a:r>
            <a:endParaRPr kumimoji="0" lang="zh-CN" altLang="en-US" sz="3600" b="0" i="0" u="none" strike="noStrike" kern="1200" cap="none" spc="0" normalizeH="0" baseline="0" noProof="0" dirty="0">
              <a:ln>
                <a:noFill/>
              </a:ln>
              <a:solidFill>
                <a:srgbClr val="CC6600"/>
              </a:solidFill>
              <a:effectLst/>
              <a:uLnTx/>
              <a:uFillTx/>
              <a:latin typeface="Times New Roman" panose="020206030504050203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730986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5" name="图片 4">
            <a:extLst>
              <a:ext uri="{FF2B5EF4-FFF2-40B4-BE49-F238E27FC236}">
                <a16:creationId xmlns:a16="http://schemas.microsoft.com/office/drawing/2014/main" id="{D9CFBE02-0A8A-414F-BB90-867A957D1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387F943D-DB06-4B5A-8782-FA743B81A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9" name="任意多边形 77">
            <a:extLst>
              <a:ext uri="{FF2B5EF4-FFF2-40B4-BE49-F238E27FC236}">
                <a16:creationId xmlns:a16="http://schemas.microsoft.com/office/drawing/2014/main" id="{8F9F87F0-A5B7-4992-8B51-03941A5C98AD}"/>
              </a:ext>
            </a:extLst>
          </p:cNvPr>
          <p:cNvSpPr>
            <a:spLocks/>
          </p:cNvSpPr>
          <p:nvPr/>
        </p:nvSpPr>
        <p:spPr bwMode="auto">
          <a:xfrm flipH="1" flipV="1">
            <a:off x="5455210" y="3545635"/>
            <a:ext cx="1924050" cy="2032000"/>
          </a:xfrm>
          <a:custGeom>
            <a:avLst/>
            <a:gdLst>
              <a:gd name="T0" fmla="*/ 1416050 w 1924050"/>
              <a:gd name="T1" fmla="*/ 2032002 h 2031999"/>
              <a:gd name="T2" fmla="*/ 757236 w 1924050"/>
              <a:gd name="T3" fmla="*/ 2032002 h 2031999"/>
              <a:gd name="T4" fmla="*/ 1265236 w 1924050"/>
              <a:gd name="T5" fmla="*/ 1 h 2031999"/>
              <a:gd name="T6" fmla="*/ 0 w 1924050"/>
              <a:gd name="T7" fmla="*/ 1 h 2031999"/>
              <a:gd name="T8" fmla="*/ 0 w 1924050"/>
              <a:gd name="T9" fmla="*/ 0 h 2031999"/>
              <a:gd name="T10" fmla="*/ 1924050 w 1924050"/>
              <a:gd name="T11" fmla="*/ 0 h 2031999"/>
              <a:gd name="T12" fmla="*/ 0 60000 65536"/>
              <a:gd name="T13" fmla="*/ 0 60000 65536"/>
              <a:gd name="T14" fmla="*/ 0 60000 65536"/>
              <a:gd name="T15" fmla="*/ 0 60000 65536"/>
              <a:gd name="T16" fmla="*/ 0 60000 65536"/>
              <a:gd name="T17" fmla="*/ 0 60000 65536"/>
              <a:gd name="T18" fmla="*/ 0 w 1924050"/>
              <a:gd name="T19" fmla="*/ 0 h 2031999"/>
              <a:gd name="T20" fmla="*/ 1924050 w 1924050"/>
              <a:gd name="T21" fmla="*/ 2031999 h 2031999"/>
            </a:gdLst>
            <a:ahLst/>
            <a:cxnLst>
              <a:cxn ang="T12">
                <a:pos x="T0" y="T1"/>
              </a:cxn>
              <a:cxn ang="T13">
                <a:pos x="T2" y="T3"/>
              </a:cxn>
              <a:cxn ang="T14">
                <a:pos x="T4" y="T5"/>
              </a:cxn>
              <a:cxn ang="T15">
                <a:pos x="T6" y="T7"/>
              </a:cxn>
              <a:cxn ang="T16">
                <a:pos x="T8" y="T9"/>
              </a:cxn>
              <a:cxn ang="T17">
                <a:pos x="T10" y="T11"/>
              </a:cxn>
            </a:cxnLst>
            <a:rect l="T18" t="T19" r="T20" b="T21"/>
            <a:pathLst>
              <a:path w="1924050" h="2031999">
                <a:moveTo>
                  <a:pt x="1416050" y="2031999"/>
                </a:moveTo>
                <a:lnTo>
                  <a:pt x="757236" y="2031999"/>
                </a:lnTo>
                <a:lnTo>
                  <a:pt x="1265236" y="1"/>
                </a:lnTo>
                <a:lnTo>
                  <a:pt x="0" y="1"/>
                </a:lnTo>
                <a:lnTo>
                  <a:pt x="0" y="0"/>
                </a:lnTo>
                <a:lnTo>
                  <a:pt x="1924050" y="0"/>
                </a:lnTo>
                <a:lnTo>
                  <a:pt x="1416050" y="2031999"/>
                </a:lnTo>
                <a:close/>
              </a:path>
            </a:pathLst>
          </a:custGeom>
          <a:solidFill>
            <a:srgbClr val="FF9409"/>
          </a:solidFill>
          <a:ln>
            <a:noFill/>
          </a:ln>
        </p:spPr>
        <p:txBody>
          <a:bodyPr anchor="ctr"/>
          <a:lstStyle/>
          <a:p>
            <a:endParaRPr lang="zh-CN" altLang="en-US" dirty="0">
              <a:latin typeface="inpin heiti" charset="-122"/>
              <a:ea typeface="inpin heiti" charset="-122"/>
            </a:endParaRPr>
          </a:p>
        </p:txBody>
      </p:sp>
      <p:sp>
        <p:nvSpPr>
          <p:cNvPr id="10" name="任意多边形 80">
            <a:extLst>
              <a:ext uri="{FF2B5EF4-FFF2-40B4-BE49-F238E27FC236}">
                <a16:creationId xmlns:a16="http://schemas.microsoft.com/office/drawing/2014/main" id="{1A77AEDB-3417-4905-A729-61ACF235E089}"/>
              </a:ext>
            </a:extLst>
          </p:cNvPr>
          <p:cNvSpPr>
            <a:spLocks/>
          </p:cNvSpPr>
          <p:nvPr/>
        </p:nvSpPr>
        <p:spPr bwMode="auto">
          <a:xfrm flipH="1" flipV="1">
            <a:off x="8850873" y="3545635"/>
            <a:ext cx="1924050" cy="2032000"/>
          </a:xfrm>
          <a:custGeom>
            <a:avLst/>
            <a:gdLst>
              <a:gd name="T0" fmla="*/ 1416050 w 1924050"/>
              <a:gd name="T1" fmla="*/ 2032002 h 2031999"/>
              <a:gd name="T2" fmla="*/ 938746 w 1924050"/>
              <a:gd name="T3" fmla="*/ 2032002 h 2031999"/>
              <a:gd name="T4" fmla="*/ 1446746 w 1924050"/>
              <a:gd name="T5" fmla="*/ 1 h 2031999"/>
              <a:gd name="T6" fmla="*/ 0 w 1924050"/>
              <a:gd name="T7" fmla="*/ 1 h 2031999"/>
              <a:gd name="T8" fmla="*/ 0 w 1924050"/>
              <a:gd name="T9" fmla="*/ 0 h 2031999"/>
              <a:gd name="T10" fmla="*/ 1924050 w 1924050"/>
              <a:gd name="T11" fmla="*/ 0 h 2031999"/>
              <a:gd name="T12" fmla="*/ 0 60000 65536"/>
              <a:gd name="T13" fmla="*/ 0 60000 65536"/>
              <a:gd name="T14" fmla="*/ 0 60000 65536"/>
              <a:gd name="T15" fmla="*/ 0 60000 65536"/>
              <a:gd name="T16" fmla="*/ 0 60000 65536"/>
              <a:gd name="T17" fmla="*/ 0 60000 65536"/>
              <a:gd name="T18" fmla="*/ 0 w 1924050"/>
              <a:gd name="T19" fmla="*/ 0 h 2031999"/>
              <a:gd name="T20" fmla="*/ 1924050 w 1924050"/>
              <a:gd name="T21" fmla="*/ 2031999 h 2031999"/>
            </a:gdLst>
            <a:ahLst/>
            <a:cxnLst>
              <a:cxn ang="T12">
                <a:pos x="T0" y="T1"/>
              </a:cxn>
              <a:cxn ang="T13">
                <a:pos x="T2" y="T3"/>
              </a:cxn>
              <a:cxn ang="T14">
                <a:pos x="T4" y="T5"/>
              </a:cxn>
              <a:cxn ang="T15">
                <a:pos x="T6" y="T7"/>
              </a:cxn>
              <a:cxn ang="T16">
                <a:pos x="T8" y="T9"/>
              </a:cxn>
              <a:cxn ang="T17">
                <a:pos x="T10" y="T11"/>
              </a:cxn>
            </a:cxnLst>
            <a:rect l="T18" t="T19" r="T20" b="T21"/>
            <a:pathLst>
              <a:path w="1924050" h="2031999">
                <a:moveTo>
                  <a:pt x="1416050" y="2031999"/>
                </a:moveTo>
                <a:lnTo>
                  <a:pt x="938746" y="2031999"/>
                </a:lnTo>
                <a:lnTo>
                  <a:pt x="1446746" y="1"/>
                </a:lnTo>
                <a:lnTo>
                  <a:pt x="0" y="1"/>
                </a:lnTo>
                <a:lnTo>
                  <a:pt x="0" y="0"/>
                </a:lnTo>
                <a:lnTo>
                  <a:pt x="1924050" y="0"/>
                </a:lnTo>
                <a:lnTo>
                  <a:pt x="1416050" y="2031999"/>
                </a:lnTo>
                <a:close/>
              </a:path>
            </a:pathLst>
          </a:custGeom>
          <a:solidFill>
            <a:srgbClr val="FAC090"/>
          </a:solidFill>
          <a:ln>
            <a:noFill/>
          </a:ln>
        </p:spPr>
        <p:txBody>
          <a:bodyPr anchor="ctr"/>
          <a:lstStyle/>
          <a:p>
            <a:endParaRPr lang="zh-CN" altLang="en-US" dirty="0">
              <a:latin typeface="inpin heiti" charset="-122"/>
              <a:ea typeface="inpin heiti" charset="-122"/>
            </a:endParaRPr>
          </a:p>
        </p:txBody>
      </p:sp>
      <p:sp>
        <p:nvSpPr>
          <p:cNvPr id="11" name="任意多边形 83">
            <a:extLst>
              <a:ext uri="{FF2B5EF4-FFF2-40B4-BE49-F238E27FC236}">
                <a16:creationId xmlns:a16="http://schemas.microsoft.com/office/drawing/2014/main" id="{4AEC1596-5B5D-406E-89D2-C619A502B35F}"/>
              </a:ext>
            </a:extLst>
          </p:cNvPr>
          <p:cNvSpPr>
            <a:spLocks/>
          </p:cNvSpPr>
          <p:nvPr/>
        </p:nvSpPr>
        <p:spPr bwMode="auto">
          <a:xfrm flipH="1" flipV="1">
            <a:off x="9401735" y="3545635"/>
            <a:ext cx="822325" cy="2032000"/>
          </a:xfrm>
          <a:custGeom>
            <a:avLst/>
            <a:gdLst>
              <a:gd name="T0" fmla="*/ 314324 w 822330"/>
              <a:gd name="T1" fmla="*/ 2032002 h 2031999"/>
              <a:gd name="T2" fmla="*/ 0 w 822330"/>
              <a:gd name="T3" fmla="*/ 2032002 h 2031999"/>
              <a:gd name="T4" fmla="*/ 507991 w 822330"/>
              <a:gd name="T5" fmla="*/ 0 h 2031999"/>
              <a:gd name="T6" fmla="*/ 822315 w 822330"/>
              <a:gd name="T7" fmla="*/ 0 h 2031999"/>
              <a:gd name="T8" fmla="*/ 0 60000 65536"/>
              <a:gd name="T9" fmla="*/ 0 60000 65536"/>
              <a:gd name="T10" fmla="*/ 0 60000 65536"/>
              <a:gd name="T11" fmla="*/ 0 60000 65536"/>
              <a:gd name="T12" fmla="*/ 0 w 822330"/>
              <a:gd name="T13" fmla="*/ 0 h 2031999"/>
              <a:gd name="T14" fmla="*/ 822330 w 822330"/>
              <a:gd name="T15" fmla="*/ 2031999 h 2031999"/>
            </a:gdLst>
            <a:ahLst/>
            <a:cxnLst>
              <a:cxn ang="T8">
                <a:pos x="T0" y="T1"/>
              </a:cxn>
              <a:cxn ang="T9">
                <a:pos x="T2" y="T3"/>
              </a:cxn>
              <a:cxn ang="T10">
                <a:pos x="T4" y="T5"/>
              </a:cxn>
              <a:cxn ang="T11">
                <a:pos x="T6" y="T7"/>
              </a:cxn>
            </a:cxnLst>
            <a:rect l="T12" t="T13" r="T14" b="T15"/>
            <a:pathLst>
              <a:path w="822330" h="2031999">
                <a:moveTo>
                  <a:pt x="314330" y="2031999"/>
                </a:moveTo>
                <a:lnTo>
                  <a:pt x="0" y="2031999"/>
                </a:lnTo>
                <a:lnTo>
                  <a:pt x="508000" y="0"/>
                </a:lnTo>
                <a:lnTo>
                  <a:pt x="822330" y="0"/>
                </a:lnTo>
                <a:lnTo>
                  <a:pt x="314330" y="2031999"/>
                </a:lnTo>
                <a:close/>
              </a:path>
            </a:pathLst>
          </a:custGeom>
          <a:solidFill>
            <a:srgbClr val="FCD5B5"/>
          </a:solidFill>
          <a:ln>
            <a:noFill/>
          </a:ln>
        </p:spPr>
        <p:txBody>
          <a:bodyPr anchor="ctr"/>
          <a:lstStyle/>
          <a:p>
            <a:endParaRPr lang="zh-CN" altLang="en-US" dirty="0">
              <a:latin typeface="inpin heiti" charset="-122"/>
              <a:ea typeface="inpin heiti" charset="-122"/>
            </a:endParaRPr>
          </a:p>
        </p:txBody>
      </p:sp>
      <p:sp>
        <p:nvSpPr>
          <p:cNvPr id="12" name="任意多边形 86">
            <a:extLst>
              <a:ext uri="{FF2B5EF4-FFF2-40B4-BE49-F238E27FC236}">
                <a16:creationId xmlns:a16="http://schemas.microsoft.com/office/drawing/2014/main" id="{A950B7D4-0222-42DE-8ABA-D768BAABF845}"/>
              </a:ext>
            </a:extLst>
          </p:cNvPr>
          <p:cNvSpPr>
            <a:spLocks/>
          </p:cNvSpPr>
          <p:nvPr/>
        </p:nvSpPr>
        <p:spPr bwMode="auto">
          <a:xfrm flipH="1" flipV="1">
            <a:off x="9792260" y="3545635"/>
            <a:ext cx="688975" cy="2032000"/>
          </a:xfrm>
          <a:custGeom>
            <a:avLst/>
            <a:gdLst>
              <a:gd name="T0" fmla="*/ 180862 w 688447"/>
              <a:gd name="T1" fmla="*/ 2032002 h 2031999"/>
              <a:gd name="T2" fmla="*/ 0 w 688447"/>
              <a:gd name="T3" fmla="*/ 2032002 h 2031999"/>
              <a:gd name="T4" fmla="*/ 509170 w 688447"/>
              <a:gd name="T5" fmla="*/ 0 h 2031999"/>
              <a:gd name="T6" fmla="*/ 690032 w 688447"/>
              <a:gd name="T7" fmla="*/ 0 h 2031999"/>
              <a:gd name="T8" fmla="*/ 0 60000 65536"/>
              <a:gd name="T9" fmla="*/ 0 60000 65536"/>
              <a:gd name="T10" fmla="*/ 0 60000 65536"/>
              <a:gd name="T11" fmla="*/ 0 60000 65536"/>
              <a:gd name="T12" fmla="*/ 0 w 688447"/>
              <a:gd name="T13" fmla="*/ 0 h 2031999"/>
              <a:gd name="T14" fmla="*/ 688447 w 688447"/>
              <a:gd name="T15" fmla="*/ 2031999 h 2031999"/>
            </a:gdLst>
            <a:ahLst/>
            <a:cxnLst>
              <a:cxn ang="T8">
                <a:pos x="T0" y="T1"/>
              </a:cxn>
              <a:cxn ang="T9">
                <a:pos x="T2" y="T3"/>
              </a:cxn>
              <a:cxn ang="T10">
                <a:pos x="T4" y="T5"/>
              </a:cxn>
              <a:cxn ang="T11">
                <a:pos x="T6" y="T7"/>
              </a:cxn>
            </a:cxnLst>
            <a:rect l="T12" t="T13" r="T14" b="T15"/>
            <a:pathLst>
              <a:path w="688447" h="2031999">
                <a:moveTo>
                  <a:pt x="180447" y="2031999"/>
                </a:moveTo>
                <a:lnTo>
                  <a:pt x="0" y="2031999"/>
                </a:lnTo>
                <a:lnTo>
                  <a:pt x="508000" y="0"/>
                </a:lnTo>
                <a:lnTo>
                  <a:pt x="688447" y="0"/>
                </a:lnTo>
                <a:lnTo>
                  <a:pt x="180447" y="2031999"/>
                </a:lnTo>
                <a:close/>
              </a:path>
            </a:pathLst>
          </a:custGeom>
          <a:solidFill>
            <a:srgbClr val="FDEBB0"/>
          </a:solidFill>
          <a:ln>
            <a:noFill/>
          </a:ln>
        </p:spPr>
        <p:txBody>
          <a:bodyPr anchor="ctr"/>
          <a:lstStyle/>
          <a:p>
            <a:endParaRPr lang="zh-CN" altLang="en-US" dirty="0">
              <a:latin typeface="inpin heiti" charset="-122"/>
              <a:ea typeface="inpin heiti" charset="-122"/>
            </a:endParaRPr>
          </a:p>
        </p:txBody>
      </p:sp>
      <p:sp>
        <p:nvSpPr>
          <p:cNvPr id="14" name="任意多边形 90">
            <a:extLst>
              <a:ext uri="{FF2B5EF4-FFF2-40B4-BE49-F238E27FC236}">
                <a16:creationId xmlns:a16="http://schemas.microsoft.com/office/drawing/2014/main" id="{DDB4F53E-2EF5-4984-B298-48A37D7CE614}"/>
              </a:ext>
            </a:extLst>
          </p:cNvPr>
          <p:cNvSpPr>
            <a:spLocks/>
          </p:cNvSpPr>
          <p:nvPr/>
        </p:nvSpPr>
        <p:spPr bwMode="auto">
          <a:xfrm flipV="1">
            <a:off x="4682098" y="1440610"/>
            <a:ext cx="1924050" cy="2032000"/>
          </a:xfrm>
          <a:custGeom>
            <a:avLst/>
            <a:gdLst>
              <a:gd name="T0" fmla="*/ 1416050 w 1924050"/>
              <a:gd name="T1" fmla="*/ 2032002 h 2031999"/>
              <a:gd name="T2" fmla="*/ 757236 w 1924050"/>
              <a:gd name="T3" fmla="*/ 2032002 h 2031999"/>
              <a:gd name="T4" fmla="*/ 1265236 w 1924050"/>
              <a:gd name="T5" fmla="*/ 1 h 2031999"/>
              <a:gd name="T6" fmla="*/ 0 w 1924050"/>
              <a:gd name="T7" fmla="*/ 1 h 2031999"/>
              <a:gd name="T8" fmla="*/ 0 w 1924050"/>
              <a:gd name="T9" fmla="*/ 0 h 2031999"/>
              <a:gd name="T10" fmla="*/ 1924050 w 1924050"/>
              <a:gd name="T11" fmla="*/ 0 h 2031999"/>
              <a:gd name="T12" fmla="*/ 0 60000 65536"/>
              <a:gd name="T13" fmla="*/ 0 60000 65536"/>
              <a:gd name="T14" fmla="*/ 0 60000 65536"/>
              <a:gd name="T15" fmla="*/ 0 60000 65536"/>
              <a:gd name="T16" fmla="*/ 0 60000 65536"/>
              <a:gd name="T17" fmla="*/ 0 60000 65536"/>
              <a:gd name="T18" fmla="*/ 0 w 1924050"/>
              <a:gd name="T19" fmla="*/ 0 h 2031999"/>
              <a:gd name="T20" fmla="*/ 1924050 w 1924050"/>
              <a:gd name="T21" fmla="*/ 2031999 h 2031999"/>
            </a:gdLst>
            <a:ahLst/>
            <a:cxnLst>
              <a:cxn ang="T12">
                <a:pos x="T0" y="T1"/>
              </a:cxn>
              <a:cxn ang="T13">
                <a:pos x="T2" y="T3"/>
              </a:cxn>
              <a:cxn ang="T14">
                <a:pos x="T4" y="T5"/>
              </a:cxn>
              <a:cxn ang="T15">
                <a:pos x="T6" y="T7"/>
              </a:cxn>
              <a:cxn ang="T16">
                <a:pos x="T8" y="T9"/>
              </a:cxn>
              <a:cxn ang="T17">
                <a:pos x="T10" y="T11"/>
              </a:cxn>
            </a:cxnLst>
            <a:rect l="T18" t="T19" r="T20" b="T21"/>
            <a:pathLst>
              <a:path w="1924050" h="2031999">
                <a:moveTo>
                  <a:pt x="1416050" y="2031999"/>
                </a:moveTo>
                <a:lnTo>
                  <a:pt x="757236" y="2031999"/>
                </a:lnTo>
                <a:lnTo>
                  <a:pt x="1265236" y="1"/>
                </a:lnTo>
                <a:lnTo>
                  <a:pt x="0" y="1"/>
                </a:lnTo>
                <a:lnTo>
                  <a:pt x="0" y="0"/>
                </a:lnTo>
                <a:lnTo>
                  <a:pt x="1924050" y="0"/>
                </a:lnTo>
                <a:lnTo>
                  <a:pt x="1416050" y="2031999"/>
                </a:lnTo>
                <a:close/>
              </a:path>
            </a:pathLst>
          </a:custGeom>
          <a:solidFill>
            <a:srgbClr val="FF9409"/>
          </a:solidFill>
          <a:ln>
            <a:noFill/>
          </a:ln>
        </p:spPr>
        <p:txBody>
          <a:bodyPr anchor="ctr"/>
          <a:lstStyle/>
          <a:p>
            <a:endParaRPr lang="zh-CN" altLang="en-US" dirty="0">
              <a:latin typeface="inpin heiti" charset="-122"/>
              <a:ea typeface="inpin heiti" charset="-122"/>
            </a:endParaRPr>
          </a:p>
        </p:txBody>
      </p:sp>
      <p:sp>
        <p:nvSpPr>
          <p:cNvPr id="15" name="任意多边形 91">
            <a:extLst>
              <a:ext uri="{FF2B5EF4-FFF2-40B4-BE49-F238E27FC236}">
                <a16:creationId xmlns:a16="http://schemas.microsoft.com/office/drawing/2014/main" id="{D85376B9-A488-41C0-AF67-43A0DB6EE178}"/>
              </a:ext>
            </a:extLst>
          </p:cNvPr>
          <p:cNvSpPr>
            <a:spLocks/>
          </p:cNvSpPr>
          <p:nvPr/>
        </p:nvSpPr>
        <p:spPr bwMode="auto">
          <a:xfrm flipV="1">
            <a:off x="1286435" y="1440610"/>
            <a:ext cx="1924050" cy="2032000"/>
          </a:xfrm>
          <a:custGeom>
            <a:avLst/>
            <a:gdLst>
              <a:gd name="T0" fmla="*/ 1416050 w 1924050"/>
              <a:gd name="T1" fmla="*/ 2032002 h 2031999"/>
              <a:gd name="T2" fmla="*/ 938746 w 1924050"/>
              <a:gd name="T3" fmla="*/ 2032002 h 2031999"/>
              <a:gd name="T4" fmla="*/ 1446746 w 1924050"/>
              <a:gd name="T5" fmla="*/ 1 h 2031999"/>
              <a:gd name="T6" fmla="*/ 0 w 1924050"/>
              <a:gd name="T7" fmla="*/ 1 h 2031999"/>
              <a:gd name="T8" fmla="*/ 0 w 1924050"/>
              <a:gd name="T9" fmla="*/ 0 h 2031999"/>
              <a:gd name="T10" fmla="*/ 1924050 w 1924050"/>
              <a:gd name="T11" fmla="*/ 0 h 2031999"/>
              <a:gd name="T12" fmla="*/ 0 60000 65536"/>
              <a:gd name="T13" fmla="*/ 0 60000 65536"/>
              <a:gd name="T14" fmla="*/ 0 60000 65536"/>
              <a:gd name="T15" fmla="*/ 0 60000 65536"/>
              <a:gd name="T16" fmla="*/ 0 60000 65536"/>
              <a:gd name="T17" fmla="*/ 0 60000 65536"/>
              <a:gd name="T18" fmla="*/ 0 w 1924050"/>
              <a:gd name="T19" fmla="*/ 0 h 2031999"/>
              <a:gd name="T20" fmla="*/ 1924050 w 1924050"/>
              <a:gd name="T21" fmla="*/ 2031999 h 2031999"/>
            </a:gdLst>
            <a:ahLst/>
            <a:cxnLst>
              <a:cxn ang="T12">
                <a:pos x="T0" y="T1"/>
              </a:cxn>
              <a:cxn ang="T13">
                <a:pos x="T2" y="T3"/>
              </a:cxn>
              <a:cxn ang="T14">
                <a:pos x="T4" y="T5"/>
              </a:cxn>
              <a:cxn ang="T15">
                <a:pos x="T6" y="T7"/>
              </a:cxn>
              <a:cxn ang="T16">
                <a:pos x="T8" y="T9"/>
              </a:cxn>
              <a:cxn ang="T17">
                <a:pos x="T10" y="T11"/>
              </a:cxn>
            </a:cxnLst>
            <a:rect l="T18" t="T19" r="T20" b="T21"/>
            <a:pathLst>
              <a:path w="1924050" h="2031999">
                <a:moveTo>
                  <a:pt x="1416050" y="2031999"/>
                </a:moveTo>
                <a:lnTo>
                  <a:pt x="938746" y="2031999"/>
                </a:lnTo>
                <a:lnTo>
                  <a:pt x="1446746" y="1"/>
                </a:lnTo>
                <a:lnTo>
                  <a:pt x="0" y="1"/>
                </a:lnTo>
                <a:lnTo>
                  <a:pt x="0" y="0"/>
                </a:lnTo>
                <a:lnTo>
                  <a:pt x="1924050" y="0"/>
                </a:lnTo>
                <a:lnTo>
                  <a:pt x="1416050" y="2031999"/>
                </a:lnTo>
                <a:close/>
              </a:path>
            </a:pathLst>
          </a:custGeom>
          <a:solidFill>
            <a:srgbClr val="FAC090"/>
          </a:solidFill>
          <a:ln>
            <a:noFill/>
          </a:ln>
        </p:spPr>
        <p:txBody>
          <a:bodyPr anchor="ctr"/>
          <a:lstStyle/>
          <a:p>
            <a:endParaRPr lang="zh-CN" altLang="en-US" dirty="0">
              <a:latin typeface="inpin heiti" charset="-122"/>
              <a:ea typeface="inpin heiti" charset="-122"/>
            </a:endParaRPr>
          </a:p>
        </p:txBody>
      </p:sp>
      <p:sp>
        <p:nvSpPr>
          <p:cNvPr id="16" name="任意多边形 92">
            <a:extLst>
              <a:ext uri="{FF2B5EF4-FFF2-40B4-BE49-F238E27FC236}">
                <a16:creationId xmlns:a16="http://schemas.microsoft.com/office/drawing/2014/main" id="{75309472-30F4-42A7-813D-AF1846CEED86}"/>
              </a:ext>
            </a:extLst>
          </p:cNvPr>
          <p:cNvSpPr>
            <a:spLocks/>
          </p:cNvSpPr>
          <p:nvPr/>
        </p:nvSpPr>
        <p:spPr bwMode="auto">
          <a:xfrm flipV="1">
            <a:off x="1837298" y="1440610"/>
            <a:ext cx="822325" cy="2032000"/>
          </a:xfrm>
          <a:custGeom>
            <a:avLst/>
            <a:gdLst>
              <a:gd name="T0" fmla="*/ 314324 w 822330"/>
              <a:gd name="T1" fmla="*/ 2032002 h 2031999"/>
              <a:gd name="T2" fmla="*/ 0 w 822330"/>
              <a:gd name="T3" fmla="*/ 2032002 h 2031999"/>
              <a:gd name="T4" fmla="*/ 507991 w 822330"/>
              <a:gd name="T5" fmla="*/ 0 h 2031999"/>
              <a:gd name="T6" fmla="*/ 822315 w 822330"/>
              <a:gd name="T7" fmla="*/ 0 h 2031999"/>
              <a:gd name="T8" fmla="*/ 0 60000 65536"/>
              <a:gd name="T9" fmla="*/ 0 60000 65536"/>
              <a:gd name="T10" fmla="*/ 0 60000 65536"/>
              <a:gd name="T11" fmla="*/ 0 60000 65536"/>
              <a:gd name="T12" fmla="*/ 0 w 822330"/>
              <a:gd name="T13" fmla="*/ 0 h 2031999"/>
              <a:gd name="T14" fmla="*/ 822330 w 822330"/>
              <a:gd name="T15" fmla="*/ 2031999 h 2031999"/>
            </a:gdLst>
            <a:ahLst/>
            <a:cxnLst>
              <a:cxn ang="T8">
                <a:pos x="T0" y="T1"/>
              </a:cxn>
              <a:cxn ang="T9">
                <a:pos x="T2" y="T3"/>
              </a:cxn>
              <a:cxn ang="T10">
                <a:pos x="T4" y="T5"/>
              </a:cxn>
              <a:cxn ang="T11">
                <a:pos x="T6" y="T7"/>
              </a:cxn>
            </a:cxnLst>
            <a:rect l="T12" t="T13" r="T14" b="T15"/>
            <a:pathLst>
              <a:path w="822330" h="2031999">
                <a:moveTo>
                  <a:pt x="314330" y="2031999"/>
                </a:moveTo>
                <a:lnTo>
                  <a:pt x="0" y="2031999"/>
                </a:lnTo>
                <a:lnTo>
                  <a:pt x="508000" y="0"/>
                </a:lnTo>
                <a:lnTo>
                  <a:pt x="822330" y="0"/>
                </a:lnTo>
                <a:lnTo>
                  <a:pt x="314330" y="2031999"/>
                </a:lnTo>
                <a:close/>
              </a:path>
            </a:pathLst>
          </a:custGeom>
          <a:solidFill>
            <a:srgbClr val="FCD5B5"/>
          </a:solidFill>
          <a:ln>
            <a:noFill/>
          </a:ln>
        </p:spPr>
        <p:txBody>
          <a:bodyPr anchor="ctr"/>
          <a:lstStyle/>
          <a:p>
            <a:endParaRPr lang="zh-CN" altLang="en-US" dirty="0">
              <a:latin typeface="inpin heiti" charset="-122"/>
              <a:ea typeface="inpin heiti" charset="-122"/>
            </a:endParaRPr>
          </a:p>
        </p:txBody>
      </p:sp>
      <p:sp>
        <p:nvSpPr>
          <p:cNvPr id="17" name="任意多边形 93">
            <a:extLst>
              <a:ext uri="{FF2B5EF4-FFF2-40B4-BE49-F238E27FC236}">
                <a16:creationId xmlns:a16="http://schemas.microsoft.com/office/drawing/2014/main" id="{AE562221-D224-4457-A70B-F5F46714664D}"/>
              </a:ext>
            </a:extLst>
          </p:cNvPr>
          <p:cNvSpPr>
            <a:spLocks/>
          </p:cNvSpPr>
          <p:nvPr/>
        </p:nvSpPr>
        <p:spPr bwMode="auto">
          <a:xfrm flipV="1">
            <a:off x="1581710" y="1440610"/>
            <a:ext cx="688975" cy="2032000"/>
          </a:xfrm>
          <a:custGeom>
            <a:avLst/>
            <a:gdLst>
              <a:gd name="T0" fmla="*/ 180862 w 688447"/>
              <a:gd name="T1" fmla="*/ 2032002 h 2031999"/>
              <a:gd name="T2" fmla="*/ 0 w 688447"/>
              <a:gd name="T3" fmla="*/ 2032002 h 2031999"/>
              <a:gd name="T4" fmla="*/ 509170 w 688447"/>
              <a:gd name="T5" fmla="*/ 0 h 2031999"/>
              <a:gd name="T6" fmla="*/ 690032 w 688447"/>
              <a:gd name="T7" fmla="*/ 0 h 2031999"/>
              <a:gd name="T8" fmla="*/ 0 60000 65536"/>
              <a:gd name="T9" fmla="*/ 0 60000 65536"/>
              <a:gd name="T10" fmla="*/ 0 60000 65536"/>
              <a:gd name="T11" fmla="*/ 0 60000 65536"/>
              <a:gd name="T12" fmla="*/ 0 w 688447"/>
              <a:gd name="T13" fmla="*/ 0 h 2031999"/>
              <a:gd name="T14" fmla="*/ 688447 w 688447"/>
              <a:gd name="T15" fmla="*/ 2031999 h 2031999"/>
            </a:gdLst>
            <a:ahLst/>
            <a:cxnLst>
              <a:cxn ang="T8">
                <a:pos x="T0" y="T1"/>
              </a:cxn>
              <a:cxn ang="T9">
                <a:pos x="T2" y="T3"/>
              </a:cxn>
              <a:cxn ang="T10">
                <a:pos x="T4" y="T5"/>
              </a:cxn>
              <a:cxn ang="T11">
                <a:pos x="T6" y="T7"/>
              </a:cxn>
            </a:cxnLst>
            <a:rect l="T12" t="T13" r="T14" b="T15"/>
            <a:pathLst>
              <a:path w="688447" h="2031999">
                <a:moveTo>
                  <a:pt x="180447" y="2031999"/>
                </a:moveTo>
                <a:lnTo>
                  <a:pt x="0" y="2031999"/>
                </a:lnTo>
                <a:lnTo>
                  <a:pt x="508000" y="0"/>
                </a:lnTo>
                <a:lnTo>
                  <a:pt x="688447" y="0"/>
                </a:lnTo>
                <a:lnTo>
                  <a:pt x="180447" y="2031999"/>
                </a:lnTo>
                <a:close/>
              </a:path>
            </a:pathLst>
          </a:custGeom>
          <a:solidFill>
            <a:srgbClr val="FDEBB0"/>
          </a:solidFill>
          <a:ln>
            <a:noFill/>
          </a:ln>
        </p:spPr>
        <p:txBody>
          <a:bodyPr anchor="ctr"/>
          <a:lstStyle/>
          <a:p>
            <a:endParaRPr lang="zh-CN" altLang="en-US" dirty="0">
              <a:latin typeface="inpin heiti" charset="-122"/>
              <a:ea typeface="inpin heiti" charset="-122"/>
            </a:endParaRPr>
          </a:p>
        </p:txBody>
      </p:sp>
      <p:sp>
        <p:nvSpPr>
          <p:cNvPr id="18" name="文本框 94">
            <a:extLst>
              <a:ext uri="{FF2B5EF4-FFF2-40B4-BE49-F238E27FC236}">
                <a16:creationId xmlns:a16="http://schemas.microsoft.com/office/drawing/2014/main" id="{4F47DB4B-A19C-4650-B89A-3CAF796FCC49}"/>
              </a:ext>
            </a:extLst>
          </p:cNvPr>
          <p:cNvSpPr>
            <a:spLocks noChangeArrowheads="1"/>
          </p:cNvSpPr>
          <p:nvPr/>
        </p:nvSpPr>
        <p:spPr bwMode="auto">
          <a:xfrm>
            <a:off x="6496599" y="1372658"/>
            <a:ext cx="54321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None/>
            </a:pPr>
            <a:r>
              <a:rPr lang="en-US" altLang="zh-CN" sz="3200" smtClean="0">
                <a:solidFill>
                  <a:srgbClr val="9D7C7D"/>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Sau khi Pháp đô hộ và tiến hành khai thác thuộc địa, ngành kinh tế nào mới ra đời ở nước ta? </a:t>
            </a:r>
            <a:endParaRPr lang="zh-CN" altLang="en-US" sz="3200" dirty="0">
              <a:solidFill>
                <a:srgbClr val="9D7C7D"/>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9" name="文本框 95">
            <a:extLst>
              <a:ext uri="{FF2B5EF4-FFF2-40B4-BE49-F238E27FC236}">
                <a16:creationId xmlns:a16="http://schemas.microsoft.com/office/drawing/2014/main" id="{DB0E87D9-CEC3-4BED-9F9F-B3F2D2E7A48F}"/>
              </a:ext>
            </a:extLst>
          </p:cNvPr>
          <p:cNvSpPr>
            <a:spLocks noChangeArrowheads="1"/>
          </p:cNvSpPr>
          <p:nvPr/>
        </p:nvSpPr>
        <p:spPr bwMode="auto">
          <a:xfrm>
            <a:off x="457342" y="3604532"/>
            <a:ext cx="5044997" cy="2062103"/>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smtClean="0">
                <a:solidFill>
                  <a:srgbClr val="FF9933"/>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Khi Pháp xâm lược, nền kinh tế của nước ta xuất hiện ngành công nghiệp chế biến, công nghiệp khai thác mỏ,…</a:t>
            </a:r>
            <a:endParaRPr lang="zh-CN" altLang="en-US" sz="3200" dirty="0">
              <a:solidFill>
                <a:srgbClr val="FF9933"/>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pic>
        <p:nvPicPr>
          <p:cNvPr id="23" name="图片 22">
            <a:extLst>
              <a:ext uri="{FF2B5EF4-FFF2-40B4-BE49-F238E27FC236}">
                <a16:creationId xmlns:a16="http://schemas.microsoft.com/office/drawing/2014/main" id="{678721E3-751B-401A-BCE6-AA8A636109D0}"/>
              </a:ext>
            </a:extLst>
          </p:cNvPr>
          <p:cNvPicPr>
            <a:picLocks noChangeAspect="1"/>
          </p:cNvPicPr>
          <p:nvPr/>
        </p:nvPicPr>
        <p:blipFill>
          <a:blip r:embed="rId6">
            <a:extLst>
              <a:ext uri="{28A0092B-C50C-407E-A947-70E740481C1C}">
                <a14:useLocalDpi xmlns:a14="http://schemas.microsoft.com/office/drawing/2010/main" val="0"/>
              </a:ext>
            </a:extLst>
          </a:blip>
          <a:srcRect l="2162" t="21765" r="452" b="20406"/>
          <a:stretch>
            <a:fillRect/>
          </a:stretch>
        </p:blipFill>
        <p:spPr>
          <a:xfrm>
            <a:off x="2952417" y="1435166"/>
            <a:ext cx="2762895" cy="2032000"/>
          </a:xfrm>
          <a:custGeom>
            <a:avLst/>
            <a:gdLst>
              <a:gd name="connsiteX0" fmla="*/ 0 w 2762895"/>
              <a:gd name="connsiteY0" fmla="*/ 0 h 2032000"/>
              <a:gd name="connsiteX1" fmla="*/ 2210316 w 2762895"/>
              <a:gd name="connsiteY1" fmla="*/ 0 h 2032000"/>
              <a:gd name="connsiteX2" fmla="*/ 2762895 w 2762895"/>
              <a:gd name="connsiteY2" fmla="*/ 2032000 h 2032000"/>
              <a:gd name="connsiteX3" fmla="*/ 552579 w 2762895"/>
              <a:gd name="connsiteY3" fmla="*/ 2032000 h 2032000"/>
            </a:gdLst>
            <a:ahLst/>
            <a:cxnLst>
              <a:cxn ang="0">
                <a:pos x="connsiteX0" y="connsiteY0"/>
              </a:cxn>
              <a:cxn ang="0">
                <a:pos x="connsiteX1" y="connsiteY1"/>
              </a:cxn>
              <a:cxn ang="0">
                <a:pos x="connsiteX2" y="connsiteY2"/>
              </a:cxn>
              <a:cxn ang="0">
                <a:pos x="connsiteX3" y="connsiteY3"/>
              </a:cxn>
            </a:cxnLst>
            <a:rect l="l" t="t" r="r" b="b"/>
            <a:pathLst>
              <a:path w="2762895" h="2032000">
                <a:moveTo>
                  <a:pt x="0" y="0"/>
                </a:moveTo>
                <a:lnTo>
                  <a:pt x="2210316" y="0"/>
                </a:lnTo>
                <a:lnTo>
                  <a:pt x="2762895" y="2032000"/>
                </a:lnTo>
                <a:lnTo>
                  <a:pt x="552579" y="2032000"/>
                </a:lnTo>
                <a:close/>
              </a:path>
            </a:pathLst>
          </a:custGeom>
        </p:spPr>
      </p:pic>
      <p:pic>
        <p:nvPicPr>
          <p:cNvPr id="24" name="图片 23">
            <a:extLst>
              <a:ext uri="{FF2B5EF4-FFF2-40B4-BE49-F238E27FC236}">
                <a16:creationId xmlns:a16="http://schemas.microsoft.com/office/drawing/2014/main" id="{78E30DC0-C0FF-4F71-B2B1-FD38C5B5A566}"/>
              </a:ext>
            </a:extLst>
          </p:cNvPr>
          <p:cNvPicPr>
            <a:picLocks noChangeAspect="1"/>
          </p:cNvPicPr>
          <p:nvPr/>
        </p:nvPicPr>
        <p:blipFill>
          <a:blip r:embed="rId6">
            <a:extLst>
              <a:ext uri="{28A0092B-C50C-407E-A947-70E740481C1C}">
                <a14:useLocalDpi xmlns:a14="http://schemas.microsoft.com/office/drawing/2010/main" val="0"/>
              </a:ext>
            </a:extLst>
          </a:blip>
          <a:srcRect l="2162" t="21765" r="452" b="20406"/>
          <a:stretch>
            <a:fillRect/>
          </a:stretch>
        </p:blipFill>
        <p:spPr>
          <a:xfrm flipH="1">
            <a:off x="6326780" y="3545635"/>
            <a:ext cx="2865125" cy="2107186"/>
          </a:xfrm>
          <a:custGeom>
            <a:avLst/>
            <a:gdLst>
              <a:gd name="connsiteX0" fmla="*/ 0 w 2762895"/>
              <a:gd name="connsiteY0" fmla="*/ 0 h 2032000"/>
              <a:gd name="connsiteX1" fmla="*/ 2210316 w 2762895"/>
              <a:gd name="connsiteY1" fmla="*/ 0 h 2032000"/>
              <a:gd name="connsiteX2" fmla="*/ 2762895 w 2762895"/>
              <a:gd name="connsiteY2" fmla="*/ 2032000 h 2032000"/>
              <a:gd name="connsiteX3" fmla="*/ 552579 w 2762895"/>
              <a:gd name="connsiteY3" fmla="*/ 2032000 h 2032000"/>
            </a:gdLst>
            <a:ahLst/>
            <a:cxnLst>
              <a:cxn ang="0">
                <a:pos x="connsiteX0" y="connsiteY0"/>
              </a:cxn>
              <a:cxn ang="0">
                <a:pos x="connsiteX1" y="connsiteY1"/>
              </a:cxn>
              <a:cxn ang="0">
                <a:pos x="connsiteX2" y="connsiteY2"/>
              </a:cxn>
              <a:cxn ang="0">
                <a:pos x="connsiteX3" y="connsiteY3"/>
              </a:cxn>
            </a:cxnLst>
            <a:rect l="l" t="t" r="r" b="b"/>
            <a:pathLst>
              <a:path w="2762895" h="2032000">
                <a:moveTo>
                  <a:pt x="0" y="0"/>
                </a:moveTo>
                <a:lnTo>
                  <a:pt x="2210316" y="0"/>
                </a:lnTo>
                <a:lnTo>
                  <a:pt x="2762895" y="2032000"/>
                </a:lnTo>
                <a:lnTo>
                  <a:pt x="552579" y="2032000"/>
                </a:lnTo>
                <a:close/>
              </a:path>
            </a:pathLst>
          </a:custGeom>
        </p:spPr>
      </p:pic>
    </p:spTree>
    <p:extLst>
      <p:ext uri="{BB962C8B-B14F-4D97-AF65-F5344CB8AC3E}">
        <p14:creationId xmlns:p14="http://schemas.microsoft.com/office/powerpoint/2010/main" val="3099254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119D9BB-CCDF-46B7-A553-AAD0D54E5977}"/>
              </a:ext>
            </a:extLst>
          </p:cNvPr>
          <p:cNvGrpSpPr/>
          <p:nvPr/>
        </p:nvGrpSpPr>
        <p:grpSpPr>
          <a:xfrm>
            <a:off x="0" y="0"/>
            <a:ext cx="12191999" cy="6858000"/>
            <a:chOff x="0" y="0"/>
            <a:chExt cx="12191999" cy="6858000"/>
          </a:xfrm>
        </p:grpSpPr>
        <p:pic>
          <p:nvPicPr>
            <p:cNvPr id="2" name="图片 1">
              <a:extLst>
                <a:ext uri="{FF2B5EF4-FFF2-40B4-BE49-F238E27FC236}">
                  <a16:creationId xmlns:a16="http://schemas.microsoft.com/office/drawing/2014/main" id="{98D742B0-F26D-43E0-B99B-7D7B3A273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3" name="矩形 2">
              <a:extLst>
                <a:ext uri="{FF2B5EF4-FFF2-40B4-BE49-F238E27FC236}">
                  <a16:creationId xmlns:a16="http://schemas.microsoft.com/office/drawing/2014/main" id="{8F4044AC-B943-4E2A-B85C-DCA07AECBFDE}"/>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6" name="图片 5">
            <a:extLst>
              <a:ext uri="{FF2B5EF4-FFF2-40B4-BE49-F238E27FC236}">
                <a16:creationId xmlns:a16="http://schemas.microsoft.com/office/drawing/2014/main" id="{C3DB7EF5-02CF-479D-BF94-218346A63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18" y="443753"/>
            <a:ext cx="6858000" cy="6858000"/>
          </a:xfrm>
          <a:prstGeom prst="rect">
            <a:avLst/>
          </a:prstGeom>
        </p:spPr>
      </p:pic>
      <p:sp>
        <p:nvSpPr>
          <p:cNvPr id="7" name="矩形: 圆角 6">
            <a:extLst>
              <a:ext uri="{FF2B5EF4-FFF2-40B4-BE49-F238E27FC236}">
                <a16:creationId xmlns:a16="http://schemas.microsoft.com/office/drawing/2014/main" id="{36F5BCD9-D656-43B7-958D-A26FAD17ADDB}"/>
              </a:ext>
            </a:extLst>
          </p:cNvPr>
          <p:cNvSpPr/>
          <p:nvPr/>
        </p:nvSpPr>
        <p:spPr>
          <a:xfrm>
            <a:off x="4544291" y="364729"/>
            <a:ext cx="7204044" cy="1671197"/>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8" name="文本框 7">
            <a:extLst>
              <a:ext uri="{FF2B5EF4-FFF2-40B4-BE49-F238E27FC236}">
                <a16:creationId xmlns:a16="http://schemas.microsoft.com/office/drawing/2014/main" id="{CB38378F-DE6C-48F0-A6F4-6D7954495326}"/>
              </a:ext>
            </a:extLst>
          </p:cNvPr>
          <p:cNvSpPr txBox="1"/>
          <p:nvPr/>
        </p:nvSpPr>
        <p:spPr>
          <a:xfrm>
            <a:off x="4880566" y="670223"/>
            <a:ext cx="686776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smtClean="0">
                <a:ln>
                  <a:noFill/>
                </a:ln>
                <a:solidFill>
                  <a:srgbClr val="9D7C7D"/>
                </a:solidFill>
                <a:effectLst/>
                <a:uLnTx/>
                <a:uFillTx/>
                <a:latin typeface="Times New Roman" panose="02020603050405020304" pitchFamily="18" charset="0"/>
                <a:ea typeface="inpin heiti" charset="-122"/>
                <a:cs typeface="Times New Roman" panose="02020603050405020304" pitchFamily="18" charset="0"/>
              </a:rPr>
              <a:t>Ai</a:t>
            </a:r>
            <a:r>
              <a:rPr kumimoji="0" lang="en-US" altLang="zh-CN" sz="3600" b="0" i="0" u="none" strike="noStrike" kern="1200" cap="none" spc="0" normalizeH="0" noProof="0" smtClean="0">
                <a:ln>
                  <a:noFill/>
                </a:ln>
                <a:solidFill>
                  <a:srgbClr val="9D7C7D"/>
                </a:solidFill>
                <a:effectLst/>
                <a:uLnTx/>
                <a:uFillTx/>
                <a:latin typeface="Times New Roman" panose="02020603050405020304" pitchFamily="18" charset="0"/>
                <a:ea typeface="inpin heiti" charset="-122"/>
                <a:cs typeface="Times New Roman" panose="02020603050405020304" pitchFamily="18" charset="0"/>
              </a:rPr>
              <a:t> sẽ được hưởng các nguồn lợi do sự phát triển kinh tế?</a:t>
            </a:r>
            <a:endParaRPr kumimoji="0" lang="zh-CN" altLang="en-US" sz="3600" b="0" i="0" u="none" strike="noStrike" kern="1200" cap="none" spc="0" normalizeH="0" baseline="0" noProof="0" dirty="0">
              <a:ln>
                <a:noFill/>
              </a:ln>
              <a:solidFill>
                <a:srgbClr val="9D7C7D"/>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9" name="文本框 8">
            <a:extLst>
              <a:ext uri="{FF2B5EF4-FFF2-40B4-BE49-F238E27FC236}">
                <a16:creationId xmlns:a16="http://schemas.microsoft.com/office/drawing/2014/main" id="{5F4C3E3E-FD2F-4E89-BDBA-B50885D28FED}"/>
              </a:ext>
            </a:extLst>
          </p:cNvPr>
          <p:cNvSpPr txBox="1"/>
          <p:nvPr/>
        </p:nvSpPr>
        <p:spPr>
          <a:xfrm>
            <a:off x="5361709" y="2479679"/>
            <a:ext cx="6386626" cy="2862322"/>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lang="en-US" altLang="zh-CN" sz="3600" smtClean="0">
                <a:solidFill>
                  <a:srgbClr val="FF9933"/>
                </a:solidFill>
                <a:latin typeface="Times New Roman" panose="02020603050405020304" pitchFamily="18" charset="0"/>
                <a:ea typeface="inpin heiti" charset="-122"/>
                <a:cs typeface="Times New Roman" panose="02020603050405020304" pitchFamily="18" charset="0"/>
              </a:rPr>
              <a:t>Thực dân Pháp được hưởng các nguồn lợi do sự phát triển kinh tế.</a:t>
            </a:r>
            <a:endParaRPr kumimoji="0" lang="zh-CN" altLang="en-US" sz="3600" b="0" i="0" u="none" strike="noStrike" kern="1200" cap="none" spc="0" normalizeH="0" baseline="0" noProof="0" dirty="0">
              <a:ln>
                <a:noFill/>
              </a:ln>
              <a:solidFill>
                <a:srgbClr val="FF9933"/>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solidFill>
              <a:effectLst/>
              <a:uLnTx/>
              <a:uFillTx/>
              <a:latin typeface="inpin heiti" charset="-122"/>
              <a:ea typeface="inpin heiti"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solidFill>
              <a:effectLst/>
              <a:uLnTx/>
              <a:uFillTx/>
              <a:latin typeface="inpin heiti" charset="-122"/>
              <a:ea typeface="inpin heiti"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solidFill>
              <a:effectLst/>
              <a:uLnTx/>
              <a:uFillTx/>
              <a:latin typeface="inpin heiti" charset="-122"/>
              <a:ea typeface="inpin heiti" charset="-122"/>
            </a:endParaRPr>
          </a:p>
        </p:txBody>
      </p:sp>
    </p:spTree>
    <p:extLst>
      <p:ext uri="{BB962C8B-B14F-4D97-AF65-F5344CB8AC3E}">
        <p14:creationId xmlns:p14="http://schemas.microsoft.com/office/powerpoint/2010/main" val="3538937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568D798C-1219-4478-889B-360F707B3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552450" y="942295"/>
            <a:ext cx="8310414" cy="1534794"/>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smtClean="0">
                <a:solidFill>
                  <a:srgbClr val="FF9933"/>
                </a:solidFill>
                <a:latin typeface="Times New Roman" panose="02020603050405020304" pitchFamily="18" charset="0"/>
                <a:cs typeface="Times New Roman" panose="02020603050405020304" pitchFamily="18" charset="0"/>
              </a:rPr>
              <a:t>2. Xã hội</a:t>
            </a:r>
            <a:r>
              <a:rPr kumimoji="0" lang="en-US" sz="4000" b="1" i="0" u="none" strike="noStrike" kern="1200" cap="none" spc="0" normalizeH="0" baseline="0" noProof="0" smtClean="0">
                <a:ln>
                  <a:noFill/>
                </a:ln>
                <a:solidFill>
                  <a:srgbClr val="FF9933"/>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a:ln>
                  <a:noFill/>
                </a:ln>
                <a:solidFill>
                  <a:srgbClr val="FF9933"/>
                </a:solidFill>
                <a:effectLst/>
                <a:uLnTx/>
                <a:uFillTx/>
                <a:latin typeface="Times New Roman" panose="02020603050405020304" pitchFamily="18" charset="0"/>
                <a:cs typeface="Times New Roman" panose="02020603050405020304" pitchFamily="18" charset="0"/>
              </a:rPr>
              <a:t>Việt </a:t>
            </a:r>
            <a:r>
              <a:rPr kumimoji="0" lang="en-US" sz="4000" b="1" i="0" u="none" strike="noStrike" kern="1200" cap="none" spc="0" normalizeH="0" baseline="0" noProof="0" smtClean="0">
                <a:ln>
                  <a:noFill/>
                </a:ln>
                <a:solidFill>
                  <a:srgbClr val="FF9933"/>
                </a:solidFill>
                <a:effectLst/>
                <a:uLnTx/>
                <a:uFillTx/>
                <a:latin typeface="Times New Roman" panose="02020603050405020304" pitchFamily="18" charset="0"/>
                <a:cs typeface="Times New Roman" panose="02020603050405020304" pitchFamily="18" charset="0"/>
              </a:rPr>
              <a:t>Nam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9933"/>
                </a:solidFill>
                <a:effectLst/>
                <a:uLnTx/>
                <a:uFillTx/>
                <a:latin typeface="Times New Roman" panose="02020603050405020304" pitchFamily="18" charset="0"/>
                <a:cs typeface="Times New Roman" panose="02020603050405020304" pitchFamily="18" charset="0"/>
              </a:rPr>
              <a:t>cuối </a:t>
            </a:r>
            <a:r>
              <a:rPr kumimoji="0" lang="en-US" sz="4000" b="1" i="0" u="none" strike="noStrike" kern="1200" cap="none" spc="0" normalizeH="0" baseline="0" noProof="0">
                <a:ln>
                  <a:noFill/>
                </a:ln>
                <a:solidFill>
                  <a:srgbClr val="FF9933"/>
                </a:solidFill>
                <a:effectLst/>
                <a:uLnTx/>
                <a:uFillTx/>
                <a:latin typeface="Times New Roman" panose="02020603050405020304" pitchFamily="18" charset="0"/>
                <a:cs typeface="Times New Roman" panose="02020603050405020304" pitchFamily="18" charset="0"/>
              </a:rPr>
              <a:t>thế kỉ XIX </a:t>
            </a:r>
            <a:r>
              <a:rPr kumimoji="0" lang="vi-VN" sz="4000" b="1" i="0" u="none" strike="noStrike" kern="1200" cap="none" spc="0" normalizeH="0" baseline="0" noProof="0">
                <a:ln>
                  <a:noFill/>
                </a:ln>
                <a:solidFill>
                  <a:srgbClr val="FF9933"/>
                </a:solidFill>
                <a:effectLst/>
                <a:uLnTx/>
                <a:uFillTx/>
                <a:latin typeface="Times New Roman" panose="02020603050405020304" pitchFamily="18" charset="0"/>
                <a:cs typeface="Times New Roman" panose="02020603050405020304" pitchFamily="18" charset="0"/>
              </a:rPr>
              <a:t>đ</a:t>
            </a:r>
            <a:r>
              <a:rPr kumimoji="0" lang="en-US" sz="4000" b="1" i="0" u="none" strike="noStrike" kern="1200" cap="none" spc="0" normalizeH="0" baseline="0" noProof="0">
                <a:ln>
                  <a:noFill/>
                </a:ln>
                <a:solidFill>
                  <a:srgbClr val="FF9933"/>
                </a:solidFill>
                <a:effectLst/>
                <a:uLnTx/>
                <a:uFillTx/>
                <a:latin typeface="Times New Roman" panose="02020603050405020304" pitchFamily="18" charset="0"/>
                <a:cs typeface="Times New Roman" panose="02020603050405020304" pitchFamily="18" charset="0"/>
              </a:rPr>
              <a:t>ầu thế kỉ XX</a:t>
            </a:r>
          </a:p>
        </p:txBody>
      </p:sp>
      <p:sp>
        <p:nvSpPr>
          <p:cNvPr id="15" name="任意多边形 42">
            <a:extLst>
              <a:ext uri="{FF2B5EF4-FFF2-40B4-BE49-F238E27FC236}">
                <a16:creationId xmlns:a16="http://schemas.microsoft.com/office/drawing/2014/main" id="{04A4E899-4D17-41EA-B671-681F58709748}"/>
              </a:ext>
            </a:extLst>
          </p:cNvPr>
          <p:cNvSpPr>
            <a:spLocks/>
          </p:cNvSpPr>
          <p:nvPr/>
        </p:nvSpPr>
        <p:spPr bwMode="auto">
          <a:xfrm flipH="1">
            <a:off x="0" y="4340187"/>
            <a:ext cx="673100" cy="925513"/>
          </a:xfrm>
          <a:custGeom>
            <a:avLst/>
            <a:gdLst>
              <a:gd name="T0" fmla="*/ 0 w 3720214"/>
              <a:gd name="T1" fmla="*/ 0 h 925514"/>
              <a:gd name="T2" fmla="*/ 22034 w 3720214"/>
              <a:gd name="T3" fmla="*/ 0 h 925514"/>
              <a:gd name="T4" fmla="*/ 22034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9409"/>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7" name="文本框 44">
            <a:extLst>
              <a:ext uri="{FF2B5EF4-FFF2-40B4-BE49-F238E27FC236}">
                <a16:creationId xmlns:a16="http://schemas.microsoft.com/office/drawing/2014/main" id="{2E0C6BFF-CC5A-46A1-B5EA-EC0D9FD1837B}"/>
              </a:ext>
            </a:extLst>
          </p:cNvPr>
          <p:cNvSpPr>
            <a:spLocks noChangeArrowheads="1"/>
          </p:cNvSpPr>
          <p:nvPr/>
        </p:nvSpPr>
        <p:spPr bwMode="auto">
          <a:xfrm flipH="1">
            <a:off x="3887491" y="2676487"/>
            <a:ext cx="4318907"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370216" y="4400644"/>
            <a:ext cx="4025835"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pic>
        <p:nvPicPr>
          <p:cNvPr id="24" name="图片 52">
            <a:extLst>
              <a:ext uri="{FF2B5EF4-FFF2-40B4-BE49-F238E27FC236}">
                <a16:creationId xmlns:a16="http://schemas.microsoft.com/office/drawing/2014/main" id="{FCD0BE9B-0746-4167-8FC4-4DD0787560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113" y="1797723"/>
            <a:ext cx="550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419" y="955295"/>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8632" y="1261092"/>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a:extLst>
              <a:ext uri="{FF2B5EF4-FFF2-40B4-BE49-F238E27FC236}">
                <a16:creationId xmlns:a16="http://schemas.microsoft.com/office/drawing/2014/main" id="{DE66222D-FA7E-44C3-8400-3914D7DCE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18677" y="76181"/>
            <a:ext cx="3476927" cy="6781819"/>
          </a:xfrm>
          <a:prstGeom prst="rect">
            <a:avLst/>
          </a:prstGeom>
        </p:spPr>
      </p:pic>
      <p:sp>
        <p:nvSpPr>
          <p:cNvPr id="29" name="椭圆 10">
            <a:extLst>
              <a:ext uri="{FF2B5EF4-FFF2-40B4-BE49-F238E27FC236}">
                <a16:creationId xmlns:a16="http://schemas.microsoft.com/office/drawing/2014/main" id="{E80CA69F-03CA-4131-A32C-FA91D383E374}"/>
              </a:ext>
            </a:extLst>
          </p:cNvPr>
          <p:cNvSpPr>
            <a:spLocks noChangeArrowheads="1"/>
          </p:cNvSpPr>
          <p:nvPr/>
        </p:nvSpPr>
        <p:spPr bwMode="auto">
          <a:xfrm>
            <a:off x="4009742" y="2751585"/>
            <a:ext cx="2168749" cy="2146159"/>
          </a:xfrm>
          <a:prstGeom prst="ellipse">
            <a:avLst/>
          </a:prstGeom>
          <a:solidFill>
            <a:srgbClr val="FDEBB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sym typeface="宋体" panose="02010600030101010101" pitchFamily="2" charset="-122"/>
            </a:endParaRPr>
          </a:p>
        </p:txBody>
      </p:sp>
      <p:sp>
        <p:nvSpPr>
          <p:cNvPr id="30" name="椭圆 11">
            <a:extLst>
              <a:ext uri="{FF2B5EF4-FFF2-40B4-BE49-F238E27FC236}">
                <a16:creationId xmlns:a16="http://schemas.microsoft.com/office/drawing/2014/main" id="{366D72D1-5BF2-44E0-9815-4BE59ACB5F30}"/>
              </a:ext>
            </a:extLst>
          </p:cNvPr>
          <p:cNvSpPr>
            <a:spLocks noChangeArrowheads="1"/>
          </p:cNvSpPr>
          <p:nvPr/>
        </p:nvSpPr>
        <p:spPr bwMode="auto">
          <a:xfrm>
            <a:off x="6495483" y="2777055"/>
            <a:ext cx="2168749" cy="2146159"/>
          </a:xfrm>
          <a:prstGeom prst="ellipse">
            <a:avLst/>
          </a:prstGeom>
          <a:solidFill>
            <a:schemeClr val="accent6">
              <a:lumMod val="40000"/>
              <a:lumOff val="6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sym typeface="宋体" panose="02010600030101010101" pitchFamily="2" charset="-122"/>
            </a:endParaRPr>
          </a:p>
        </p:txBody>
      </p:sp>
      <p:pic>
        <p:nvPicPr>
          <p:cNvPr id="32"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8460" y="3243119"/>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7851" y="3242795"/>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36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568D798C-1219-4478-889B-360F707B3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7" name="文本框 6">
            <a:extLst>
              <a:ext uri="{FF2B5EF4-FFF2-40B4-BE49-F238E27FC236}">
                <a16:creationId xmlns:a16="http://schemas.microsoft.com/office/drawing/2014/main" id="{42929F7C-191A-48DA-A979-0460A0D2136C}"/>
              </a:ext>
            </a:extLst>
          </p:cNvPr>
          <p:cNvSpPr txBox="1"/>
          <p:nvPr/>
        </p:nvSpPr>
        <p:spPr>
          <a:xfrm>
            <a:off x="806824" y="135686"/>
            <a:ext cx="25683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9D7C7D"/>
                </a:solidFill>
                <a:effectLst/>
                <a:uLnTx/>
                <a:uFillTx/>
                <a:latin typeface="inpin heiti" charset="-122"/>
                <a:ea typeface="inpin heiti" charset="-122"/>
                <a:cs typeface="+mn-cs"/>
              </a:rPr>
              <a:t>01.</a:t>
            </a:r>
            <a:r>
              <a:rPr kumimoji="0" lang="zh-CN" altLang="en-US" sz="2400" b="0" i="0" u="none" strike="noStrike" kern="1200" cap="none" spc="0" normalizeH="0" baseline="0" noProof="0" dirty="0">
                <a:ln>
                  <a:noFill/>
                </a:ln>
                <a:solidFill>
                  <a:srgbClr val="9D7C7D"/>
                </a:solidFill>
                <a:effectLst/>
                <a:uLnTx/>
                <a:uFillTx/>
                <a:latin typeface="inpin heiti" charset="-122"/>
                <a:ea typeface="inpin heiti" charset="-122"/>
                <a:cs typeface="+mn-cs"/>
              </a:rPr>
              <a:t>分享书目</a:t>
            </a:r>
          </a:p>
        </p:txBody>
      </p:sp>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289219" y="942295"/>
            <a:ext cx="8310414" cy="1534794"/>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2. Xã hội </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Việt </a:t>
            </a: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Nam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cuối </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thế kỉ XIX </a:t>
            </a:r>
            <a:r>
              <a:rPr kumimoji="0" lang="vi-VN"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đ</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ầu thế kỉ XX</a:t>
            </a:r>
          </a:p>
        </p:txBody>
      </p:sp>
      <p:sp>
        <p:nvSpPr>
          <p:cNvPr id="17" name="文本框 44">
            <a:extLst>
              <a:ext uri="{FF2B5EF4-FFF2-40B4-BE49-F238E27FC236}">
                <a16:creationId xmlns:a16="http://schemas.microsoft.com/office/drawing/2014/main" id="{2E0C6BFF-CC5A-46A1-B5EA-EC0D9FD1837B}"/>
              </a:ext>
            </a:extLst>
          </p:cNvPr>
          <p:cNvSpPr>
            <a:spLocks noChangeArrowheads="1"/>
          </p:cNvSpPr>
          <p:nvPr/>
        </p:nvSpPr>
        <p:spPr bwMode="auto">
          <a:xfrm flipH="1">
            <a:off x="3887491" y="2676487"/>
            <a:ext cx="4318907"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370216" y="4400644"/>
            <a:ext cx="4025835"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pic>
        <p:nvPicPr>
          <p:cNvPr id="24" name="图片 52">
            <a:extLst>
              <a:ext uri="{FF2B5EF4-FFF2-40B4-BE49-F238E27FC236}">
                <a16:creationId xmlns:a16="http://schemas.microsoft.com/office/drawing/2014/main" id="{FCD0BE9B-0746-4167-8FC4-4DD0787560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171" y="1797723"/>
            <a:ext cx="550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477" y="955295"/>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8632" y="1261092"/>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a:extLst>
              <a:ext uri="{FF2B5EF4-FFF2-40B4-BE49-F238E27FC236}">
                <a16:creationId xmlns:a16="http://schemas.microsoft.com/office/drawing/2014/main" id="{DE66222D-FA7E-44C3-8400-3914D7DCE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18677" y="76181"/>
            <a:ext cx="3476927" cy="6781819"/>
          </a:xfrm>
          <a:prstGeom prst="rect">
            <a:avLst/>
          </a:prstGeom>
        </p:spPr>
      </p:pic>
      <p:sp>
        <p:nvSpPr>
          <p:cNvPr id="29" name="椭圆 10">
            <a:extLst>
              <a:ext uri="{FF2B5EF4-FFF2-40B4-BE49-F238E27FC236}">
                <a16:creationId xmlns:a16="http://schemas.microsoft.com/office/drawing/2014/main" id="{E80CA69F-03CA-4131-A32C-FA91D383E374}"/>
              </a:ext>
            </a:extLst>
          </p:cNvPr>
          <p:cNvSpPr>
            <a:spLocks noChangeArrowheads="1"/>
          </p:cNvSpPr>
          <p:nvPr/>
        </p:nvSpPr>
        <p:spPr bwMode="auto">
          <a:xfrm>
            <a:off x="4009742" y="2751585"/>
            <a:ext cx="2168749" cy="2146159"/>
          </a:xfrm>
          <a:prstGeom prst="ellipse">
            <a:avLst/>
          </a:prstGeom>
          <a:solidFill>
            <a:srgbClr val="FDEBB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sym typeface="宋体" panose="02010600030101010101" pitchFamily="2" charset="-122"/>
            </a:endParaRPr>
          </a:p>
        </p:txBody>
      </p:sp>
      <p:sp>
        <p:nvSpPr>
          <p:cNvPr id="30" name="椭圆 11">
            <a:extLst>
              <a:ext uri="{FF2B5EF4-FFF2-40B4-BE49-F238E27FC236}">
                <a16:creationId xmlns:a16="http://schemas.microsoft.com/office/drawing/2014/main" id="{366D72D1-5BF2-44E0-9815-4BE59ACB5F30}"/>
              </a:ext>
            </a:extLst>
          </p:cNvPr>
          <p:cNvSpPr>
            <a:spLocks noChangeArrowheads="1"/>
          </p:cNvSpPr>
          <p:nvPr/>
        </p:nvSpPr>
        <p:spPr bwMode="auto">
          <a:xfrm>
            <a:off x="6495483" y="2777055"/>
            <a:ext cx="2168749" cy="2146159"/>
          </a:xfrm>
          <a:prstGeom prst="ellipse">
            <a:avLst/>
          </a:prstGeom>
          <a:solidFill>
            <a:schemeClr val="accent6">
              <a:lumMod val="40000"/>
              <a:lumOff val="6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sym typeface="宋体" panose="02010600030101010101" pitchFamily="2" charset="-122"/>
            </a:endParaRPr>
          </a:p>
        </p:txBody>
      </p:sp>
      <p:pic>
        <p:nvPicPr>
          <p:cNvPr id="32"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8460" y="3243119"/>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7851" y="3242795"/>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97156" descr="tamtay.vn - photo - Hà Nội cổ"/>
          <p:cNvPicPr>
            <a:picLocks noChangeAspect="1" noChangeArrowheads="1"/>
          </p:cNvPicPr>
          <p:nvPr/>
        </p:nvPicPr>
        <p:blipFill>
          <a:blip r:embed="rId12"/>
          <a:srcRect/>
          <a:stretch>
            <a:fillRect/>
          </a:stretch>
        </p:blipFill>
        <p:spPr bwMode="auto">
          <a:xfrm>
            <a:off x="1523999" y="1"/>
            <a:ext cx="9892145" cy="5878285"/>
          </a:xfrm>
          <a:prstGeom prst="rect">
            <a:avLst/>
          </a:prstGeom>
          <a:noFill/>
          <a:ln w="9525">
            <a:noFill/>
            <a:miter lim="800000"/>
            <a:headEnd/>
            <a:tailEnd/>
          </a:ln>
        </p:spPr>
      </p:pic>
      <p:sp>
        <p:nvSpPr>
          <p:cNvPr id="21" name="Rectangle 5"/>
          <p:cNvSpPr>
            <a:spLocks noChangeArrowheads="1"/>
          </p:cNvSpPr>
          <p:nvPr/>
        </p:nvSpPr>
        <p:spPr bwMode="auto">
          <a:xfrm>
            <a:off x="3200400" y="5904499"/>
            <a:ext cx="6429894" cy="58477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Ga Hà Nội (năm 1900)</a:t>
            </a:r>
            <a:endParaRPr kumimoji="0" lang="en-US" sz="32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4299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49056" y="-112278"/>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289219" y="942295"/>
            <a:ext cx="8310414" cy="1534794"/>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2. Xã hội </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Việt </a:t>
            </a: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Nam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cuối </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thế kỉ XIX </a:t>
            </a:r>
            <a:r>
              <a:rPr kumimoji="0" lang="vi-VN"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đ</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ầu thế kỉ XX</a:t>
            </a:r>
          </a:p>
        </p:txBody>
      </p:sp>
      <p:sp>
        <p:nvSpPr>
          <p:cNvPr id="17" name="文本框 44">
            <a:extLst>
              <a:ext uri="{FF2B5EF4-FFF2-40B4-BE49-F238E27FC236}">
                <a16:creationId xmlns:a16="http://schemas.microsoft.com/office/drawing/2014/main" id="{2E0C6BFF-CC5A-46A1-B5EA-EC0D9FD1837B}"/>
              </a:ext>
            </a:extLst>
          </p:cNvPr>
          <p:cNvSpPr>
            <a:spLocks noChangeArrowheads="1"/>
          </p:cNvSpPr>
          <p:nvPr/>
        </p:nvSpPr>
        <p:spPr bwMode="auto">
          <a:xfrm flipH="1">
            <a:off x="3887491" y="2676487"/>
            <a:ext cx="4318907"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370216" y="4400644"/>
            <a:ext cx="4025835"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pic>
        <p:nvPicPr>
          <p:cNvPr id="24" name="图片 52">
            <a:extLst>
              <a:ext uri="{FF2B5EF4-FFF2-40B4-BE49-F238E27FC236}">
                <a16:creationId xmlns:a16="http://schemas.microsoft.com/office/drawing/2014/main" id="{FCD0BE9B-0746-4167-8FC4-4DD0787560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71" y="1797723"/>
            <a:ext cx="550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477" y="955295"/>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8632" y="1261092"/>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a:extLst>
              <a:ext uri="{FF2B5EF4-FFF2-40B4-BE49-F238E27FC236}">
                <a16:creationId xmlns:a16="http://schemas.microsoft.com/office/drawing/2014/main" id="{DE66222D-FA7E-44C3-8400-3914D7DCE1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568542" y="76181"/>
            <a:ext cx="2627061" cy="6781819"/>
          </a:xfrm>
          <a:prstGeom prst="rect">
            <a:avLst/>
          </a:prstGeom>
        </p:spPr>
      </p:pic>
      <p:sp>
        <p:nvSpPr>
          <p:cNvPr id="29" name="椭圆 10">
            <a:extLst>
              <a:ext uri="{FF2B5EF4-FFF2-40B4-BE49-F238E27FC236}">
                <a16:creationId xmlns:a16="http://schemas.microsoft.com/office/drawing/2014/main" id="{E80CA69F-03CA-4131-A32C-FA91D383E374}"/>
              </a:ext>
            </a:extLst>
          </p:cNvPr>
          <p:cNvSpPr>
            <a:spLocks noChangeArrowheads="1"/>
          </p:cNvSpPr>
          <p:nvPr/>
        </p:nvSpPr>
        <p:spPr bwMode="auto">
          <a:xfrm>
            <a:off x="4009742" y="2751585"/>
            <a:ext cx="2168749" cy="2146159"/>
          </a:xfrm>
          <a:prstGeom prst="ellipse">
            <a:avLst/>
          </a:prstGeom>
          <a:solidFill>
            <a:srgbClr val="FDEBB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sym typeface="宋体" panose="02010600030101010101" pitchFamily="2" charset="-122"/>
            </a:endParaRPr>
          </a:p>
        </p:txBody>
      </p:sp>
      <p:sp>
        <p:nvSpPr>
          <p:cNvPr id="30" name="椭圆 11">
            <a:extLst>
              <a:ext uri="{FF2B5EF4-FFF2-40B4-BE49-F238E27FC236}">
                <a16:creationId xmlns:a16="http://schemas.microsoft.com/office/drawing/2014/main" id="{366D72D1-5BF2-44E0-9815-4BE59ACB5F30}"/>
              </a:ext>
            </a:extLst>
          </p:cNvPr>
          <p:cNvSpPr>
            <a:spLocks noChangeArrowheads="1"/>
          </p:cNvSpPr>
          <p:nvPr/>
        </p:nvSpPr>
        <p:spPr bwMode="auto">
          <a:xfrm>
            <a:off x="6495483" y="2777055"/>
            <a:ext cx="2168749" cy="2146159"/>
          </a:xfrm>
          <a:prstGeom prst="ellipse">
            <a:avLst/>
          </a:prstGeom>
          <a:solidFill>
            <a:schemeClr val="accent6">
              <a:lumMod val="40000"/>
              <a:lumOff val="6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sym typeface="宋体" panose="02010600030101010101" pitchFamily="2" charset="-122"/>
            </a:endParaRPr>
          </a:p>
        </p:txBody>
      </p:sp>
      <p:pic>
        <p:nvPicPr>
          <p:cNvPr id="32"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8460" y="3243119"/>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7851" y="3242795"/>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3338947" y="5862371"/>
            <a:ext cx="6553202" cy="58477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 Tràng Tiền (Hà Nội) năm 1905</a:t>
            </a:r>
            <a:endParaRPr kumimoji="0" lang="en-US" sz="32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8" descr="phoTrangTien1"/>
          <p:cNvPicPr>
            <a:picLocks noChangeAspect="1" noChangeArrowheads="1"/>
          </p:cNvPicPr>
          <p:nvPr/>
        </p:nvPicPr>
        <p:blipFill>
          <a:blip r:embed="rId11"/>
          <a:srcRect/>
          <a:stretch>
            <a:fillRect/>
          </a:stretch>
        </p:blipFill>
        <p:spPr bwMode="auto">
          <a:xfrm>
            <a:off x="1479923" y="76182"/>
            <a:ext cx="10712076" cy="5727460"/>
          </a:xfrm>
          <a:prstGeom prst="rect">
            <a:avLst/>
          </a:prstGeom>
          <a:noFill/>
          <a:ln w="9525">
            <a:noFill/>
            <a:miter lim="800000"/>
            <a:headEnd/>
            <a:tailEnd/>
          </a:ln>
        </p:spPr>
      </p:pic>
    </p:spTree>
    <p:extLst>
      <p:ext uri="{BB962C8B-B14F-4D97-AF65-F5344CB8AC3E}">
        <p14:creationId xmlns:p14="http://schemas.microsoft.com/office/powerpoint/2010/main" val="1832353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568D798C-1219-4478-889B-360F707B3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7" name="文本框 6">
            <a:extLst>
              <a:ext uri="{FF2B5EF4-FFF2-40B4-BE49-F238E27FC236}">
                <a16:creationId xmlns:a16="http://schemas.microsoft.com/office/drawing/2014/main" id="{42929F7C-191A-48DA-A979-0460A0D2136C}"/>
              </a:ext>
            </a:extLst>
          </p:cNvPr>
          <p:cNvSpPr txBox="1"/>
          <p:nvPr/>
        </p:nvSpPr>
        <p:spPr>
          <a:xfrm>
            <a:off x="806824" y="135686"/>
            <a:ext cx="25683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9D7C7D"/>
                </a:solidFill>
                <a:effectLst/>
                <a:uLnTx/>
                <a:uFillTx/>
                <a:latin typeface="inpin heiti" charset="-122"/>
                <a:ea typeface="inpin heiti" charset="-122"/>
                <a:cs typeface="+mn-cs"/>
              </a:rPr>
              <a:t>01.</a:t>
            </a:r>
            <a:r>
              <a:rPr kumimoji="0" lang="zh-CN" altLang="en-US" sz="2400" b="0" i="0" u="none" strike="noStrike" kern="1200" cap="none" spc="0" normalizeH="0" baseline="0" noProof="0" dirty="0">
                <a:ln>
                  <a:noFill/>
                </a:ln>
                <a:solidFill>
                  <a:srgbClr val="9D7C7D"/>
                </a:solidFill>
                <a:effectLst/>
                <a:uLnTx/>
                <a:uFillTx/>
                <a:latin typeface="inpin heiti" charset="-122"/>
                <a:ea typeface="inpin heiti" charset="-122"/>
                <a:cs typeface="+mn-cs"/>
              </a:rPr>
              <a:t>分享书目</a:t>
            </a:r>
          </a:p>
        </p:txBody>
      </p:sp>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289219" y="942295"/>
            <a:ext cx="8310414" cy="1534794"/>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2. Xã hội </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Việt </a:t>
            </a: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Nam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cuối </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thế kỉ XIX </a:t>
            </a:r>
            <a:r>
              <a:rPr kumimoji="0" lang="vi-VN"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đ</a:t>
            </a:r>
            <a:r>
              <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rPr>
              <a:t>ầu thế kỉ XX</a:t>
            </a:r>
          </a:p>
        </p:txBody>
      </p:sp>
      <p:sp>
        <p:nvSpPr>
          <p:cNvPr id="15" name="任意多边形 42">
            <a:extLst>
              <a:ext uri="{FF2B5EF4-FFF2-40B4-BE49-F238E27FC236}">
                <a16:creationId xmlns:a16="http://schemas.microsoft.com/office/drawing/2014/main" id="{04A4E899-4D17-41EA-B671-681F58709748}"/>
              </a:ext>
            </a:extLst>
          </p:cNvPr>
          <p:cNvSpPr>
            <a:spLocks/>
          </p:cNvSpPr>
          <p:nvPr/>
        </p:nvSpPr>
        <p:spPr bwMode="auto">
          <a:xfrm flipH="1">
            <a:off x="0" y="4340187"/>
            <a:ext cx="673100" cy="925513"/>
          </a:xfrm>
          <a:custGeom>
            <a:avLst/>
            <a:gdLst>
              <a:gd name="T0" fmla="*/ 0 w 3720214"/>
              <a:gd name="T1" fmla="*/ 0 h 925514"/>
              <a:gd name="T2" fmla="*/ 22034 w 3720214"/>
              <a:gd name="T3" fmla="*/ 0 h 925514"/>
              <a:gd name="T4" fmla="*/ 22034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9409"/>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7" name="文本框 44">
            <a:extLst>
              <a:ext uri="{FF2B5EF4-FFF2-40B4-BE49-F238E27FC236}">
                <a16:creationId xmlns:a16="http://schemas.microsoft.com/office/drawing/2014/main" id="{2E0C6BFF-CC5A-46A1-B5EA-EC0D9FD1837B}"/>
              </a:ext>
            </a:extLst>
          </p:cNvPr>
          <p:cNvSpPr>
            <a:spLocks noChangeArrowheads="1"/>
          </p:cNvSpPr>
          <p:nvPr/>
        </p:nvSpPr>
        <p:spPr bwMode="auto">
          <a:xfrm flipH="1">
            <a:off x="3887491" y="2676487"/>
            <a:ext cx="4318907"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370216" y="4400644"/>
            <a:ext cx="4025835"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pic>
        <p:nvPicPr>
          <p:cNvPr id="24" name="图片 52">
            <a:extLst>
              <a:ext uri="{FF2B5EF4-FFF2-40B4-BE49-F238E27FC236}">
                <a16:creationId xmlns:a16="http://schemas.microsoft.com/office/drawing/2014/main" id="{FCD0BE9B-0746-4167-8FC4-4DD0787560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71" y="1797723"/>
            <a:ext cx="550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477" y="955295"/>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8632" y="1261092"/>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a:extLst>
              <a:ext uri="{FF2B5EF4-FFF2-40B4-BE49-F238E27FC236}">
                <a16:creationId xmlns:a16="http://schemas.microsoft.com/office/drawing/2014/main" id="{DE66222D-FA7E-44C3-8400-3914D7DCE1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718677" y="76181"/>
            <a:ext cx="3476927" cy="6781819"/>
          </a:xfrm>
          <a:prstGeom prst="rect">
            <a:avLst/>
          </a:prstGeom>
        </p:spPr>
      </p:pic>
      <p:sp>
        <p:nvSpPr>
          <p:cNvPr id="29" name="椭圆 10">
            <a:extLst>
              <a:ext uri="{FF2B5EF4-FFF2-40B4-BE49-F238E27FC236}">
                <a16:creationId xmlns:a16="http://schemas.microsoft.com/office/drawing/2014/main" id="{E80CA69F-03CA-4131-A32C-FA91D383E374}"/>
              </a:ext>
            </a:extLst>
          </p:cNvPr>
          <p:cNvSpPr>
            <a:spLocks noChangeArrowheads="1"/>
          </p:cNvSpPr>
          <p:nvPr/>
        </p:nvSpPr>
        <p:spPr bwMode="auto">
          <a:xfrm>
            <a:off x="4009742" y="2751585"/>
            <a:ext cx="2168749" cy="2146159"/>
          </a:xfrm>
          <a:prstGeom prst="ellipse">
            <a:avLst/>
          </a:prstGeom>
          <a:solidFill>
            <a:srgbClr val="FDEBB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sym typeface="宋体" panose="02010600030101010101" pitchFamily="2" charset="-122"/>
            </a:endParaRPr>
          </a:p>
        </p:txBody>
      </p:sp>
      <p:sp>
        <p:nvSpPr>
          <p:cNvPr id="30" name="椭圆 11">
            <a:extLst>
              <a:ext uri="{FF2B5EF4-FFF2-40B4-BE49-F238E27FC236}">
                <a16:creationId xmlns:a16="http://schemas.microsoft.com/office/drawing/2014/main" id="{366D72D1-5BF2-44E0-9815-4BE59ACB5F30}"/>
              </a:ext>
            </a:extLst>
          </p:cNvPr>
          <p:cNvSpPr>
            <a:spLocks noChangeArrowheads="1"/>
          </p:cNvSpPr>
          <p:nvPr/>
        </p:nvSpPr>
        <p:spPr bwMode="auto">
          <a:xfrm>
            <a:off x="6495483" y="2777055"/>
            <a:ext cx="2168749" cy="2146159"/>
          </a:xfrm>
          <a:prstGeom prst="ellipse">
            <a:avLst/>
          </a:prstGeom>
          <a:solidFill>
            <a:schemeClr val="accent6">
              <a:lumMod val="40000"/>
              <a:lumOff val="6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sym typeface="宋体" panose="02010600030101010101" pitchFamily="2" charset="-122"/>
            </a:endParaRPr>
          </a:p>
        </p:txBody>
      </p:sp>
      <p:pic>
        <p:nvPicPr>
          <p:cNvPr id="32"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8460" y="3243119"/>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7851" y="3242795"/>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3200400" y="6147092"/>
            <a:ext cx="6429894" cy="58477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 hát lớn (1911)</a:t>
            </a:r>
            <a:endParaRPr kumimoji="0" lang="en-US" sz="32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Nhà hát lớn Hà Nội – Tự hào Thủ Đô nghìn năm văn hiế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1206" y="47717"/>
            <a:ext cx="10185776" cy="609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30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1"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5" name="图片 4">
            <a:extLst>
              <a:ext uri="{FF2B5EF4-FFF2-40B4-BE49-F238E27FC236}">
                <a16:creationId xmlns:a16="http://schemas.microsoft.com/office/drawing/2014/main" id="{FF74F02C-F05A-400B-8028-0814776A61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DB6809CF-1D29-460F-8C4D-6ABB34F00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pic>
        <p:nvPicPr>
          <p:cNvPr id="9" name="图片 8">
            <a:extLst>
              <a:ext uri="{FF2B5EF4-FFF2-40B4-BE49-F238E27FC236}">
                <a16:creationId xmlns:a16="http://schemas.microsoft.com/office/drawing/2014/main" id="{BEB065AE-C2F0-4F19-87FF-5C32D4BD79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473" y="1516678"/>
            <a:ext cx="3141738" cy="4840941"/>
          </a:xfrm>
          <a:prstGeom prst="rect">
            <a:avLst/>
          </a:prstGeom>
        </p:spPr>
      </p:pic>
      <p:sp>
        <p:nvSpPr>
          <p:cNvPr id="10" name="矩形: 圆角 9">
            <a:extLst>
              <a:ext uri="{FF2B5EF4-FFF2-40B4-BE49-F238E27FC236}">
                <a16:creationId xmlns:a16="http://schemas.microsoft.com/office/drawing/2014/main" id="{E3F19574-560F-45D1-B250-8EF588F43620}"/>
              </a:ext>
            </a:extLst>
          </p:cNvPr>
          <p:cNvSpPr/>
          <p:nvPr/>
        </p:nvSpPr>
        <p:spPr>
          <a:xfrm>
            <a:off x="3981468" y="352063"/>
            <a:ext cx="2114532" cy="580614"/>
          </a:xfrm>
          <a:prstGeom prst="roundRect">
            <a:avLst>
              <a:gd name="adj" fmla="val 50000"/>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11" name="文本框 10">
            <a:extLst>
              <a:ext uri="{FF2B5EF4-FFF2-40B4-BE49-F238E27FC236}">
                <a16:creationId xmlns:a16="http://schemas.microsoft.com/office/drawing/2014/main" id="{E404E0AD-364B-4177-9B3A-8BC087109FFE}"/>
              </a:ext>
            </a:extLst>
          </p:cNvPr>
          <p:cNvSpPr txBox="1"/>
          <p:nvPr/>
        </p:nvSpPr>
        <p:spPr>
          <a:xfrm>
            <a:off x="3999397" y="300697"/>
            <a:ext cx="209660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rPr>
              <a:t>?</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12" name="文本框 11">
            <a:extLst>
              <a:ext uri="{FF2B5EF4-FFF2-40B4-BE49-F238E27FC236}">
                <a16:creationId xmlns:a16="http://schemas.microsoft.com/office/drawing/2014/main" id="{57BDD89F-ED69-464B-A0BA-A7DA9664E4FC}"/>
              </a:ext>
            </a:extLst>
          </p:cNvPr>
          <p:cNvSpPr txBox="1"/>
          <p:nvPr/>
        </p:nvSpPr>
        <p:spPr>
          <a:xfrm>
            <a:off x="6151416" y="230272"/>
            <a:ext cx="5957454"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smtClean="0">
                <a:ln>
                  <a:noFill/>
                </a:ln>
                <a:solidFill>
                  <a:srgbClr val="FF9933"/>
                </a:solidFill>
                <a:effectLst/>
                <a:uLnTx/>
                <a:uFillTx/>
                <a:latin typeface="Times New Roman" panose="02020603050405020304" pitchFamily="18" charset="0"/>
                <a:ea typeface="inpin heiti" charset="-122"/>
                <a:cs typeface="Times New Roman" panose="02020603050405020304" pitchFamily="18" charset="0"/>
              </a:rPr>
              <a:t>Với chính sách khai thác thuộc địa của Pháp đã làm cho xã hội Việt Nam có những chuyển biến gì?</a:t>
            </a:r>
            <a:endParaRPr kumimoji="0" lang="zh-CN" altLang="en-US" sz="3200" b="0" i="0" u="none" strike="noStrike" kern="1200" cap="none" spc="0" normalizeH="0" baseline="0" noProof="0" dirty="0">
              <a:ln>
                <a:noFill/>
              </a:ln>
              <a:solidFill>
                <a:srgbClr val="FF9933"/>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3" name="矩形: 圆角 12">
            <a:extLst>
              <a:ext uri="{FF2B5EF4-FFF2-40B4-BE49-F238E27FC236}">
                <a16:creationId xmlns:a16="http://schemas.microsoft.com/office/drawing/2014/main" id="{EC3FBBEE-9450-42BE-8B9E-8B55498ADAA6}"/>
              </a:ext>
            </a:extLst>
          </p:cNvPr>
          <p:cNvSpPr/>
          <p:nvPr/>
        </p:nvSpPr>
        <p:spPr>
          <a:xfrm>
            <a:off x="3316449" y="2340526"/>
            <a:ext cx="2114532" cy="580614"/>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15" name="文本框 14">
            <a:extLst>
              <a:ext uri="{FF2B5EF4-FFF2-40B4-BE49-F238E27FC236}">
                <a16:creationId xmlns:a16="http://schemas.microsoft.com/office/drawing/2014/main" id="{22E51AEB-D161-4057-93BA-34F41D254222}"/>
              </a:ext>
            </a:extLst>
          </p:cNvPr>
          <p:cNvSpPr txBox="1"/>
          <p:nvPr/>
        </p:nvSpPr>
        <p:spPr>
          <a:xfrm>
            <a:off x="5532567" y="2147369"/>
            <a:ext cx="6444956" cy="36009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smtClean="0">
                <a:ln>
                  <a:noFill/>
                </a:ln>
                <a:solidFill>
                  <a:srgbClr val="CC6600"/>
                </a:solidFill>
                <a:effectLst/>
                <a:uLnTx/>
                <a:uFillTx/>
                <a:latin typeface="Times New Roman" panose="02020603050405020304" pitchFamily="18" charset="0"/>
                <a:ea typeface="inpin heiti" charset="-122"/>
                <a:cs typeface="Times New Roman" panose="02020603050405020304" pitchFamily="18" charset="0"/>
              </a:rPr>
              <a:t>Với chính sách khai thác thuộc địa của Pháp đã làm cho thành thị phát triển, buôn bán mở mang, trong xã hội xuất hiện các tầng lớp mới như: viên chức, trí thức, những chủ xưởng, nhà buôn bán lớn nhỏ.</a:t>
            </a:r>
            <a:endParaRPr kumimoji="0" lang="zh-CN" altLang="en-US" sz="3200" b="0" i="0" u="none" strike="noStrike" kern="1200" cap="none" spc="0" normalizeH="0" baseline="0" noProof="0" dirty="0">
              <a:ln>
                <a:noFill/>
              </a:ln>
              <a:solidFill>
                <a:srgbClr val="CC6600"/>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16" name="图片 15">
            <a:extLst>
              <a:ext uri="{FF2B5EF4-FFF2-40B4-BE49-F238E27FC236}">
                <a16:creationId xmlns:a16="http://schemas.microsoft.com/office/drawing/2014/main" id="{E2F5311C-57E0-49E9-92D6-8517C02C35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2262" y="1602195"/>
            <a:ext cx="5797745" cy="749969"/>
          </a:xfrm>
          <a:prstGeom prst="rect">
            <a:avLst/>
          </a:prstGeom>
        </p:spPr>
      </p:pic>
    </p:spTree>
    <p:extLst>
      <p:ext uri="{BB962C8B-B14F-4D97-AF65-F5344CB8AC3E}">
        <p14:creationId xmlns:p14="http://schemas.microsoft.com/office/powerpoint/2010/main" val="2356351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568D798C-1219-4478-889B-360F707B3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289219" y="942295"/>
            <a:ext cx="8310414" cy="1534794"/>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sp>
        <p:nvSpPr>
          <p:cNvPr id="17" name="文本框 44">
            <a:extLst>
              <a:ext uri="{FF2B5EF4-FFF2-40B4-BE49-F238E27FC236}">
                <a16:creationId xmlns:a16="http://schemas.microsoft.com/office/drawing/2014/main" id="{2E0C6BFF-CC5A-46A1-B5EA-EC0D9FD1837B}"/>
              </a:ext>
            </a:extLst>
          </p:cNvPr>
          <p:cNvSpPr>
            <a:spLocks noChangeArrowheads="1"/>
          </p:cNvSpPr>
          <p:nvPr/>
        </p:nvSpPr>
        <p:spPr bwMode="auto">
          <a:xfrm flipH="1">
            <a:off x="3887491" y="2676487"/>
            <a:ext cx="4318907"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370216" y="4400644"/>
            <a:ext cx="4025835"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pic>
        <p:nvPicPr>
          <p:cNvPr id="24" name="图片 52">
            <a:extLst>
              <a:ext uri="{FF2B5EF4-FFF2-40B4-BE49-F238E27FC236}">
                <a16:creationId xmlns:a16="http://schemas.microsoft.com/office/drawing/2014/main" id="{FCD0BE9B-0746-4167-8FC4-4DD0787560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71" y="1797723"/>
            <a:ext cx="550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477" y="955295"/>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0749" y="-428098"/>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8404" y="1538468"/>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9838" y="4406071"/>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1787239" y="6133237"/>
            <a:ext cx="7926185" cy="58477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Nông dân Việt Nam trong thời Pháp thuộc</a:t>
            </a:r>
            <a:endParaRPr kumimoji="0" lang="en-US" sz="32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4" descr="imagesCAQMAQ42"/>
          <p:cNvPicPr>
            <a:picLocks noChangeAspect="1" noChangeArrowheads="1"/>
          </p:cNvPicPr>
          <p:nvPr/>
        </p:nvPicPr>
        <p:blipFill>
          <a:blip r:embed="rId10"/>
          <a:srcRect/>
          <a:stretch>
            <a:fillRect/>
          </a:stretch>
        </p:blipFill>
        <p:spPr bwMode="auto">
          <a:xfrm>
            <a:off x="1406077" y="-18956"/>
            <a:ext cx="9580578" cy="6079976"/>
          </a:xfrm>
          <a:prstGeom prst="rect">
            <a:avLst/>
          </a:prstGeom>
          <a:noFill/>
          <a:ln w="9525">
            <a:noFill/>
            <a:miter lim="800000"/>
            <a:headEnd/>
            <a:tailEnd/>
          </a:ln>
        </p:spPr>
      </p:pic>
    </p:spTree>
    <p:extLst>
      <p:ext uri="{BB962C8B-B14F-4D97-AF65-F5344CB8AC3E}">
        <p14:creationId xmlns:p14="http://schemas.microsoft.com/office/powerpoint/2010/main" val="2659018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a:extLst>
              <a:ext uri="{FF2B5EF4-FFF2-40B4-BE49-F238E27FC236}">
                <a16:creationId xmlns:a16="http://schemas.microsoft.com/office/drawing/2014/main" id="{88492C0C-B959-4090-9487-8777AAA98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96" y="2587884"/>
            <a:ext cx="5061238" cy="4217698"/>
          </a:xfrm>
          <a:prstGeom prst="rect">
            <a:avLst/>
          </a:prstGeom>
        </p:spPr>
      </p:pic>
      <p:pic>
        <p:nvPicPr>
          <p:cNvPr id="16" name="图片 15">
            <a:extLst>
              <a:ext uri="{FF2B5EF4-FFF2-40B4-BE49-F238E27FC236}">
                <a16:creationId xmlns:a16="http://schemas.microsoft.com/office/drawing/2014/main" id="{0D6F2108-C97E-4DA6-B814-41F622D7F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2372" y="658906"/>
            <a:ext cx="7607823" cy="4626873"/>
          </a:xfrm>
          <a:prstGeom prst="rect">
            <a:avLst/>
          </a:prstGeom>
        </p:spPr>
      </p:pic>
      <p:sp>
        <p:nvSpPr>
          <p:cNvPr id="18" name="文本框 17">
            <a:extLst>
              <a:ext uri="{FF2B5EF4-FFF2-40B4-BE49-F238E27FC236}">
                <a16:creationId xmlns:a16="http://schemas.microsoft.com/office/drawing/2014/main" id="{FB204D55-C522-490D-94EB-94A64297908F}"/>
              </a:ext>
            </a:extLst>
          </p:cNvPr>
          <p:cNvSpPr txBox="1"/>
          <p:nvPr/>
        </p:nvSpPr>
        <p:spPr>
          <a:xfrm>
            <a:off x="5636984" y="2278802"/>
            <a:ext cx="5070763" cy="1015663"/>
          </a:xfrm>
          <a:prstGeom prst="rect">
            <a:avLst/>
          </a:prstGeom>
          <a:noFill/>
        </p:spPr>
        <p:txBody>
          <a:bodyPr wrap="square" rtlCol="0">
            <a:spAutoFit/>
          </a:bodyPr>
          <a:lstStyle/>
          <a:p>
            <a:r>
              <a:rPr lang="en-US" altLang="zh-CN" sz="6000" b="1" smtClean="0">
                <a:solidFill>
                  <a:srgbClr val="9D7C7D"/>
                </a:solidFill>
                <a:latin typeface="Times New Roman" panose="02020603050405020304" pitchFamily="18" charset="0"/>
                <a:ea typeface="inpin heiti" charset="-122"/>
                <a:cs typeface="Times New Roman" panose="02020603050405020304" pitchFamily="18" charset="0"/>
              </a:rPr>
              <a:t>KHỞI ĐỘNG</a:t>
            </a:r>
            <a:endParaRPr lang="zh-CN" altLang="en-US" sz="6000" b="1" dirty="0">
              <a:solidFill>
                <a:srgbClr val="9D7C7D"/>
              </a:solidFill>
              <a:latin typeface="Times New Roman" panose="020206030504050203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3329834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21383" y="-96978"/>
            <a:ext cx="12136584" cy="6941128"/>
            <a:chOff x="0" y="0"/>
            <a:chExt cx="12136584" cy="6941128"/>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442" y="83128"/>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5" name="图片 4">
            <a:extLst>
              <a:ext uri="{FF2B5EF4-FFF2-40B4-BE49-F238E27FC236}">
                <a16:creationId xmlns:a16="http://schemas.microsoft.com/office/drawing/2014/main" id="{6ADAA11B-1C06-4C0A-B302-438F1073D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E8D2A586-3875-4D56-9123-4C76E9A0F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pic>
        <p:nvPicPr>
          <p:cNvPr id="9" name="图片 8">
            <a:extLst>
              <a:ext uri="{FF2B5EF4-FFF2-40B4-BE49-F238E27FC236}">
                <a16:creationId xmlns:a16="http://schemas.microsoft.com/office/drawing/2014/main" id="{32EE7991-94C5-42A6-B7B7-11C25B1780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6" y="2432236"/>
            <a:ext cx="5586156" cy="3914775"/>
          </a:xfrm>
          <a:prstGeom prst="rect">
            <a:avLst/>
          </a:prstGeom>
        </p:spPr>
      </p:pic>
      <p:sp>
        <p:nvSpPr>
          <p:cNvPr id="19" name="矩形: 圆角 18">
            <a:extLst>
              <a:ext uri="{FF2B5EF4-FFF2-40B4-BE49-F238E27FC236}">
                <a16:creationId xmlns:a16="http://schemas.microsoft.com/office/drawing/2014/main" id="{6BCABD70-72B5-4832-884A-ECBD4432867D}"/>
              </a:ext>
            </a:extLst>
          </p:cNvPr>
          <p:cNvSpPr/>
          <p:nvPr/>
        </p:nvSpPr>
        <p:spPr>
          <a:xfrm>
            <a:off x="2940119" y="643873"/>
            <a:ext cx="2114532" cy="580614"/>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21" name="文本框 20">
            <a:extLst>
              <a:ext uri="{FF2B5EF4-FFF2-40B4-BE49-F238E27FC236}">
                <a16:creationId xmlns:a16="http://schemas.microsoft.com/office/drawing/2014/main" id="{E36334F7-0405-42D0-B720-45F6A0ABE93D}"/>
              </a:ext>
            </a:extLst>
          </p:cNvPr>
          <p:cNvSpPr txBox="1"/>
          <p:nvPr/>
        </p:nvSpPr>
        <p:spPr>
          <a:xfrm>
            <a:off x="5125224" y="643873"/>
            <a:ext cx="672041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600" noProof="0" smtClean="0">
                <a:solidFill>
                  <a:srgbClr val="92D050"/>
                </a:solidFill>
                <a:latin typeface="Times New Roman" panose="02020603050405020304" pitchFamily="18" charset="0"/>
                <a:ea typeface="inpin heiti" charset="-122"/>
                <a:cs typeface="Times New Roman" panose="02020603050405020304" pitchFamily="18" charset="0"/>
              </a:rPr>
              <a:t>Trời đất hỡi! Dân ta khốn khổ</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600" noProof="0" smtClean="0">
                <a:solidFill>
                  <a:srgbClr val="92D050"/>
                </a:solidFill>
                <a:latin typeface="Times New Roman" panose="02020603050405020304" pitchFamily="18" charset="0"/>
                <a:ea typeface="inpin heiti" charset="-122"/>
                <a:cs typeface="Times New Roman" panose="02020603050405020304" pitchFamily="18" charset="0"/>
              </a:rPr>
              <a:t>Đủ các đường thuế nọ, thuế kia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smtClean="0">
                <a:ln>
                  <a:noFill/>
                </a:ln>
                <a:solidFill>
                  <a:srgbClr val="92D050"/>
                </a:solidFill>
                <a:effectLst/>
                <a:uLnTx/>
                <a:uFillTx/>
                <a:latin typeface="Times New Roman" panose="02020603050405020304" pitchFamily="18" charset="0"/>
                <a:ea typeface="inpin heiti" charset="-122"/>
                <a:cs typeface="Times New Roman" panose="02020603050405020304" pitchFamily="18" charset="0"/>
              </a:rPr>
              <a:t>Lưới</a:t>
            </a:r>
            <a:r>
              <a:rPr kumimoji="0" lang="en-US" altLang="zh-CN" sz="3600" i="0" u="none" strike="noStrike" kern="1200" cap="none" spc="0" normalizeH="0" smtClean="0">
                <a:ln>
                  <a:noFill/>
                </a:ln>
                <a:solidFill>
                  <a:srgbClr val="92D050"/>
                </a:solidFill>
                <a:effectLst/>
                <a:uLnTx/>
                <a:uFillTx/>
                <a:latin typeface="Times New Roman" panose="02020603050405020304" pitchFamily="18" charset="0"/>
                <a:ea typeface="inpin heiti" charset="-122"/>
                <a:cs typeface="Times New Roman" panose="02020603050405020304" pitchFamily="18" charset="0"/>
              </a:rPr>
              <a:t> vây, chài quét trăm bề,</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600" baseline="0" noProof="0" smtClean="0">
                <a:solidFill>
                  <a:srgbClr val="92D050"/>
                </a:solidFill>
                <a:latin typeface="Times New Roman" panose="02020603050405020304" pitchFamily="18" charset="0"/>
                <a:ea typeface="inpin heiti" charset="-122"/>
                <a:cs typeface="Times New Roman" panose="02020603050405020304" pitchFamily="18" charset="0"/>
              </a:rPr>
              <a:t>Róc</a:t>
            </a:r>
            <a:r>
              <a:rPr lang="en-US" altLang="zh-CN" sz="3600" noProof="0" smtClean="0">
                <a:solidFill>
                  <a:srgbClr val="92D050"/>
                </a:solidFill>
                <a:latin typeface="Times New Roman" panose="02020603050405020304" pitchFamily="18" charset="0"/>
                <a:ea typeface="inpin heiti" charset="-122"/>
                <a:cs typeface="Times New Roman" panose="02020603050405020304" pitchFamily="18" charset="0"/>
              </a:rPr>
              <a:t> xương, róc thịt còn gì nữa đâu?</a:t>
            </a:r>
            <a:endParaRPr kumimoji="0" lang="zh-CN" altLang="en-US" sz="3600" i="0" u="none" strike="noStrike" kern="1200" cap="none" spc="0" normalizeH="0" baseline="0" noProof="0" dirty="0">
              <a:ln>
                <a:noFill/>
              </a:ln>
              <a:solidFill>
                <a:srgbClr val="92D050"/>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Tree>
    <p:extLst>
      <p:ext uri="{BB962C8B-B14F-4D97-AF65-F5344CB8AC3E}">
        <p14:creationId xmlns:p14="http://schemas.microsoft.com/office/powerpoint/2010/main" val="70140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568D798C-1219-4478-889B-360F707B3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289219" y="942295"/>
            <a:ext cx="8310414" cy="1534794"/>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370216" y="4400644"/>
            <a:ext cx="4025835"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pic>
        <p:nvPicPr>
          <p:cNvPr id="24" name="图片 52">
            <a:extLst>
              <a:ext uri="{FF2B5EF4-FFF2-40B4-BE49-F238E27FC236}">
                <a16:creationId xmlns:a16="http://schemas.microsoft.com/office/drawing/2014/main" id="{FCD0BE9B-0746-4167-8FC4-4DD0787560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71" y="1797723"/>
            <a:ext cx="550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477" y="955295"/>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0749" y="-428098"/>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8404" y="1538468"/>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9838" y="4406071"/>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1787239" y="6133237"/>
            <a:ext cx="7926185" cy="58477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 nhân</a:t>
            </a:r>
            <a:r>
              <a:rPr kumimoji="0" lang="en-US" sz="32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Việt Nam trong thời Pháp thuộc</a:t>
            </a:r>
            <a:endParaRPr kumimoji="0" lang="en-US" sz="32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Công nhân Việt Nam thời Pháp thuộc - Lịch sử - Trần Lê Ngọc Châu - Thư viện  Tư liệu giáo dụ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8219" y="22021"/>
            <a:ext cx="5486920" cy="60961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ATICAN:CH26- Đời Sống Dân Ta Trong Thời Pháp-Vatican Đô Hộ (Nguyễn Mạnh  Qua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5138" y="22021"/>
            <a:ext cx="5756861" cy="611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17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568D798C-1219-4478-889B-360F707B3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289219" y="942295"/>
            <a:ext cx="8310414" cy="1534794"/>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370216" y="4400644"/>
            <a:ext cx="4025835"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Calibri" panose="020F0502020204030204" pitchFamily="34" charset="0"/>
              </a:rPr>
              <a:t>单击此处添加文本单击此处添加文本单击此处添加文本单击此处添加文本</a:t>
            </a:r>
            <a:endParaRPr kumimoji="0" lang="en-US" altLang="zh-CN" sz="1600" b="0" i="0" u="none" strike="noStrike" kern="1200" cap="none" spc="0" normalizeH="0" baseline="0" noProof="0" dirty="0">
              <a:ln>
                <a:noFill/>
              </a:ln>
              <a:solidFill>
                <a:prstClr val="white"/>
              </a:solidFill>
              <a:effectLst/>
              <a:uLnTx/>
              <a:uFillTx/>
              <a:latin typeface="inpin heiti" charset="-122"/>
              <a:ea typeface="inpin heiti" charset="-122"/>
              <a:cs typeface="+mn-cs"/>
              <a:sym typeface="微软雅黑" panose="020B0503020204020204" pitchFamily="34" charset="-122"/>
            </a:endParaRPr>
          </a:p>
        </p:txBody>
      </p:sp>
      <p:pic>
        <p:nvPicPr>
          <p:cNvPr id="24" name="图片 52">
            <a:extLst>
              <a:ext uri="{FF2B5EF4-FFF2-40B4-BE49-F238E27FC236}">
                <a16:creationId xmlns:a16="http://schemas.microsoft.com/office/drawing/2014/main" id="{FCD0BE9B-0746-4167-8FC4-4DD0787560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71" y="1797723"/>
            <a:ext cx="550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477" y="955295"/>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0749" y="-428098"/>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8404" y="1538468"/>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9838" y="4406071"/>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1787239" y="6021271"/>
            <a:ext cx="8891165" cy="58477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Công nhânViệt Nam trong</a:t>
            </a:r>
            <a:r>
              <a:rPr kumimoji="0" lang="en-US" sz="3200" b="1" i="0" u="none" strike="noStrike" kern="1200" cap="none" spc="0" normalizeH="0" noProof="0" smtClean="0">
                <a:ln>
                  <a:noFill/>
                </a:ln>
                <a:solidFill>
                  <a:srgbClr val="FF9933"/>
                </a:solidFill>
                <a:effectLst/>
                <a:uLnTx/>
                <a:uFillTx/>
                <a:latin typeface="Times New Roman" panose="02020603050405020304" pitchFamily="18" charset="0"/>
                <a:ea typeface="+mn-ea"/>
                <a:cs typeface="Times New Roman" panose="02020603050405020304" pitchFamily="18" charset="0"/>
              </a:rPr>
              <a:t> các đồn điền cao su</a:t>
            </a:r>
            <a:endParaRPr kumimoji="0" lang="en-US" sz="3200" b="1" i="0" u="none" strike="noStrike" kern="1200" cap="none" spc="0" normalizeH="0" baseline="0" noProof="0">
              <a:ln>
                <a:noFill/>
              </a:ln>
              <a:solidFill>
                <a:srgbClr val="FF9933"/>
              </a:solidFill>
              <a:effectLst/>
              <a:uLnTx/>
              <a:uFillTx/>
              <a:latin typeface="Times New Roman" panose="02020603050405020304" pitchFamily="18" charset="0"/>
              <a:ea typeface="+mn-ea"/>
              <a:cs typeface="Times New Roman" panose="02020603050405020304" pitchFamily="18" charset="0"/>
            </a:endParaRPr>
          </a:p>
        </p:txBody>
      </p:sp>
      <p:pic>
        <p:nvPicPr>
          <p:cNvPr id="4098" name="Picture 2" descr="Cây cao su trên đất Biên Hòa - Thông tin thị trường cao su, giá cao s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1206" y="180"/>
            <a:ext cx="9673158" cy="598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31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5" name="图片 4">
            <a:extLst>
              <a:ext uri="{FF2B5EF4-FFF2-40B4-BE49-F238E27FC236}">
                <a16:creationId xmlns:a16="http://schemas.microsoft.com/office/drawing/2014/main" id="{A47293D2-1D92-40D2-B5C9-22AE73A65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F0DC96EE-C6FC-419E-BED0-C0A0352BD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16" name="任意多边形 12">
            <a:extLst>
              <a:ext uri="{FF2B5EF4-FFF2-40B4-BE49-F238E27FC236}">
                <a16:creationId xmlns:a16="http://schemas.microsoft.com/office/drawing/2014/main" id="{C289A239-6CFF-4C7B-B6ED-0812831E5FA1}"/>
              </a:ext>
            </a:extLst>
          </p:cNvPr>
          <p:cNvSpPr>
            <a:spLocks/>
          </p:cNvSpPr>
          <p:nvPr/>
        </p:nvSpPr>
        <p:spPr bwMode="auto">
          <a:xfrm rot="2083007">
            <a:off x="2689411" y="2904761"/>
            <a:ext cx="1562100" cy="1560512"/>
          </a:xfrm>
          <a:custGeom>
            <a:avLst/>
            <a:gdLst>
              <a:gd name="T0" fmla="*/ 50991 w 3340100"/>
              <a:gd name="T1" fmla="*/ 170315 h 3340100"/>
              <a:gd name="T2" fmla="*/ 290680 w 3340100"/>
              <a:gd name="T3" fmla="*/ 170315 h 3340100"/>
              <a:gd name="T4" fmla="*/ 170835 w 3340100"/>
              <a:gd name="T5" fmla="*/ 0 h 3340100"/>
              <a:gd name="T6" fmla="*/ 190244 w 3340100"/>
              <a:gd name="T7" fmla="*/ 20072 h 3340100"/>
              <a:gd name="T8" fmla="*/ 210623 w 3340100"/>
              <a:gd name="T9" fmla="*/ 24065 h 3340100"/>
              <a:gd name="T10" fmla="*/ 237332 w 3340100"/>
              <a:gd name="T11" fmla="*/ 13384 h 3340100"/>
              <a:gd name="T12" fmla="*/ 246399 w 3340100"/>
              <a:gd name="T13" fmla="*/ 38578 h 3340100"/>
              <a:gd name="T14" fmla="*/ 264025 w 3340100"/>
              <a:gd name="T15" fmla="*/ 50294 h 3340100"/>
              <a:gd name="T16" fmla="*/ 291634 w 3340100"/>
              <a:gd name="T17" fmla="*/ 49884 h 3340100"/>
              <a:gd name="T18" fmla="*/ 291291 w 3340100"/>
              <a:gd name="T19" fmla="*/ 77172 h 3340100"/>
              <a:gd name="T20" fmla="*/ 303386 w 3340100"/>
              <a:gd name="T21" fmla="*/ 95027 h 3340100"/>
              <a:gd name="T22" fmla="*/ 328245 w 3340100"/>
              <a:gd name="T23" fmla="*/ 104020 h 3340100"/>
              <a:gd name="T24" fmla="*/ 318079 w 3340100"/>
              <a:gd name="T25" fmla="*/ 129964 h 3340100"/>
              <a:gd name="T26" fmla="*/ 322440 w 3340100"/>
              <a:gd name="T27" fmla="*/ 151463 h 3340100"/>
              <a:gd name="T28" fmla="*/ 341671 w 3340100"/>
              <a:gd name="T29" fmla="*/ 170315 h 3340100"/>
              <a:gd name="T30" fmla="*/ 322602 w 3340100"/>
              <a:gd name="T31" fmla="*/ 189077 h 3340100"/>
              <a:gd name="T32" fmla="*/ 318268 w 3340100"/>
              <a:gd name="T33" fmla="*/ 210903 h 3340100"/>
              <a:gd name="T34" fmla="*/ 328245 w 3340100"/>
              <a:gd name="T35" fmla="*/ 236609 h 3340100"/>
              <a:gd name="T36" fmla="*/ 304021 w 3340100"/>
              <a:gd name="T37" fmla="*/ 245531 h 3340100"/>
              <a:gd name="T38" fmla="*/ 291493 w 3340100"/>
              <a:gd name="T39" fmla="*/ 264158 h 3340100"/>
              <a:gd name="T40" fmla="*/ 291634 w 3340100"/>
              <a:gd name="T41" fmla="*/ 290746 h 3340100"/>
              <a:gd name="T42" fmla="*/ 264966 w 3340100"/>
              <a:gd name="T43" fmla="*/ 290605 h 3340100"/>
              <a:gd name="T44" fmla="*/ 246281 w 3340100"/>
              <a:gd name="T45" fmla="*/ 303095 h 3340100"/>
              <a:gd name="T46" fmla="*/ 237332 w 3340100"/>
              <a:gd name="T47" fmla="*/ 327245 h 3340100"/>
              <a:gd name="T48" fmla="*/ 211548 w 3340100"/>
              <a:gd name="T49" fmla="*/ 317299 h 3340100"/>
              <a:gd name="T50" fmla="*/ 189655 w 3340100"/>
              <a:gd name="T51" fmla="*/ 321619 h 3340100"/>
              <a:gd name="T52" fmla="*/ 170835 w 3340100"/>
              <a:gd name="T53" fmla="*/ 340629 h 3340100"/>
              <a:gd name="T54" fmla="*/ 151926 w 3340100"/>
              <a:gd name="T55" fmla="*/ 321457 h 3340100"/>
              <a:gd name="T56" fmla="*/ 130361 w 3340100"/>
              <a:gd name="T57" fmla="*/ 317110 h 3340100"/>
              <a:gd name="T58" fmla="*/ 104339 w 3340100"/>
              <a:gd name="T59" fmla="*/ 327245 h 3340100"/>
              <a:gd name="T60" fmla="*/ 95318 w 3340100"/>
              <a:gd name="T61" fmla="*/ 302461 h 3340100"/>
              <a:gd name="T62" fmla="*/ 77408 w 3340100"/>
              <a:gd name="T63" fmla="*/ 290404 h 3340100"/>
              <a:gd name="T64" fmla="*/ 50037 w 3340100"/>
              <a:gd name="T65" fmla="*/ 290746 h 3340100"/>
              <a:gd name="T66" fmla="*/ 50448 w 3340100"/>
              <a:gd name="T67" fmla="*/ 263221 h 3340100"/>
              <a:gd name="T68" fmla="*/ 38695 w 3340100"/>
              <a:gd name="T69" fmla="*/ 245649 h 3340100"/>
              <a:gd name="T70" fmla="*/ 13425 w 3340100"/>
              <a:gd name="T71" fmla="*/ 236609 h 3340100"/>
              <a:gd name="T72" fmla="*/ 24139 w 3340100"/>
              <a:gd name="T73" fmla="*/ 209981 h 3340100"/>
              <a:gd name="T74" fmla="*/ 20133 w 3340100"/>
              <a:gd name="T75" fmla="*/ 189664 h 3340100"/>
              <a:gd name="T76" fmla="*/ 0 w 3340100"/>
              <a:gd name="T77" fmla="*/ 170315 h 3340100"/>
              <a:gd name="T78" fmla="*/ 20295 w 3340100"/>
              <a:gd name="T79" fmla="*/ 150876 h 3340100"/>
              <a:gd name="T80" fmla="*/ 24328 w 3340100"/>
              <a:gd name="T81" fmla="*/ 130886 h 3340100"/>
              <a:gd name="T82" fmla="*/ 13425 w 3340100"/>
              <a:gd name="T83" fmla="*/ 104020 h 3340100"/>
              <a:gd name="T84" fmla="*/ 39331 w 3340100"/>
              <a:gd name="T85" fmla="*/ 94909 h 3340100"/>
              <a:gd name="T86" fmla="*/ 50650 w 3340100"/>
              <a:gd name="T87" fmla="*/ 78111 h 3340100"/>
              <a:gd name="T88" fmla="*/ 50037 w 3340100"/>
              <a:gd name="T89" fmla="*/ 49884 h 3340100"/>
              <a:gd name="T90" fmla="*/ 78350 w 3340100"/>
              <a:gd name="T91" fmla="*/ 50496 h 3340100"/>
              <a:gd name="T92" fmla="*/ 95199 w 3340100"/>
              <a:gd name="T93" fmla="*/ 39211 h 3340100"/>
              <a:gd name="T94" fmla="*/ 104339 w 3340100"/>
              <a:gd name="T95" fmla="*/ 13384 h 3340100"/>
              <a:gd name="T96" fmla="*/ 131285 w 3340100"/>
              <a:gd name="T97" fmla="*/ 24254 h 3340100"/>
              <a:gd name="T98" fmla="*/ 151337 w 3340100"/>
              <a:gd name="T99" fmla="*/ 20234 h 3340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40100"/>
              <a:gd name="T151" fmla="*/ 0 h 3340100"/>
              <a:gd name="T152" fmla="*/ 3340100 w 3340100"/>
              <a:gd name="T153" fmla="*/ 3340100 h 3340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40100" h="3340100">
                <a:moveTo>
                  <a:pt x="1670050" y="498475"/>
                </a:moveTo>
                <a:cubicBezTo>
                  <a:pt x="1023007" y="498475"/>
                  <a:pt x="498475" y="1023007"/>
                  <a:pt x="498475" y="1670050"/>
                </a:cubicBezTo>
                <a:cubicBezTo>
                  <a:pt x="498475" y="2317093"/>
                  <a:pt x="1023007" y="2841625"/>
                  <a:pt x="1670050" y="2841625"/>
                </a:cubicBezTo>
                <a:cubicBezTo>
                  <a:pt x="2317093" y="2841625"/>
                  <a:pt x="2841625" y="2317093"/>
                  <a:pt x="2841625" y="1670050"/>
                </a:cubicBezTo>
                <a:cubicBezTo>
                  <a:pt x="2841625" y="1023007"/>
                  <a:pt x="2317093" y="498475"/>
                  <a:pt x="1670050" y="498475"/>
                </a:cubicBezTo>
                <a:close/>
                <a:moveTo>
                  <a:pt x="1670050" y="0"/>
                </a:moveTo>
                <a:lnTo>
                  <a:pt x="1753194" y="4199"/>
                </a:lnTo>
                <a:lnTo>
                  <a:pt x="1859784" y="196816"/>
                </a:lnTo>
                <a:lnTo>
                  <a:pt x="1975233" y="214435"/>
                </a:lnTo>
                <a:lnTo>
                  <a:pt x="2059006" y="235975"/>
                </a:lnTo>
                <a:lnTo>
                  <a:pt x="2231291" y="98733"/>
                </a:lnTo>
                <a:lnTo>
                  <a:pt x="2320109" y="131241"/>
                </a:lnTo>
                <a:lnTo>
                  <a:pt x="2384278" y="162153"/>
                </a:lnTo>
                <a:lnTo>
                  <a:pt x="2408748" y="378280"/>
                </a:lnTo>
                <a:lnTo>
                  <a:pt x="2508255" y="438732"/>
                </a:lnTo>
                <a:lnTo>
                  <a:pt x="2581052" y="493168"/>
                </a:lnTo>
                <a:lnTo>
                  <a:pt x="2789449" y="433248"/>
                </a:lnTo>
                <a:lnTo>
                  <a:pt x="2850954" y="489147"/>
                </a:lnTo>
                <a:lnTo>
                  <a:pt x="2906853" y="550651"/>
                </a:lnTo>
                <a:lnTo>
                  <a:pt x="2847600" y="756729"/>
                </a:lnTo>
                <a:lnTo>
                  <a:pt x="2910892" y="841369"/>
                </a:lnTo>
                <a:lnTo>
                  <a:pt x="2965835" y="931807"/>
                </a:lnTo>
                <a:lnTo>
                  <a:pt x="3177947" y="955822"/>
                </a:lnTo>
                <a:lnTo>
                  <a:pt x="3208859" y="1019991"/>
                </a:lnTo>
                <a:lnTo>
                  <a:pt x="3241367" y="1108809"/>
                </a:lnTo>
                <a:lnTo>
                  <a:pt x="3109474" y="1274380"/>
                </a:lnTo>
                <a:lnTo>
                  <a:pt x="3135189" y="1374392"/>
                </a:lnTo>
                <a:lnTo>
                  <a:pt x="3152100" y="1485194"/>
                </a:lnTo>
                <a:lnTo>
                  <a:pt x="3335902" y="1586906"/>
                </a:lnTo>
                <a:lnTo>
                  <a:pt x="3340100" y="1670050"/>
                </a:lnTo>
                <a:lnTo>
                  <a:pt x="3335902" y="1753194"/>
                </a:lnTo>
                <a:lnTo>
                  <a:pt x="3153687" y="1854028"/>
                </a:lnTo>
                <a:lnTo>
                  <a:pt x="3135189" y="1975233"/>
                </a:lnTo>
                <a:lnTo>
                  <a:pt x="3111325" y="2068045"/>
                </a:lnTo>
                <a:lnTo>
                  <a:pt x="3241367" y="2231291"/>
                </a:lnTo>
                <a:lnTo>
                  <a:pt x="3208859" y="2320109"/>
                </a:lnTo>
                <a:lnTo>
                  <a:pt x="3177947" y="2384278"/>
                </a:lnTo>
                <a:lnTo>
                  <a:pt x="2972048" y="2407590"/>
                </a:lnTo>
                <a:lnTo>
                  <a:pt x="2910892" y="2508255"/>
                </a:lnTo>
                <a:lnTo>
                  <a:pt x="2849578" y="2590250"/>
                </a:lnTo>
                <a:lnTo>
                  <a:pt x="2906853" y="2789449"/>
                </a:lnTo>
                <a:lnTo>
                  <a:pt x="2850954" y="2850954"/>
                </a:lnTo>
                <a:lnTo>
                  <a:pt x="2789449" y="2906853"/>
                </a:lnTo>
                <a:lnTo>
                  <a:pt x="2590250" y="2849578"/>
                </a:lnTo>
                <a:lnTo>
                  <a:pt x="2508255" y="2910892"/>
                </a:lnTo>
                <a:lnTo>
                  <a:pt x="2407590" y="2972048"/>
                </a:lnTo>
                <a:lnTo>
                  <a:pt x="2384278" y="3177947"/>
                </a:lnTo>
                <a:lnTo>
                  <a:pt x="2320109" y="3208859"/>
                </a:lnTo>
                <a:lnTo>
                  <a:pt x="2231291" y="3241367"/>
                </a:lnTo>
                <a:lnTo>
                  <a:pt x="2068045" y="3111325"/>
                </a:lnTo>
                <a:lnTo>
                  <a:pt x="1975233" y="3135189"/>
                </a:lnTo>
                <a:lnTo>
                  <a:pt x="1854028" y="3153687"/>
                </a:lnTo>
                <a:lnTo>
                  <a:pt x="1753194" y="3335902"/>
                </a:lnTo>
                <a:lnTo>
                  <a:pt x="1670050" y="3340100"/>
                </a:lnTo>
                <a:lnTo>
                  <a:pt x="1586906" y="3335902"/>
                </a:lnTo>
                <a:lnTo>
                  <a:pt x="1485194" y="3152100"/>
                </a:lnTo>
                <a:lnTo>
                  <a:pt x="1374392" y="3135189"/>
                </a:lnTo>
                <a:lnTo>
                  <a:pt x="1274380" y="3109474"/>
                </a:lnTo>
                <a:lnTo>
                  <a:pt x="1108809" y="3241367"/>
                </a:lnTo>
                <a:lnTo>
                  <a:pt x="1019991" y="3208859"/>
                </a:lnTo>
                <a:lnTo>
                  <a:pt x="955822" y="3177947"/>
                </a:lnTo>
                <a:lnTo>
                  <a:pt x="931807" y="2965835"/>
                </a:lnTo>
                <a:lnTo>
                  <a:pt x="841369" y="2910892"/>
                </a:lnTo>
                <a:lnTo>
                  <a:pt x="756729" y="2847600"/>
                </a:lnTo>
                <a:lnTo>
                  <a:pt x="550651" y="2906853"/>
                </a:lnTo>
                <a:lnTo>
                  <a:pt x="489147" y="2850954"/>
                </a:lnTo>
                <a:lnTo>
                  <a:pt x="433248" y="2789449"/>
                </a:lnTo>
                <a:lnTo>
                  <a:pt x="493168" y="2581052"/>
                </a:lnTo>
                <a:lnTo>
                  <a:pt x="438732" y="2508255"/>
                </a:lnTo>
                <a:lnTo>
                  <a:pt x="378280" y="2408748"/>
                </a:lnTo>
                <a:lnTo>
                  <a:pt x="162153" y="2384278"/>
                </a:lnTo>
                <a:lnTo>
                  <a:pt x="131241" y="2320109"/>
                </a:lnTo>
                <a:lnTo>
                  <a:pt x="98733" y="2231291"/>
                </a:lnTo>
                <a:lnTo>
                  <a:pt x="235976" y="2059006"/>
                </a:lnTo>
                <a:lnTo>
                  <a:pt x="214435" y="1975233"/>
                </a:lnTo>
                <a:lnTo>
                  <a:pt x="196816" y="1859784"/>
                </a:lnTo>
                <a:lnTo>
                  <a:pt x="4199" y="1753194"/>
                </a:lnTo>
                <a:lnTo>
                  <a:pt x="0" y="1670050"/>
                </a:lnTo>
                <a:lnTo>
                  <a:pt x="4199" y="1586906"/>
                </a:lnTo>
                <a:lnTo>
                  <a:pt x="198403" y="1479437"/>
                </a:lnTo>
                <a:lnTo>
                  <a:pt x="214435" y="1374392"/>
                </a:lnTo>
                <a:lnTo>
                  <a:pt x="237827" y="1283418"/>
                </a:lnTo>
                <a:lnTo>
                  <a:pt x="98733" y="1108809"/>
                </a:lnTo>
                <a:lnTo>
                  <a:pt x="131241" y="1019991"/>
                </a:lnTo>
                <a:lnTo>
                  <a:pt x="162153" y="955822"/>
                </a:lnTo>
                <a:lnTo>
                  <a:pt x="384493" y="930649"/>
                </a:lnTo>
                <a:lnTo>
                  <a:pt x="438732" y="841369"/>
                </a:lnTo>
                <a:lnTo>
                  <a:pt x="495146" y="765928"/>
                </a:lnTo>
                <a:lnTo>
                  <a:pt x="433248" y="550651"/>
                </a:lnTo>
                <a:lnTo>
                  <a:pt x="489147" y="489147"/>
                </a:lnTo>
                <a:lnTo>
                  <a:pt x="550651" y="433248"/>
                </a:lnTo>
                <a:lnTo>
                  <a:pt x="765928" y="495146"/>
                </a:lnTo>
                <a:lnTo>
                  <a:pt x="841369" y="438732"/>
                </a:lnTo>
                <a:lnTo>
                  <a:pt x="930649" y="384493"/>
                </a:lnTo>
                <a:lnTo>
                  <a:pt x="955822" y="162153"/>
                </a:lnTo>
                <a:lnTo>
                  <a:pt x="1019991" y="131241"/>
                </a:lnTo>
                <a:lnTo>
                  <a:pt x="1108809" y="98733"/>
                </a:lnTo>
                <a:lnTo>
                  <a:pt x="1283418" y="237827"/>
                </a:lnTo>
                <a:lnTo>
                  <a:pt x="1374392" y="214435"/>
                </a:lnTo>
                <a:lnTo>
                  <a:pt x="1479437" y="198403"/>
                </a:lnTo>
                <a:lnTo>
                  <a:pt x="1586906" y="4199"/>
                </a:lnTo>
                <a:lnTo>
                  <a:pt x="1670050" y="0"/>
                </a:lnTo>
                <a:close/>
              </a:path>
            </a:pathLst>
          </a:custGeom>
          <a:solidFill>
            <a:srgbClr val="FDEBB0"/>
          </a:solidFill>
          <a:ln>
            <a:noFill/>
          </a:ln>
        </p:spPr>
        <p:txBody>
          <a:bodyPr anchor="ctr"/>
          <a:lstStyle/>
          <a:p>
            <a:endParaRPr lang="zh-CN" altLang="en-US" dirty="0">
              <a:latin typeface="inpin heiti" charset="-122"/>
              <a:ea typeface="inpin heiti" charset="-122"/>
            </a:endParaRPr>
          </a:p>
        </p:txBody>
      </p:sp>
      <p:sp>
        <p:nvSpPr>
          <p:cNvPr id="17" name="任意多边形 15">
            <a:extLst>
              <a:ext uri="{FF2B5EF4-FFF2-40B4-BE49-F238E27FC236}">
                <a16:creationId xmlns:a16="http://schemas.microsoft.com/office/drawing/2014/main" id="{3CB01E82-DF1B-41D9-86C5-CA38B886D3B9}"/>
              </a:ext>
            </a:extLst>
          </p:cNvPr>
          <p:cNvSpPr>
            <a:spLocks/>
          </p:cNvSpPr>
          <p:nvPr/>
        </p:nvSpPr>
        <p:spPr bwMode="auto">
          <a:xfrm rot="2535249">
            <a:off x="1130486" y="3946161"/>
            <a:ext cx="2143125" cy="2143125"/>
          </a:xfrm>
          <a:custGeom>
            <a:avLst/>
            <a:gdLst>
              <a:gd name="T0" fmla="*/ 131676 w 3340100"/>
              <a:gd name="T1" fmla="*/ 441157 h 3340100"/>
              <a:gd name="T2" fmla="*/ 750638 w 3340100"/>
              <a:gd name="T3" fmla="*/ 441157 h 3340100"/>
              <a:gd name="T4" fmla="*/ 441157 w 3340100"/>
              <a:gd name="T5" fmla="*/ 0 h 3340100"/>
              <a:gd name="T6" fmla="*/ 491277 w 3340100"/>
              <a:gd name="T7" fmla="*/ 51990 h 3340100"/>
              <a:gd name="T8" fmla="*/ 543903 w 3340100"/>
              <a:gd name="T9" fmla="*/ 62335 h 3340100"/>
              <a:gd name="T10" fmla="*/ 612876 w 3340100"/>
              <a:gd name="T11" fmla="*/ 34668 h 3340100"/>
              <a:gd name="T12" fmla="*/ 636291 w 3340100"/>
              <a:gd name="T13" fmla="*/ 99926 h 3340100"/>
              <a:gd name="T14" fmla="*/ 681806 w 3340100"/>
              <a:gd name="T15" fmla="*/ 130274 h 3340100"/>
              <a:gd name="T16" fmla="*/ 753103 w 3340100"/>
              <a:gd name="T17" fmla="*/ 129212 h 3340100"/>
              <a:gd name="T18" fmla="*/ 752217 w 3340100"/>
              <a:gd name="T19" fmla="*/ 199896 h 3340100"/>
              <a:gd name="T20" fmla="*/ 783449 w 3340100"/>
              <a:gd name="T21" fmla="*/ 246145 h 3340100"/>
              <a:gd name="T22" fmla="*/ 847647 w 3340100"/>
              <a:gd name="T23" fmla="*/ 269439 h 3340100"/>
              <a:gd name="T24" fmla="*/ 821393 w 3340100"/>
              <a:gd name="T25" fmla="*/ 336638 h 3340100"/>
              <a:gd name="T26" fmla="*/ 832653 w 3340100"/>
              <a:gd name="T27" fmla="*/ 392326 h 3340100"/>
              <a:gd name="T28" fmla="*/ 882315 w 3340100"/>
              <a:gd name="T29" fmla="*/ 441157 h 3340100"/>
              <a:gd name="T30" fmla="*/ 833073 w 3340100"/>
              <a:gd name="T31" fmla="*/ 489757 h 3340100"/>
              <a:gd name="T32" fmla="*/ 821882 w 3340100"/>
              <a:gd name="T33" fmla="*/ 546291 h 3340100"/>
              <a:gd name="T34" fmla="*/ 847647 w 3340100"/>
              <a:gd name="T35" fmla="*/ 612876 h 3340100"/>
              <a:gd name="T36" fmla="*/ 785091 w 3340100"/>
              <a:gd name="T37" fmla="*/ 635985 h 3340100"/>
              <a:gd name="T38" fmla="*/ 752739 w 3340100"/>
              <a:gd name="T39" fmla="*/ 684236 h 3340100"/>
              <a:gd name="T40" fmla="*/ 753103 w 3340100"/>
              <a:gd name="T41" fmla="*/ 753103 h 3340100"/>
              <a:gd name="T42" fmla="*/ 684236 w 3340100"/>
              <a:gd name="T43" fmla="*/ 752739 h 3340100"/>
              <a:gd name="T44" fmla="*/ 635985 w 3340100"/>
              <a:gd name="T45" fmla="*/ 785091 h 3340100"/>
              <a:gd name="T46" fmla="*/ 612876 w 3340100"/>
              <a:gd name="T47" fmla="*/ 847647 h 3340100"/>
              <a:gd name="T48" fmla="*/ 546291 w 3340100"/>
              <a:gd name="T49" fmla="*/ 821882 h 3340100"/>
              <a:gd name="T50" fmla="*/ 489757 w 3340100"/>
              <a:gd name="T51" fmla="*/ 833073 h 3340100"/>
              <a:gd name="T52" fmla="*/ 441157 w 3340100"/>
              <a:gd name="T53" fmla="*/ 882315 h 3340100"/>
              <a:gd name="T54" fmla="*/ 392326 w 3340100"/>
              <a:gd name="T55" fmla="*/ 832653 h 3340100"/>
              <a:gd name="T56" fmla="*/ 336638 w 3340100"/>
              <a:gd name="T57" fmla="*/ 821393 h 3340100"/>
              <a:gd name="T58" fmla="*/ 269439 w 3340100"/>
              <a:gd name="T59" fmla="*/ 847647 h 3340100"/>
              <a:gd name="T60" fmla="*/ 246145 w 3340100"/>
              <a:gd name="T61" fmla="*/ 783449 h 3340100"/>
              <a:gd name="T62" fmla="*/ 199896 w 3340100"/>
              <a:gd name="T63" fmla="*/ 752217 h 3340100"/>
              <a:gd name="T64" fmla="*/ 129212 w 3340100"/>
              <a:gd name="T65" fmla="*/ 753103 h 3340100"/>
              <a:gd name="T66" fmla="*/ 130274 w 3340100"/>
              <a:gd name="T67" fmla="*/ 681806 h 3340100"/>
              <a:gd name="T68" fmla="*/ 99926 w 3340100"/>
              <a:gd name="T69" fmla="*/ 636291 h 3340100"/>
              <a:gd name="T70" fmla="*/ 34668 w 3340100"/>
              <a:gd name="T71" fmla="*/ 612876 h 3340100"/>
              <a:gd name="T72" fmla="*/ 62335 w 3340100"/>
              <a:gd name="T73" fmla="*/ 543903 h 3340100"/>
              <a:gd name="T74" fmla="*/ 51990 w 3340100"/>
              <a:gd name="T75" fmla="*/ 491277 h 3340100"/>
              <a:gd name="T76" fmla="*/ 0 w 3340100"/>
              <a:gd name="T77" fmla="*/ 441157 h 3340100"/>
              <a:gd name="T78" fmla="*/ 52409 w 3340100"/>
              <a:gd name="T79" fmla="*/ 390806 h 3340100"/>
              <a:gd name="T80" fmla="*/ 62824 w 3340100"/>
              <a:gd name="T81" fmla="*/ 339025 h 3340100"/>
              <a:gd name="T82" fmla="*/ 34668 w 3340100"/>
              <a:gd name="T83" fmla="*/ 269439 h 3340100"/>
              <a:gd name="T84" fmla="*/ 101567 w 3340100"/>
              <a:gd name="T85" fmla="*/ 245839 h 3340100"/>
              <a:gd name="T86" fmla="*/ 130797 w 3340100"/>
              <a:gd name="T87" fmla="*/ 202326 h 3340100"/>
              <a:gd name="T88" fmla="*/ 129212 w 3340100"/>
              <a:gd name="T89" fmla="*/ 129212 h 3340100"/>
              <a:gd name="T90" fmla="*/ 202326 w 3340100"/>
              <a:gd name="T91" fmla="*/ 130797 h 3340100"/>
              <a:gd name="T92" fmla="*/ 245839 w 3340100"/>
              <a:gd name="T93" fmla="*/ 101567 h 3340100"/>
              <a:gd name="T94" fmla="*/ 269439 w 3340100"/>
              <a:gd name="T95" fmla="*/ 34668 h 3340100"/>
              <a:gd name="T96" fmla="*/ 339025 w 3340100"/>
              <a:gd name="T97" fmla="*/ 62824 h 3340100"/>
              <a:gd name="T98" fmla="*/ 390806 w 3340100"/>
              <a:gd name="T99" fmla="*/ 52409 h 3340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40100"/>
              <a:gd name="T151" fmla="*/ 0 h 3340100"/>
              <a:gd name="T152" fmla="*/ 3340100 w 3340100"/>
              <a:gd name="T153" fmla="*/ 3340100 h 3340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40100" h="3340100">
                <a:moveTo>
                  <a:pt x="1670050" y="498475"/>
                </a:moveTo>
                <a:cubicBezTo>
                  <a:pt x="1023007" y="498475"/>
                  <a:pt x="498475" y="1023007"/>
                  <a:pt x="498475" y="1670050"/>
                </a:cubicBezTo>
                <a:cubicBezTo>
                  <a:pt x="498475" y="2317093"/>
                  <a:pt x="1023007" y="2841625"/>
                  <a:pt x="1670050" y="2841625"/>
                </a:cubicBezTo>
                <a:cubicBezTo>
                  <a:pt x="2317093" y="2841625"/>
                  <a:pt x="2841625" y="2317093"/>
                  <a:pt x="2841625" y="1670050"/>
                </a:cubicBezTo>
                <a:cubicBezTo>
                  <a:pt x="2841625" y="1023007"/>
                  <a:pt x="2317093" y="498475"/>
                  <a:pt x="1670050" y="498475"/>
                </a:cubicBezTo>
                <a:close/>
                <a:moveTo>
                  <a:pt x="1670050" y="0"/>
                </a:moveTo>
                <a:lnTo>
                  <a:pt x="1753194" y="4199"/>
                </a:lnTo>
                <a:lnTo>
                  <a:pt x="1859784" y="196816"/>
                </a:lnTo>
                <a:lnTo>
                  <a:pt x="1975233" y="214435"/>
                </a:lnTo>
                <a:lnTo>
                  <a:pt x="2059006" y="235975"/>
                </a:lnTo>
                <a:lnTo>
                  <a:pt x="2231291" y="98733"/>
                </a:lnTo>
                <a:lnTo>
                  <a:pt x="2320109" y="131241"/>
                </a:lnTo>
                <a:lnTo>
                  <a:pt x="2384278" y="162153"/>
                </a:lnTo>
                <a:lnTo>
                  <a:pt x="2408748" y="378280"/>
                </a:lnTo>
                <a:lnTo>
                  <a:pt x="2508255" y="438732"/>
                </a:lnTo>
                <a:lnTo>
                  <a:pt x="2581052" y="493168"/>
                </a:lnTo>
                <a:lnTo>
                  <a:pt x="2789449" y="433248"/>
                </a:lnTo>
                <a:lnTo>
                  <a:pt x="2850954" y="489147"/>
                </a:lnTo>
                <a:lnTo>
                  <a:pt x="2906853" y="550651"/>
                </a:lnTo>
                <a:lnTo>
                  <a:pt x="2847600" y="756729"/>
                </a:lnTo>
                <a:lnTo>
                  <a:pt x="2910892" y="841369"/>
                </a:lnTo>
                <a:lnTo>
                  <a:pt x="2965835" y="931807"/>
                </a:lnTo>
                <a:lnTo>
                  <a:pt x="3177947" y="955822"/>
                </a:lnTo>
                <a:lnTo>
                  <a:pt x="3208859" y="1019991"/>
                </a:lnTo>
                <a:lnTo>
                  <a:pt x="3241367" y="1108809"/>
                </a:lnTo>
                <a:lnTo>
                  <a:pt x="3109474" y="1274380"/>
                </a:lnTo>
                <a:lnTo>
                  <a:pt x="3135189" y="1374392"/>
                </a:lnTo>
                <a:lnTo>
                  <a:pt x="3152100" y="1485194"/>
                </a:lnTo>
                <a:lnTo>
                  <a:pt x="3335902" y="1586906"/>
                </a:lnTo>
                <a:lnTo>
                  <a:pt x="3340100" y="1670050"/>
                </a:lnTo>
                <a:lnTo>
                  <a:pt x="3335902" y="1753194"/>
                </a:lnTo>
                <a:lnTo>
                  <a:pt x="3153687" y="1854028"/>
                </a:lnTo>
                <a:lnTo>
                  <a:pt x="3135189" y="1975233"/>
                </a:lnTo>
                <a:lnTo>
                  <a:pt x="3111325" y="2068045"/>
                </a:lnTo>
                <a:lnTo>
                  <a:pt x="3241367" y="2231291"/>
                </a:lnTo>
                <a:lnTo>
                  <a:pt x="3208859" y="2320109"/>
                </a:lnTo>
                <a:lnTo>
                  <a:pt x="3177947" y="2384278"/>
                </a:lnTo>
                <a:lnTo>
                  <a:pt x="2972048" y="2407590"/>
                </a:lnTo>
                <a:lnTo>
                  <a:pt x="2910892" y="2508255"/>
                </a:lnTo>
                <a:lnTo>
                  <a:pt x="2849578" y="2590250"/>
                </a:lnTo>
                <a:lnTo>
                  <a:pt x="2906853" y="2789449"/>
                </a:lnTo>
                <a:lnTo>
                  <a:pt x="2850954" y="2850954"/>
                </a:lnTo>
                <a:lnTo>
                  <a:pt x="2789449" y="2906853"/>
                </a:lnTo>
                <a:lnTo>
                  <a:pt x="2590250" y="2849578"/>
                </a:lnTo>
                <a:lnTo>
                  <a:pt x="2508255" y="2910892"/>
                </a:lnTo>
                <a:lnTo>
                  <a:pt x="2407590" y="2972048"/>
                </a:lnTo>
                <a:lnTo>
                  <a:pt x="2384278" y="3177947"/>
                </a:lnTo>
                <a:lnTo>
                  <a:pt x="2320109" y="3208859"/>
                </a:lnTo>
                <a:lnTo>
                  <a:pt x="2231291" y="3241367"/>
                </a:lnTo>
                <a:lnTo>
                  <a:pt x="2068045" y="3111325"/>
                </a:lnTo>
                <a:lnTo>
                  <a:pt x="1975233" y="3135189"/>
                </a:lnTo>
                <a:lnTo>
                  <a:pt x="1854028" y="3153687"/>
                </a:lnTo>
                <a:lnTo>
                  <a:pt x="1753194" y="3335902"/>
                </a:lnTo>
                <a:lnTo>
                  <a:pt x="1670050" y="3340100"/>
                </a:lnTo>
                <a:lnTo>
                  <a:pt x="1586906" y="3335902"/>
                </a:lnTo>
                <a:lnTo>
                  <a:pt x="1485194" y="3152100"/>
                </a:lnTo>
                <a:lnTo>
                  <a:pt x="1374392" y="3135189"/>
                </a:lnTo>
                <a:lnTo>
                  <a:pt x="1274380" y="3109474"/>
                </a:lnTo>
                <a:lnTo>
                  <a:pt x="1108809" y="3241367"/>
                </a:lnTo>
                <a:lnTo>
                  <a:pt x="1019991" y="3208859"/>
                </a:lnTo>
                <a:lnTo>
                  <a:pt x="955822" y="3177947"/>
                </a:lnTo>
                <a:lnTo>
                  <a:pt x="931807" y="2965835"/>
                </a:lnTo>
                <a:lnTo>
                  <a:pt x="841369" y="2910892"/>
                </a:lnTo>
                <a:lnTo>
                  <a:pt x="756729" y="2847600"/>
                </a:lnTo>
                <a:lnTo>
                  <a:pt x="550651" y="2906853"/>
                </a:lnTo>
                <a:lnTo>
                  <a:pt x="489147" y="2850954"/>
                </a:lnTo>
                <a:lnTo>
                  <a:pt x="433248" y="2789449"/>
                </a:lnTo>
                <a:lnTo>
                  <a:pt x="493168" y="2581052"/>
                </a:lnTo>
                <a:lnTo>
                  <a:pt x="438732" y="2508255"/>
                </a:lnTo>
                <a:lnTo>
                  <a:pt x="378280" y="2408748"/>
                </a:lnTo>
                <a:lnTo>
                  <a:pt x="162153" y="2384278"/>
                </a:lnTo>
                <a:lnTo>
                  <a:pt x="131241" y="2320109"/>
                </a:lnTo>
                <a:lnTo>
                  <a:pt x="98733" y="2231291"/>
                </a:lnTo>
                <a:lnTo>
                  <a:pt x="235976" y="2059006"/>
                </a:lnTo>
                <a:lnTo>
                  <a:pt x="214435" y="1975233"/>
                </a:lnTo>
                <a:lnTo>
                  <a:pt x="196816" y="1859784"/>
                </a:lnTo>
                <a:lnTo>
                  <a:pt x="4199" y="1753194"/>
                </a:lnTo>
                <a:lnTo>
                  <a:pt x="0" y="1670050"/>
                </a:lnTo>
                <a:lnTo>
                  <a:pt x="4199" y="1586906"/>
                </a:lnTo>
                <a:lnTo>
                  <a:pt x="198403" y="1479437"/>
                </a:lnTo>
                <a:lnTo>
                  <a:pt x="214435" y="1374392"/>
                </a:lnTo>
                <a:lnTo>
                  <a:pt x="237827" y="1283418"/>
                </a:lnTo>
                <a:lnTo>
                  <a:pt x="98733" y="1108809"/>
                </a:lnTo>
                <a:lnTo>
                  <a:pt x="131241" y="1019991"/>
                </a:lnTo>
                <a:lnTo>
                  <a:pt x="162153" y="955822"/>
                </a:lnTo>
                <a:lnTo>
                  <a:pt x="384493" y="930649"/>
                </a:lnTo>
                <a:lnTo>
                  <a:pt x="438732" y="841369"/>
                </a:lnTo>
                <a:lnTo>
                  <a:pt x="495146" y="765928"/>
                </a:lnTo>
                <a:lnTo>
                  <a:pt x="433248" y="550651"/>
                </a:lnTo>
                <a:lnTo>
                  <a:pt x="489147" y="489147"/>
                </a:lnTo>
                <a:lnTo>
                  <a:pt x="550651" y="433248"/>
                </a:lnTo>
                <a:lnTo>
                  <a:pt x="765928" y="495146"/>
                </a:lnTo>
                <a:lnTo>
                  <a:pt x="841369" y="438732"/>
                </a:lnTo>
                <a:lnTo>
                  <a:pt x="930649" y="384493"/>
                </a:lnTo>
                <a:lnTo>
                  <a:pt x="955822" y="162153"/>
                </a:lnTo>
                <a:lnTo>
                  <a:pt x="1019991" y="131241"/>
                </a:lnTo>
                <a:lnTo>
                  <a:pt x="1108809" y="98733"/>
                </a:lnTo>
                <a:lnTo>
                  <a:pt x="1283418" y="237827"/>
                </a:lnTo>
                <a:lnTo>
                  <a:pt x="1374392" y="214435"/>
                </a:lnTo>
                <a:lnTo>
                  <a:pt x="1479437" y="198403"/>
                </a:lnTo>
                <a:lnTo>
                  <a:pt x="1586906" y="4199"/>
                </a:lnTo>
                <a:lnTo>
                  <a:pt x="1670050" y="0"/>
                </a:lnTo>
                <a:close/>
              </a:path>
            </a:pathLst>
          </a:custGeom>
          <a:solidFill>
            <a:srgbClr val="FF9409"/>
          </a:solidFill>
          <a:ln>
            <a:noFill/>
          </a:ln>
        </p:spPr>
        <p:txBody>
          <a:bodyPr anchor="ctr"/>
          <a:lstStyle/>
          <a:p>
            <a:endParaRPr lang="zh-CN" altLang="en-US" dirty="0">
              <a:latin typeface="inpin heiti" charset="-122"/>
              <a:ea typeface="inpin heiti" charset="-122"/>
            </a:endParaRPr>
          </a:p>
        </p:txBody>
      </p:sp>
      <p:sp>
        <p:nvSpPr>
          <p:cNvPr id="18" name="任意多边形 18">
            <a:extLst>
              <a:ext uri="{FF2B5EF4-FFF2-40B4-BE49-F238E27FC236}">
                <a16:creationId xmlns:a16="http://schemas.microsoft.com/office/drawing/2014/main" id="{C9D8120D-8907-48B6-AB51-3FC91F394ED5}"/>
              </a:ext>
            </a:extLst>
          </p:cNvPr>
          <p:cNvSpPr>
            <a:spLocks/>
          </p:cNvSpPr>
          <p:nvPr/>
        </p:nvSpPr>
        <p:spPr bwMode="auto">
          <a:xfrm rot="1877475">
            <a:off x="1016186" y="1506173"/>
            <a:ext cx="2127250" cy="2125663"/>
          </a:xfrm>
          <a:custGeom>
            <a:avLst/>
            <a:gdLst>
              <a:gd name="T0" fmla="*/ 128772 w 3340100"/>
              <a:gd name="T1" fmla="*/ 430462 h 3340100"/>
              <a:gd name="T2" fmla="*/ 734081 w 3340100"/>
              <a:gd name="T3" fmla="*/ 430462 h 3340100"/>
              <a:gd name="T4" fmla="*/ 431427 w 3340100"/>
              <a:gd name="T5" fmla="*/ 0 h 3340100"/>
              <a:gd name="T6" fmla="*/ 480440 w 3340100"/>
              <a:gd name="T7" fmla="*/ 50730 h 3340100"/>
              <a:gd name="T8" fmla="*/ 531906 w 3340100"/>
              <a:gd name="T9" fmla="*/ 60823 h 3340100"/>
              <a:gd name="T10" fmla="*/ 599357 w 3340100"/>
              <a:gd name="T11" fmla="*/ 33828 h 3340100"/>
              <a:gd name="T12" fmla="*/ 622255 w 3340100"/>
              <a:gd name="T13" fmla="*/ 97503 h 3340100"/>
              <a:gd name="T14" fmla="*/ 666767 w 3340100"/>
              <a:gd name="T15" fmla="*/ 127116 h 3340100"/>
              <a:gd name="T16" fmla="*/ 736491 w 3340100"/>
              <a:gd name="T17" fmla="*/ 126080 h 3340100"/>
              <a:gd name="T18" fmla="*/ 735625 w 3340100"/>
              <a:gd name="T19" fmla="*/ 195050 h 3340100"/>
              <a:gd name="T20" fmla="*/ 766168 w 3340100"/>
              <a:gd name="T21" fmla="*/ 240176 h 3340100"/>
              <a:gd name="T22" fmla="*/ 828949 w 3340100"/>
              <a:gd name="T23" fmla="*/ 262906 h 3340100"/>
              <a:gd name="T24" fmla="*/ 803275 w 3340100"/>
              <a:gd name="T25" fmla="*/ 328476 h 3340100"/>
              <a:gd name="T26" fmla="*/ 814286 w 3340100"/>
              <a:gd name="T27" fmla="*/ 382814 h 3340100"/>
              <a:gd name="T28" fmla="*/ 862853 w 3340100"/>
              <a:gd name="T29" fmla="*/ 430462 h 3340100"/>
              <a:gd name="T30" fmla="*/ 814696 w 3340100"/>
              <a:gd name="T31" fmla="*/ 477882 h 3340100"/>
              <a:gd name="T32" fmla="*/ 803753 w 3340100"/>
              <a:gd name="T33" fmla="*/ 533046 h 3340100"/>
              <a:gd name="T34" fmla="*/ 828949 w 3340100"/>
              <a:gd name="T35" fmla="*/ 598017 h 3340100"/>
              <a:gd name="T36" fmla="*/ 767774 w 3340100"/>
              <a:gd name="T37" fmla="*/ 620565 h 3340100"/>
              <a:gd name="T38" fmla="*/ 736135 w 3340100"/>
              <a:gd name="T39" fmla="*/ 667646 h 3340100"/>
              <a:gd name="T40" fmla="*/ 736491 w 3340100"/>
              <a:gd name="T41" fmla="*/ 734844 h 3340100"/>
              <a:gd name="T42" fmla="*/ 669143 w 3340100"/>
              <a:gd name="T43" fmla="*/ 734489 h 3340100"/>
              <a:gd name="T44" fmla="*/ 621956 w 3340100"/>
              <a:gd name="T45" fmla="*/ 766056 h 3340100"/>
              <a:gd name="T46" fmla="*/ 599357 w 3340100"/>
              <a:gd name="T47" fmla="*/ 827095 h 3340100"/>
              <a:gd name="T48" fmla="*/ 534241 w 3340100"/>
              <a:gd name="T49" fmla="*/ 801956 h 3340100"/>
              <a:gd name="T50" fmla="*/ 478954 w 3340100"/>
              <a:gd name="T51" fmla="*/ 812874 h 3340100"/>
              <a:gd name="T52" fmla="*/ 431427 w 3340100"/>
              <a:gd name="T53" fmla="*/ 860923 h 3340100"/>
              <a:gd name="T54" fmla="*/ 383672 w 3340100"/>
              <a:gd name="T55" fmla="*/ 812465 h 3340100"/>
              <a:gd name="T56" fmla="*/ 329213 w 3340100"/>
              <a:gd name="T57" fmla="*/ 801478 h 3340100"/>
              <a:gd name="T58" fmla="*/ 263496 w 3340100"/>
              <a:gd name="T59" fmla="*/ 827095 h 3340100"/>
              <a:gd name="T60" fmla="*/ 240715 w 3340100"/>
              <a:gd name="T61" fmla="*/ 764455 h 3340100"/>
              <a:gd name="T62" fmla="*/ 195487 w 3340100"/>
              <a:gd name="T63" fmla="*/ 733980 h 3340100"/>
              <a:gd name="T64" fmla="*/ 126362 w 3340100"/>
              <a:gd name="T65" fmla="*/ 734844 h 3340100"/>
              <a:gd name="T66" fmla="*/ 127401 w 3340100"/>
              <a:gd name="T67" fmla="*/ 665276 h 3340100"/>
              <a:gd name="T68" fmla="*/ 97722 w 3340100"/>
              <a:gd name="T69" fmla="*/ 620863 h 3340100"/>
              <a:gd name="T70" fmla="*/ 33904 w 3340100"/>
              <a:gd name="T71" fmla="*/ 598017 h 3340100"/>
              <a:gd name="T72" fmla="*/ 60960 w 3340100"/>
              <a:gd name="T73" fmla="*/ 530716 h 3340100"/>
              <a:gd name="T74" fmla="*/ 50844 w 3340100"/>
              <a:gd name="T75" fmla="*/ 479367 h 3340100"/>
              <a:gd name="T76" fmla="*/ 0 w 3340100"/>
              <a:gd name="T77" fmla="*/ 430462 h 3340100"/>
              <a:gd name="T78" fmla="*/ 51254 w 3340100"/>
              <a:gd name="T79" fmla="*/ 381330 h 3340100"/>
              <a:gd name="T80" fmla="*/ 61438 w 3340100"/>
              <a:gd name="T81" fmla="*/ 330806 h 3340100"/>
              <a:gd name="T82" fmla="*/ 33904 w 3340100"/>
              <a:gd name="T83" fmla="*/ 262906 h 3340100"/>
              <a:gd name="T84" fmla="*/ 99327 w 3340100"/>
              <a:gd name="T85" fmla="*/ 239878 h 3340100"/>
              <a:gd name="T86" fmla="*/ 127912 w 3340100"/>
              <a:gd name="T87" fmla="*/ 197420 h 3340100"/>
              <a:gd name="T88" fmla="*/ 126362 w 3340100"/>
              <a:gd name="T89" fmla="*/ 126080 h 3340100"/>
              <a:gd name="T90" fmla="*/ 197863 w 3340100"/>
              <a:gd name="T91" fmla="*/ 127626 h 3340100"/>
              <a:gd name="T92" fmla="*/ 240416 w 3340100"/>
              <a:gd name="T93" fmla="*/ 99104 h 3340100"/>
              <a:gd name="T94" fmla="*/ 263496 w 3340100"/>
              <a:gd name="T95" fmla="*/ 33828 h 3340100"/>
              <a:gd name="T96" fmla="*/ 331547 w 3340100"/>
              <a:gd name="T97" fmla="*/ 61301 h 3340100"/>
              <a:gd name="T98" fmla="*/ 382185 w 3340100"/>
              <a:gd name="T99" fmla="*/ 51139 h 3340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40100"/>
              <a:gd name="T151" fmla="*/ 0 h 3340100"/>
              <a:gd name="T152" fmla="*/ 3340100 w 3340100"/>
              <a:gd name="T153" fmla="*/ 3340100 h 3340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40100" h="3340100">
                <a:moveTo>
                  <a:pt x="1670050" y="498475"/>
                </a:moveTo>
                <a:cubicBezTo>
                  <a:pt x="1023007" y="498475"/>
                  <a:pt x="498475" y="1023007"/>
                  <a:pt x="498475" y="1670050"/>
                </a:cubicBezTo>
                <a:cubicBezTo>
                  <a:pt x="498475" y="2317093"/>
                  <a:pt x="1023007" y="2841625"/>
                  <a:pt x="1670050" y="2841625"/>
                </a:cubicBezTo>
                <a:cubicBezTo>
                  <a:pt x="2317093" y="2841625"/>
                  <a:pt x="2841625" y="2317093"/>
                  <a:pt x="2841625" y="1670050"/>
                </a:cubicBezTo>
                <a:cubicBezTo>
                  <a:pt x="2841625" y="1023007"/>
                  <a:pt x="2317093" y="498475"/>
                  <a:pt x="1670050" y="498475"/>
                </a:cubicBezTo>
                <a:close/>
                <a:moveTo>
                  <a:pt x="1670050" y="0"/>
                </a:moveTo>
                <a:lnTo>
                  <a:pt x="1753194" y="4199"/>
                </a:lnTo>
                <a:lnTo>
                  <a:pt x="1859784" y="196816"/>
                </a:lnTo>
                <a:lnTo>
                  <a:pt x="1975233" y="214435"/>
                </a:lnTo>
                <a:lnTo>
                  <a:pt x="2059006" y="235975"/>
                </a:lnTo>
                <a:lnTo>
                  <a:pt x="2231291" y="98733"/>
                </a:lnTo>
                <a:lnTo>
                  <a:pt x="2320109" y="131241"/>
                </a:lnTo>
                <a:lnTo>
                  <a:pt x="2384278" y="162153"/>
                </a:lnTo>
                <a:lnTo>
                  <a:pt x="2408748" y="378280"/>
                </a:lnTo>
                <a:lnTo>
                  <a:pt x="2508255" y="438732"/>
                </a:lnTo>
                <a:lnTo>
                  <a:pt x="2581052" y="493168"/>
                </a:lnTo>
                <a:lnTo>
                  <a:pt x="2789449" y="433248"/>
                </a:lnTo>
                <a:lnTo>
                  <a:pt x="2850954" y="489147"/>
                </a:lnTo>
                <a:lnTo>
                  <a:pt x="2906853" y="550651"/>
                </a:lnTo>
                <a:lnTo>
                  <a:pt x="2847600" y="756729"/>
                </a:lnTo>
                <a:lnTo>
                  <a:pt x="2910892" y="841369"/>
                </a:lnTo>
                <a:lnTo>
                  <a:pt x="2965835" y="931807"/>
                </a:lnTo>
                <a:lnTo>
                  <a:pt x="3177947" y="955822"/>
                </a:lnTo>
                <a:lnTo>
                  <a:pt x="3208859" y="1019991"/>
                </a:lnTo>
                <a:lnTo>
                  <a:pt x="3241367" y="1108809"/>
                </a:lnTo>
                <a:lnTo>
                  <a:pt x="3109474" y="1274380"/>
                </a:lnTo>
                <a:lnTo>
                  <a:pt x="3135189" y="1374392"/>
                </a:lnTo>
                <a:lnTo>
                  <a:pt x="3152100" y="1485194"/>
                </a:lnTo>
                <a:lnTo>
                  <a:pt x="3335902" y="1586906"/>
                </a:lnTo>
                <a:lnTo>
                  <a:pt x="3340100" y="1670050"/>
                </a:lnTo>
                <a:lnTo>
                  <a:pt x="3335902" y="1753194"/>
                </a:lnTo>
                <a:lnTo>
                  <a:pt x="3153687" y="1854028"/>
                </a:lnTo>
                <a:lnTo>
                  <a:pt x="3135189" y="1975233"/>
                </a:lnTo>
                <a:lnTo>
                  <a:pt x="3111325" y="2068045"/>
                </a:lnTo>
                <a:lnTo>
                  <a:pt x="3241367" y="2231291"/>
                </a:lnTo>
                <a:lnTo>
                  <a:pt x="3208859" y="2320109"/>
                </a:lnTo>
                <a:lnTo>
                  <a:pt x="3177947" y="2384278"/>
                </a:lnTo>
                <a:lnTo>
                  <a:pt x="2972048" y="2407590"/>
                </a:lnTo>
                <a:lnTo>
                  <a:pt x="2910892" y="2508255"/>
                </a:lnTo>
                <a:lnTo>
                  <a:pt x="2849578" y="2590250"/>
                </a:lnTo>
                <a:lnTo>
                  <a:pt x="2906853" y="2789449"/>
                </a:lnTo>
                <a:lnTo>
                  <a:pt x="2850954" y="2850954"/>
                </a:lnTo>
                <a:lnTo>
                  <a:pt x="2789449" y="2906853"/>
                </a:lnTo>
                <a:lnTo>
                  <a:pt x="2590250" y="2849578"/>
                </a:lnTo>
                <a:lnTo>
                  <a:pt x="2508255" y="2910892"/>
                </a:lnTo>
                <a:lnTo>
                  <a:pt x="2407590" y="2972048"/>
                </a:lnTo>
                <a:lnTo>
                  <a:pt x="2384278" y="3177947"/>
                </a:lnTo>
                <a:lnTo>
                  <a:pt x="2320109" y="3208859"/>
                </a:lnTo>
                <a:lnTo>
                  <a:pt x="2231291" y="3241367"/>
                </a:lnTo>
                <a:lnTo>
                  <a:pt x="2068045" y="3111325"/>
                </a:lnTo>
                <a:lnTo>
                  <a:pt x="1975233" y="3135189"/>
                </a:lnTo>
                <a:lnTo>
                  <a:pt x="1854028" y="3153687"/>
                </a:lnTo>
                <a:lnTo>
                  <a:pt x="1753194" y="3335902"/>
                </a:lnTo>
                <a:lnTo>
                  <a:pt x="1670050" y="3340100"/>
                </a:lnTo>
                <a:lnTo>
                  <a:pt x="1586906" y="3335902"/>
                </a:lnTo>
                <a:lnTo>
                  <a:pt x="1485194" y="3152100"/>
                </a:lnTo>
                <a:lnTo>
                  <a:pt x="1374392" y="3135189"/>
                </a:lnTo>
                <a:lnTo>
                  <a:pt x="1274380" y="3109474"/>
                </a:lnTo>
                <a:lnTo>
                  <a:pt x="1108809" y="3241367"/>
                </a:lnTo>
                <a:lnTo>
                  <a:pt x="1019991" y="3208859"/>
                </a:lnTo>
                <a:lnTo>
                  <a:pt x="955822" y="3177947"/>
                </a:lnTo>
                <a:lnTo>
                  <a:pt x="931807" y="2965835"/>
                </a:lnTo>
                <a:lnTo>
                  <a:pt x="841369" y="2910892"/>
                </a:lnTo>
                <a:lnTo>
                  <a:pt x="756729" y="2847600"/>
                </a:lnTo>
                <a:lnTo>
                  <a:pt x="550651" y="2906853"/>
                </a:lnTo>
                <a:lnTo>
                  <a:pt x="489147" y="2850954"/>
                </a:lnTo>
                <a:lnTo>
                  <a:pt x="433248" y="2789449"/>
                </a:lnTo>
                <a:lnTo>
                  <a:pt x="493168" y="2581052"/>
                </a:lnTo>
                <a:lnTo>
                  <a:pt x="438732" y="2508255"/>
                </a:lnTo>
                <a:lnTo>
                  <a:pt x="378280" y="2408748"/>
                </a:lnTo>
                <a:lnTo>
                  <a:pt x="162153" y="2384278"/>
                </a:lnTo>
                <a:lnTo>
                  <a:pt x="131241" y="2320109"/>
                </a:lnTo>
                <a:lnTo>
                  <a:pt x="98733" y="2231291"/>
                </a:lnTo>
                <a:lnTo>
                  <a:pt x="235976" y="2059006"/>
                </a:lnTo>
                <a:lnTo>
                  <a:pt x="214435" y="1975233"/>
                </a:lnTo>
                <a:lnTo>
                  <a:pt x="196816" y="1859784"/>
                </a:lnTo>
                <a:lnTo>
                  <a:pt x="4199" y="1753194"/>
                </a:lnTo>
                <a:lnTo>
                  <a:pt x="0" y="1670050"/>
                </a:lnTo>
                <a:lnTo>
                  <a:pt x="4199" y="1586906"/>
                </a:lnTo>
                <a:lnTo>
                  <a:pt x="198403" y="1479437"/>
                </a:lnTo>
                <a:lnTo>
                  <a:pt x="214435" y="1374392"/>
                </a:lnTo>
                <a:lnTo>
                  <a:pt x="237827" y="1283418"/>
                </a:lnTo>
                <a:lnTo>
                  <a:pt x="98733" y="1108809"/>
                </a:lnTo>
                <a:lnTo>
                  <a:pt x="131241" y="1019991"/>
                </a:lnTo>
                <a:lnTo>
                  <a:pt x="162153" y="955822"/>
                </a:lnTo>
                <a:lnTo>
                  <a:pt x="384493" y="930649"/>
                </a:lnTo>
                <a:lnTo>
                  <a:pt x="438732" y="841369"/>
                </a:lnTo>
                <a:lnTo>
                  <a:pt x="495146" y="765928"/>
                </a:lnTo>
                <a:lnTo>
                  <a:pt x="433248" y="550651"/>
                </a:lnTo>
                <a:lnTo>
                  <a:pt x="489147" y="489147"/>
                </a:lnTo>
                <a:lnTo>
                  <a:pt x="550651" y="433248"/>
                </a:lnTo>
                <a:lnTo>
                  <a:pt x="765928" y="495146"/>
                </a:lnTo>
                <a:lnTo>
                  <a:pt x="841369" y="438732"/>
                </a:lnTo>
                <a:lnTo>
                  <a:pt x="930649" y="384493"/>
                </a:lnTo>
                <a:lnTo>
                  <a:pt x="955822" y="162153"/>
                </a:lnTo>
                <a:lnTo>
                  <a:pt x="1019991" y="131241"/>
                </a:lnTo>
                <a:lnTo>
                  <a:pt x="1108809" y="98733"/>
                </a:lnTo>
                <a:lnTo>
                  <a:pt x="1283418" y="237827"/>
                </a:lnTo>
                <a:lnTo>
                  <a:pt x="1374392" y="214435"/>
                </a:lnTo>
                <a:lnTo>
                  <a:pt x="1479437" y="198403"/>
                </a:lnTo>
                <a:lnTo>
                  <a:pt x="1586906" y="4199"/>
                </a:lnTo>
                <a:lnTo>
                  <a:pt x="1670050" y="0"/>
                </a:lnTo>
                <a:close/>
              </a:path>
            </a:pathLst>
          </a:custGeom>
          <a:solidFill>
            <a:srgbClr val="FAC090"/>
          </a:solidFill>
          <a:ln>
            <a:noFill/>
          </a:ln>
        </p:spPr>
        <p:txBody>
          <a:bodyPr anchor="ctr"/>
          <a:lstStyle/>
          <a:p>
            <a:endParaRPr lang="zh-CN" altLang="en-US" dirty="0">
              <a:latin typeface="inpin heiti" charset="-122"/>
              <a:ea typeface="inpin heiti" charset="-122"/>
            </a:endParaRPr>
          </a:p>
        </p:txBody>
      </p:sp>
      <p:sp>
        <p:nvSpPr>
          <p:cNvPr id="19" name="文本框 19">
            <a:extLst>
              <a:ext uri="{FF2B5EF4-FFF2-40B4-BE49-F238E27FC236}">
                <a16:creationId xmlns:a16="http://schemas.microsoft.com/office/drawing/2014/main" id="{34172A98-4C49-4247-9D19-E5E94EA335B3}"/>
              </a:ext>
            </a:extLst>
          </p:cNvPr>
          <p:cNvSpPr>
            <a:spLocks noChangeArrowheads="1"/>
          </p:cNvSpPr>
          <p:nvPr/>
        </p:nvSpPr>
        <p:spPr bwMode="auto">
          <a:xfrm>
            <a:off x="1636899" y="2179273"/>
            <a:ext cx="6799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dirty="0">
                <a:solidFill>
                  <a:srgbClr val="9D7C7D"/>
                </a:solidFill>
                <a:latin typeface="inpin heiti" charset="-122"/>
                <a:ea typeface="inpin heiti" charset="-122"/>
                <a:sym typeface="微软雅黑" panose="020B0503020204020204" pitchFamily="34" charset="-122"/>
              </a:rPr>
              <a:t>01</a:t>
            </a:r>
            <a:endParaRPr lang="zh-CN" altLang="en-US" sz="4400" dirty="0">
              <a:solidFill>
                <a:srgbClr val="9D7C7D"/>
              </a:solidFill>
              <a:latin typeface="inpin heiti" charset="-122"/>
              <a:ea typeface="inpin heiti" charset="-122"/>
              <a:sym typeface="微软雅黑" panose="020B0503020204020204" pitchFamily="34" charset="-122"/>
            </a:endParaRPr>
          </a:p>
        </p:txBody>
      </p:sp>
      <p:sp>
        <p:nvSpPr>
          <p:cNvPr id="20" name="文本框 20">
            <a:extLst>
              <a:ext uri="{FF2B5EF4-FFF2-40B4-BE49-F238E27FC236}">
                <a16:creationId xmlns:a16="http://schemas.microsoft.com/office/drawing/2014/main" id="{566641DE-C113-4EB2-A57E-8570A70EC257}"/>
              </a:ext>
            </a:extLst>
          </p:cNvPr>
          <p:cNvSpPr>
            <a:spLocks noChangeArrowheads="1"/>
          </p:cNvSpPr>
          <p:nvPr/>
        </p:nvSpPr>
        <p:spPr bwMode="auto">
          <a:xfrm>
            <a:off x="3084699" y="3361961"/>
            <a:ext cx="6719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rgbClr val="9D7C7D"/>
                </a:solidFill>
                <a:latin typeface="inpin heiti" charset="-122"/>
                <a:ea typeface="inpin heiti" charset="-122"/>
                <a:sym typeface="微软雅黑" panose="020B0503020204020204" pitchFamily="34" charset="-122"/>
              </a:rPr>
              <a:t>02</a:t>
            </a:r>
            <a:endParaRPr lang="zh-CN" altLang="en-US" sz="3600" dirty="0">
              <a:solidFill>
                <a:srgbClr val="9D7C7D"/>
              </a:solidFill>
              <a:latin typeface="inpin heiti" charset="-122"/>
              <a:ea typeface="inpin heiti" charset="-122"/>
              <a:sym typeface="微软雅黑" panose="020B0503020204020204" pitchFamily="34" charset="-122"/>
            </a:endParaRPr>
          </a:p>
        </p:txBody>
      </p:sp>
      <p:sp>
        <p:nvSpPr>
          <p:cNvPr id="21" name="文本框 21">
            <a:extLst>
              <a:ext uri="{FF2B5EF4-FFF2-40B4-BE49-F238E27FC236}">
                <a16:creationId xmlns:a16="http://schemas.microsoft.com/office/drawing/2014/main" id="{F0EA8BD9-262B-4656-BCF8-D7B282D8718E}"/>
              </a:ext>
            </a:extLst>
          </p:cNvPr>
          <p:cNvSpPr>
            <a:spLocks noChangeArrowheads="1"/>
          </p:cNvSpPr>
          <p:nvPr/>
        </p:nvSpPr>
        <p:spPr bwMode="auto">
          <a:xfrm>
            <a:off x="1744849" y="4633548"/>
            <a:ext cx="8747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dirty="0">
                <a:solidFill>
                  <a:srgbClr val="9D7C7D"/>
                </a:solidFill>
                <a:latin typeface="inpin heiti" charset="-122"/>
                <a:ea typeface="inpin heiti" charset="-122"/>
                <a:sym typeface="微软雅黑" panose="020B0503020204020204" pitchFamily="34" charset="-122"/>
              </a:rPr>
              <a:t>03</a:t>
            </a:r>
            <a:endParaRPr lang="zh-CN" altLang="en-US" sz="4400" dirty="0">
              <a:solidFill>
                <a:srgbClr val="9D7C7D"/>
              </a:solidFill>
              <a:latin typeface="inpin heiti" charset="-122"/>
              <a:ea typeface="inpin heiti" charset="-122"/>
              <a:sym typeface="微软雅黑" panose="020B0503020204020204" pitchFamily="34" charset="-122"/>
            </a:endParaRPr>
          </a:p>
        </p:txBody>
      </p:sp>
      <p:pic>
        <p:nvPicPr>
          <p:cNvPr id="35" name="图片 34">
            <a:extLst>
              <a:ext uri="{FF2B5EF4-FFF2-40B4-BE49-F238E27FC236}">
                <a16:creationId xmlns:a16="http://schemas.microsoft.com/office/drawing/2014/main" id="{3E124B97-17B7-4D90-8C6A-885B06F1DA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4407" y="510989"/>
            <a:ext cx="7948365" cy="6011769"/>
          </a:xfrm>
          <a:prstGeom prst="rect">
            <a:avLst/>
          </a:prstGeom>
        </p:spPr>
      </p:pic>
      <p:sp>
        <p:nvSpPr>
          <p:cNvPr id="39" name="矩形: 圆角 38">
            <a:extLst>
              <a:ext uri="{FF2B5EF4-FFF2-40B4-BE49-F238E27FC236}">
                <a16:creationId xmlns:a16="http://schemas.microsoft.com/office/drawing/2014/main" id="{9BC544A1-985F-42CA-B1F4-339668E83545}"/>
              </a:ext>
            </a:extLst>
          </p:cNvPr>
          <p:cNvSpPr/>
          <p:nvPr/>
        </p:nvSpPr>
        <p:spPr>
          <a:xfrm>
            <a:off x="7024292" y="1498484"/>
            <a:ext cx="2114532" cy="580614"/>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40" name="文本框 39">
            <a:extLst>
              <a:ext uri="{FF2B5EF4-FFF2-40B4-BE49-F238E27FC236}">
                <a16:creationId xmlns:a16="http://schemas.microsoft.com/office/drawing/2014/main" id="{6CDD5B10-53EA-4337-87CB-84509B112FA9}"/>
              </a:ext>
            </a:extLst>
          </p:cNvPr>
          <p:cNvSpPr txBox="1"/>
          <p:nvPr/>
        </p:nvSpPr>
        <p:spPr>
          <a:xfrm>
            <a:off x="4664523" y="2662402"/>
            <a:ext cx="2568387" cy="461665"/>
          </a:xfrm>
          <a:prstGeom prst="rect">
            <a:avLst/>
          </a:prstGeom>
          <a:noFill/>
        </p:spPr>
        <p:txBody>
          <a:bodyPr wrap="square" rtlCol="0">
            <a:spAutoFit/>
          </a:bodyPr>
          <a:lstStyle/>
          <a:p>
            <a:r>
              <a:rPr lang="zh-CN" altLang="en-US" sz="2400" dirty="0">
                <a:solidFill>
                  <a:schemeClr val="bg1"/>
                </a:solidFill>
                <a:latin typeface="inpin heiti" charset="-122"/>
                <a:ea typeface="inpin heiti" charset="-122"/>
              </a:rPr>
              <a:t>单击添加标题</a:t>
            </a:r>
          </a:p>
        </p:txBody>
      </p:sp>
      <p:sp>
        <p:nvSpPr>
          <p:cNvPr id="41" name="文本框 40">
            <a:extLst>
              <a:ext uri="{FF2B5EF4-FFF2-40B4-BE49-F238E27FC236}">
                <a16:creationId xmlns:a16="http://schemas.microsoft.com/office/drawing/2014/main" id="{D862F4D8-ED75-48F3-A1A0-7EC98D227350}"/>
              </a:ext>
            </a:extLst>
          </p:cNvPr>
          <p:cNvSpPr txBox="1"/>
          <p:nvPr/>
        </p:nvSpPr>
        <p:spPr>
          <a:xfrm>
            <a:off x="4556838" y="2270440"/>
            <a:ext cx="7386756" cy="1754326"/>
          </a:xfrm>
          <a:prstGeom prst="rect">
            <a:avLst/>
          </a:prstGeom>
          <a:noFill/>
        </p:spPr>
        <p:txBody>
          <a:bodyPr wrap="square" rtlCol="0">
            <a:spAutoFit/>
          </a:bodyPr>
          <a:lstStyle/>
          <a:p>
            <a:r>
              <a:rPr lang="en-US" altLang="zh-CN" sz="3600" smtClean="0">
                <a:solidFill>
                  <a:srgbClr val="00B050"/>
                </a:solidFill>
                <a:latin typeface="Times New Roman" panose="02020603050405020304" pitchFamily="18" charset="0"/>
                <a:ea typeface="inpin heiti" charset="-122"/>
                <a:cs typeface="Times New Roman" panose="02020603050405020304" pitchFamily="18" charset="0"/>
              </a:rPr>
              <a:t>Cao su đi dễ khó về</a:t>
            </a:r>
          </a:p>
          <a:p>
            <a:r>
              <a:rPr lang="en-US" altLang="zh-CN" sz="3600" smtClean="0">
                <a:solidFill>
                  <a:srgbClr val="00B050"/>
                </a:solidFill>
                <a:latin typeface="Times New Roman" panose="02020603050405020304" pitchFamily="18" charset="0"/>
                <a:ea typeface="inpin heiti" charset="-122"/>
                <a:cs typeface="Times New Roman" panose="02020603050405020304" pitchFamily="18" charset="0"/>
              </a:rPr>
              <a:t>Khi đi trai tráng, khi về bủng beo …</a:t>
            </a:r>
          </a:p>
          <a:p>
            <a:r>
              <a:rPr lang="en-US" altLang="zh-CN" sz="3600" smtClean="0">
                <a:solidFill>
                  <a:srgbClr val="00B050"/>
                </a:solidFill>
                <a:latin typeface="Times New Roman" panose="02020603050405020304" pitchFamily="18" charset="0"/>
                <a:ea typeface="inpin heiti" charset="-122"/>
                <a:cs typeface="Times New Roman" panose="02020603050405020304" pitchFamily="18" charset="0"/>
              </a:rPr>
              <a:t>Mỗi cây bón một xác người công nhân</a:t>
            </a:r>
            <a:endParaRPr lang="zh-CN" altLang="en-US" sz="3600" dirty="0">
              <a:solidFill>
                <a:srgbClr val="00B050"/>
              </a:solidFill>
              <a:latin typeface="inpin heiti" charset="-122"/>
              <a:ea typeface="inpin heiti" charset="-122"/>
            </a:endParaRPr>
          </a:p>
        </p:txBody>
      </p:sp>
    </p:spTree>
    <p:extLst>
      <p:ext uri="{BB962C8B-B14F-4D97-AF65-F5344CB8AC3E}">
        <p14:creationId xmlns:p14="http://schemas.microsoft.com/office/powerpoint/2010/main" val="957906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5" name="图片 4">
            <a:extLst>
              <a:ext uri="{FF2B5EF4-FFF2-40B4-BE49-F238E27FC236}">
                <a16:creationId xmlns:a16="http://schemas.microsoft.com/office/drawing/2014/main" id="{D5B71469-5215-4798-81DC-338FEFF12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0A5D46D6-B7CF-42D6-9A90-F4A44DC6D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pic>
        <p:nvPicPr>
          <p:cNvPr id="9" name="图片 8">
            <a:extLst>
              <a:ext uri="{FF2B5EF4-FFF2-40B4-BE49-F238E27FC236}">
                <a16:creationId xmlns:a16="http://schemas.microsoft.com/office/drawing/2014/main" id="{6F067669-CEA1-4C1D-A73A-324B2276F8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436" y="1879504"/>
            <a:ext cx="3049161" cy="4316508"/>
          </a:xfrm>
          <a:prstGeom prst="rect">
            <a:avLst/>
          </a:prstGeom>
        </p:spPr>
      </p:pic>
      <p:sp>
        <p:nvSpPr>
          <p:cNvPr id="15" name="矩形: 圆角 14">
            <a:extLst>
              <a:ext uri="{FF2B5EF4-FFF2-40B4-BE49-F238E27FC236}">
                <a16:creationId xmlns:a16="http://schemas.microsoft.com/office/drawing/2014/main" id="{94CA3871-7D2B-4E80-8188-EBB804F9F2F9}"/>
              </a:ext>
            </a:extLst>
          </p:cNvPr>
          <p:cNvSpPr/>
          <p:nvPr/>
        </p:nvSpPr>
        <p:spPr>
          <a:xfrm>
            <a:off x="3337749" y="528076"/>
            <a:ext cx="2114532" cy="580614"/>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8" name="矩形: 圆角 17">
            <a:extLst>
              <a:ext uri="{FF2B5EF4-FFF2-40B4-BE49-F238E27FC236}">
                <a16:creationId xmlns:a16="http://schemas.microsoft.com/office/drawing/2014/main" id="{2A037CE9-F276-4B60-B7B2-D8B0023C32ED}"/>
              </a:ext>
            </a:extLst>
          </p:cNvPr>
          <p:cNvSpPr/>
          <p:nvPr/>
        </p:nvSpPr>
        <p:spPr>
          <a:xfrm>
            <a:off x="3322561" y="2162833"/>
            <a:ext cx="2114532" cy="580614"/>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0" name="文本框 19">
            <a:extLst>
              <a:ext uri="{FF2B5EF4-FFF2-40B4-BE49-F238E27FC236}">
                <a16:creationId xmlns:a16="http://schemas.microsoft.com/office/drawing/2014/main" id="{C8058022-8F2C-4176-B872-E8088D879072}"/>
              </a:ext>
            </a:extLst>
          </p:cNvPr>
          <p:cNvSpPr txBox="1"/>
          <p:nvPr/>
        </p:nvSpPr>
        <p:spPr>
          <a:xfrm>
            <a:off x="5633326" y="2129266"/>
            <a:ext cx="6032199" cy="2339102"/>
          </a:xfrm>
          <a:prstGeom prst="rect">
            <a:avLst/>
          </a:prstGeom>
          <a:noFill/>
        </p:spPr>
        <p:txBody>
          <a:bodyPr wrap="square" rtlCol="0">
            <a:spAutoFit/>
          </a:bodyPr>
          <a:lstStyle/>
          <a:p>
            <a:r>
              <a:rPr lang="en-US" altLang="zh-CN" sz="3200" smtClean="0">
                <a:solidFill>
                  <a:srgbClr val="FFC000"/>
                </a:solidFill>
                <a:latin typeface="Times New Roman" panose="02020603050405020304" pitchFamily="18" charset="0"/>
                <a:ea typeface="inpin heiti" charset="-122"/>
                <a:cs typeface="Times New Roman" panose="02020603050405020304" pitchFamily="18" charset="0"/>
              </a:rPr>
              <a:t>Cuối thế kỉ XIX – đầu thế kỉ XX đã xuất hiện thêm những giai cấp, tầng lớp mới: công nhân, chủ xưởng, nhà buôn, viên chức, trí thức,…</a:t>
            </a:r>
            <a:endParaRPr lang="zh-CN" altLang="en-US" sz="3200" dirty="0">
              <a:solidFill>
                <a:srgbClr val="FFC000"/>
              </a:solidFill>
              <a:latin typeface="Times New Roman" panose="02020603050405020304" pitchFamily="18" charset="0"/>
              <a:ea typeface="inpin heiti" charset="-122"/>
              <a:cs typeface="Times New Roman" panose="02020603050405020304" pitchFamily="18" charset="0"/>
            </a:endParaRPr>
          </a:p>
          <a:p>
            <a:endParaRPr lang="zh-CN" altLang="en-US" dirty="0">
              <a:latin typeface="inpin heiti" charset="-122"/>
              <a:ea typeface="inpin heiti" charset="-122"/>
            </a:endParaRPr>
          </a:p>
        </p:txBody>
      </p:sp>
      <p:sp>
        <p:nvSpPr>
          <p:cNvPr id="21" name="文本框 19">
            <a:extLst>
              <a:ext uri="{FF2B5EF4-FFF2-40B4-BE49-F238E27FC236}">
                <a16:creationId xmlns:a16="http://schemas.microsoft.com/office/drawing/2014/main" id="{C8058022-8F2C-4176-B872-E8088D879072}"/>
              </a:ext>
            </a:extLst>
          </p:cNvPr>
          <p:cNvSpPr txBox="1"/>
          <p:nvPr/>
        </p:nvSpPr>
        <p:spPr>
          <a:xfrm>
            <a:off x="5542067" y="431460"/>
            <a:ext cx="6123459" cy="1846659"/>
          </a:xfrm>
          <a:prstGeom prst="rect">
            <a:avLst/>
          </a:prstGeom>
          <a:noFill/>
        </p:spPr>
        <p:txBody>
          <a:bodyPr wrap="square" rtlCol="0">
            <a:spAutoFit/>
          </a:bodyPr>
          <a:lstStyle/>
          <a:p>
            <a:r>
              <a:rPr lang="en-US" altLang="zh-CN" sz="3200" smtClean="0">
                <a:solidFill>
                  <a:schemeClr val="accent3">
                    <a:lumMod val="50000"/>
                  </a:schemeClr>
                </a:solidFill>
                <a:latin typeface="Times New Roman" panose="02020603050405020304" pitchFamily="18" charset="0"/>
                <a:ea typeface="inpin heiti" charset="-122"/>
                <a:cs typeface="Times New Roman" panose="02020603050405020304" pitchFamily="18" charset="0"/>
              </a:rPr>
              <a:t>Nêu những giai cấp, tầng lớp mới xuất hiện trong xã hội Viêt Nam cuối thế kỉ XIX – đầu thế kỉ XX</a:t>
            </a:r>
            <a:r>
              <a:rPr lang="en-US" altLang="zh-CN" sz="3200" smtClean="0">
                <a:solidFill>
                  <a:srgbClr val="9D7C7D"/>
                </a:solidFill>
                <a:latin typeface="Times New Roman" panose="02020603050405020304" pitchFamily="18" charset="0"/>
                <a:ea typeface="inpin heiti" charset="-122"/>
                <a:cs typeface="Times New Roman" panose="02020603050405020304" pitchFamily="18" charset="0"/>
              </a:rPr>
              <a:t>.</a:t>
            </a:r>
            <a:endParaRPr lang="zh-CN" altLang="en-US" sz="3200" dirty="0">
              <a:latin typeface="Times New Roman" panose="02020603050405020304" pitchFamily="18" charset="0"/>
              <a:ea typeface="inpin heiti" charset="-122"/>
              <a:cs typeface="Times New Roman" panose="02020603050405020304" pitchFamily="18" charset="0"/>
            </a:endParaRPr>
          </a:p>
          <a:p>
            <a:endParaRPr lang="zh-CN" altLang="en-US" dirty="0">
              <a:latin typeface="inpin heiti" charset="-122"/>
              <a:ea typeface="inpin heiti" charset="-122"/>
            </a:endParaRPr>
          </a:p>
        </p:txBody>
      </p:sp>
    </p:spTree>
    <p:extLst>
      <p:ext uri="{BB962C8B-B14F-4D97-AF65-F5344CB8AC3E}">
        <p14:creationId xmlns:p14="http://schemas.microsoft.com/office/powerpoint/2010/main" val="2995275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7BF031E-F55A-4B9E-B45B-44B3C537A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ADFC0295-E956-481A-BF52-7F222479F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7" name="文本框 6">
            <a:extLst>
              <a:ext uri="{FF2B5EF4-FFF2-40B4-BE49-F238E27FC236}">
                <a16:creationId xmlns:a16="http://schemas.microsoft.com/office/drawing/2014/main" id="{C69782D1-5AB0-4DF8-8A3C-9B3A73E1B0A0}"/>
              </a:ext>
            </a:extLst>
          </p:cNvPr>
          <p:cNvSpPr txBox="1"/>
          <p:nvPr/>
        </p:nvSpPr>
        <p:spPr>
          <a:xfrm>
            <a:off x="806824" y="135686"/>
            <a:ext cx="25683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9D7C7D"/>
                </a:solidFill>
                <a:effectLst/>
                <a:uLnTx/>
                <a:uFillTx/>
                <a:latin typeface="inpin heiti" charset="-122"/>
                <a:ea typeface="inpin heiti" charset="-122"/>
                <a:cs typeface="+mn-cs"/>
              </a:rPr>
              <a:t>02.</a:t>
            </a:r>
            <a:r>
              <a:rPr kumimoji="0" lang="zh-CN" altLang="en-US" sz="2400" b="0" i="0" u="none" strike="noStrike" kern="1200" cap="none" spc="0" normalizeH="0" baseline="0" noProof="0" dirty="0">
                <a:ln>
                  <a:noFill/>
                </a:ln>
                <a:solidFill>
                  <a:srgbClr val="9D7C7D"/>
                </a:solidFill>
                <a:effectLst/>
                <a:uLnTx/>
                <a:uFillTx/>
                <a:latin typeface="inpin heiti" charset="-122"/>
                <a:ea typeface="inpin heiti" charset="-122"/>
                <a:cs typeface="+mn-cs"/>
              </a:rPr>
              <a:t>分享心得</a:t>
            </a:r>
          </a:p>
        </p:txBody>
      </p:sp>
      <p:pic>
        <p:nvPicPr>
          <p:cNvPr id="9" name="图片 8">
            <a:extLst>
              <a:ext uri="{FF2B5EF4-FFF2-40B4-BE49-F238E27FC236}">
                <a16:creationId xmlns:a16="http://schemas.microsoft.com/office/drawing/2014/main" id="{C09A517C-A1B8-4071-AB88-0D9C48159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49" y="0"/>
            <a:ext cx="11763406" cy="6705599"/>
          </a:xfrm>
          <a:prstGeom prst="rect">
            <a:avLst/>
          </a:prstGeom>
        </p:spPr>
      </p:pic>
      <p:sp>
        <p:nvSpPr>
          <p:cNvPr id="13" name="文本框 12">
            <a:extLst>
              <a:ext uri="{FF2B5EF4-FFF2-40B4-BE49-F238E27FC236}">
                <a16:creationId xmlns:a16="http://schemas.microsoft.com/office/drawing/2014/main" id="{5DBC2FEB-58BF-4832-8FC7-0201B10F41CF}"/>
              </a:ext>
            </a:extLst>
          </p:cNvPr>
          <p:cNvSpPr txBox="1"/>
          <p:nvPr/>
        </p:nvSpPr>
        <p:spPr>
          <a:xfrm>
            <a:off x="1787236" y="3255818"/>
            <a:ext cx="9864437" cy="4524315"/>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lang="en-US" altLang="zh-CN" sz="3200" smtClean="0">
                <a:solidFill>
                  <a:srgbClr val="CC6600"/>
                </a:solidFill>
                <a:latin typeface="Times New Roman" panose="02020603050405020304" pitchFamily="18" charset="0"/>
                <a:ea typeface="inpin heiti" charset="-122"/>
                <a:cs typeface="Times New Roman" panose="02020603050405020304" pitchFamily="18" charset="0"/>
              </a:rPr>
              <a:t>Từ cuối thế kỉ XIX, thực dân Pháp tăng cường khai mỏ, lập nhà máy, đồn điền để vơ vét tài nguyên và bóc lột nhân dân ta. Sự xuất hiện các ngành kinh tế mới đã tạo ra những thay đổi trong xã hội Việt Nam: các giai cấp, các tầng lớp mới ra đời như công nhân, chủ xưởng, nhà buôn, viên trức, trí thức,…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inpin heiti" charset="-122"/>
              <a:ea typeface="inpin heiti"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inpin heiti" charset="-122"/>
              <a:ea typeface="inpin heiti"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inpin heiti" charset="-122"/>
              <a:ea typeface="inpin heiti" charset="-122"/>
            </a:endParaRPr>
          </a:p>
        </p:txBody>
      </p:sp>
    </p:spTree>
    <p:extLst>
      <p:ext uri="{BB962C8B-B14F-4D97-AF65-F5344CB8AC3E}">
        <p14:creationId xmlns:p14="http://schemas.microsoft.com/office/powerpoint/2010/main" val="2778473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0" y="0"/>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54" y="2514600"/>
            <a:ext cx="4222504" cy="4666130"/>
          </a:xfrm>
          <a:prstGeom prst="rect">
            <a:avLst/>
          </a:prstGeom>
        </p:spPr>
      </p:pic>
      <p:sp>
        <p:nvSpPr>
          <p:cNvPr id="9" name="文本框 8">
            <a:extLst>
              <a:ext uri="{FF2B5EF4-FFF2-40B4-BE49-F238E27FC236}">
                <a16:creationId xmlns:a16="http://schemas.microsoft.com/office/drawing/2014/main" id="{981B65FC-ADA6-4EC9-B82F-79A6B8E3B053}"/>
              </a:ext>
            </a:extLst>
          </p:cNvPr>
          <p:cNvSpPr txBox="1"/>
          <p:nvPr/>
        </p:nvSpPr>
        <p:spPr>
          <a:xfrm>
            <a:off x="4789714" y="1536448"/>
            <a:ext cx="6882333" cy="1569660"/>
          </a:xfrm>
          <a:prstGeom prst="rect">
            <a:avLst/>
          </a:prstGeom>
          <a:noFill/>
        </p:spPr>
        <p:txBody>
          <a:bodyPr wrap="square" rtlCol="0">
            <a:spAutoFit/>
          </a:bodyPr>
          <a:lstStyle/>
          <a:p>
            <a:r>
              <a:rPr lang="zh-CN" altLang="en-US" sz="6600" smtClean="0">
                <a:latin typeface="inpin heiti" charset="-122"/>
                <a:ea typeface="inpin heiti" charset="-122"/>
              </a:rPr>
              <a:t> </a:t>
            </a:r>
            <a:r>
              <a:rPr lang="en-US" altLang="zh-CN" sz="9600" smtClean="0">
                <a:solidFill>
                  <a:srgbClr val="CC6600"/>
                </a:solidFill>
                <a:latin typeface="Times New Roman" panose="02020603050405020304" pitchFamily="18" charset="0"/>
                <a:ea typeface="inpin heiti" charset="-122"/>
                <a:cs typeface="Times New Roman" panose="02020603050405020304" pitchFamily="18" charset="0"/>
              </a:rPr>
              <a:t>Thank you</a:t>
            </a:r>
            <a:endParaRPr lang="zh-CN" altLang="en-US" sz="9600" dirty="0">
              <a:solidFill>
                <a:srgbClr val="CC6600"/>
              </a:solidFill>
              <a:latin typeface="inpin heiti" charset="-122"/>
              <a:ea typeface="inpin heiti" charset="-122"/>
            </a:endParaRPr>
          </a:p>
        </p:txBody>
      </p:sp>
    </p:spTree>
    <p:extLst>
      <p:ext uri="{BB962C8B-B14F-4D97-AF65-F5344CB8AC3E}">
        <p14:creationId xmlns:p14="http://schemas.microsoft.com/office/powerpoint/2010/main" val="322472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9F892EA-4DBB-441C-B273-142A910D1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158" y="0"/>
            <a:ext cx="9797142" cy="6858000"/>
          </a:xfrm>
          <a:prstGeom prst="rect">
            <a:avLst/>
          </a:prstGeom>
        </p:spPr>
      </p:pic>
      <p:sp>
        <p:nvSpPr>
          <p:cNvPr id="4" name="矩形 3">
            <a:extLst>
              <a:ext uri="{FF2B5EF4-FFF2-40B4-BE49-F238E27FC236}">
                <a16:creationId xmlns:a16="http://schemas.microsoft.com/office/drawing/2014/main" id="{78E5C436-8ADC-4B89-82FD-F7E2897376F6}"/>
              </a:ext>
            </a:extLst>
          </p:cNvPr>
          <p:cNvSpPr/>
          <p:nvPr/>
        </p:nvSpPr>
        <p:spPr>
          <a:xfrm>
            <a:off x="-20699"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8" name="图片 7">
            <a:extLst>
              <a:ext uri="{FF2B5EF4-FFF2-40B4-BE49-F238E27FC236}">
                <a16:creationId xmlns:a16="http://schemas.microsoft.com/office/drawing/2014/main" id="{6741DD8F-D179-493D-BA2A-6D65DD29A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3219">
            <a:off x="-6619" y="3711653"/>
            <a:ext cx="4539875" cy="2318019"/>
          </a:xfrm>
          <a:prstGeom prst="rect">
            <a:avLst/>
          </a:prstGeom>
        </p:spPr>
      </p:pic>
      <p:sp>
        <p:nvSpPr>
          <p:cNvPr id="2" name="Rectangle 1"/>
          <p:cNvSpPr/>
          <p:nvPr/>
        </p:nvSpPr>
        <p:spPr>
          <a:xfrm>
            <a:off x="928216" y="818241"/>
            <a:ext cx="10390986" cy="584775"/>
          </a:xfrm>
          <a:prstGeom prst="rect">
            <a:avLst/>
          </a:prstGeom>
        </p:spPr>
        <p:txBody>
          <a:bodyPr wrap="none">
            <a:spAutoFit/>
          </a:bodyPr>
          <a:lstStyle/>
          <a:p>
            <a:pPr algn="ctr">
              <a:spcBef>
                <a:spcPct val="20000"/>
              </a:spcBef>
            </a:pPr>
            <a:r>
              <a:rPr lang="en-US" sz="3200">
                <a:latin typeface="Times New Roman" panose="02020603050405020304" pitchFamily="18" charset="0"/>
                <a:cs typeface="Times New Roman" panose="02020603050405020304" pitchFamily="18" charset="0"/>
              </a:rPr>
              <a:t>Nguyên nhân nào dẫn đến cuộc phản công ở kinh thành Huế ?</a:t>
            </a:r>
          </a:p>
        </p:txBody>
      </p:sp>
      <p:sp>
        <p:nvSpPr>
          <p:cNvPr id="5" name="Rectangle 4"/>
          <p:cNvSpPr/>
          <p:nvPr/>
        </p:nvSpPr>
        <p:spPr>
          <a:xfrm>
            <a:off x="1911927" y="1758802"/>
            <a:ext cx="8977746" cy="1569660"/>
          </a:xfrm>
          <a:prstGeom prst="rect">
            <a:avLst/>
          </a:prstGeom>
        </p:spPr>
        <p:txBody>
          <a:bodyPr wrap="square">
            <a:spAutoFit/>
          </a:bodyPr>
          <a:lstStyle/>
          <a:p>
            <a:pPr algn="ctr">
              <a:spcBef>
                <a:spcPct val="20000"/>
              </a:spcBef>
            </a:pPr>
            <a:r>
              <a:rPr lang="en-US" sz="3200">
                <a:solidFill>
                  <a:srgbClr val="CC6600"/>
                </a:solidFill>
                <a:latin typeface="Times New Roman" panose="02020603050405020304" pitchFamily="18" charset="0"/>
                <a:cs typeface="Times New Roman" panose="02020603050405020304" pitchFamily="18" charset="0"/>
              </a:rPr>
              <a:t>Giặc Pháp lập mưu bắt Tôn Thất thuyết nhưng không thành. Trước sự uy hiếp của kẻ thù, Tôn Thất Thuyết quyết định nổ súng trước để giành thế chủ động.</a:t>
            </a:r>
          </a:p>
        </p:txBody>
      </p:sp>
    </p:spTree>
    <p:extLst>
      <p:ext uri="{BB962C8B-B14F-4D97-AF65-F5344CB8AC3E}">
        <p14:creationId xmlns:p14="http://schemas.microsoft.com/office/powerpoint/2010/main" val="4271744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119D9BB-CCDF-46B7-A553-AAD0D54E5977}"/>
              </a:ext>
            </a:extLst>
          </p:cNvPr>
          <p:cNvGrpSpPr/>
          <p:nvPr/>
        </p:nvGrpSpPr>
        <p:grpSpPr>
          <a:xfrm>
            <a:off x="0" y="0"/>
            <a:ext cx="12191999" cy="6858000"/>
            <a:chOff x="0" y="0"/>
            <a:chExt cx="12191999" cy="6858000"/>
          </a:xfrm>
        </p:grpSpPr>
        <p:pic>
          <p:nvPicPr>
            <p:cNvPr id="2" name="图片 1">
              <a:extLst>
                <a:ext uri="{FF2B5EF4-FFF2-40B4-BE49-F238E27FC236}">
                  <a16:creationId xmlns:a16="http://schemas.microsoft.com/office/drawing/2014/main" id="{98D742B0-F26D-43E0-B99B-7D7B3A273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3" name="矩形 2">
              <a:extLst>
                <a:ext uri="{FF2B5EF4-FFF2-40B4-BE49-F238E27FC236}">
                  <a16:creationId xmlns:a16="http://schemas.microsoft.com/office/drawing/2014/main" id="{8F4044AC-B943-4E2A-B85C-DCA07AECBFDE}"/>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6" name="图片 5">
            <a:extLst>
              <a:ext uri="{FF2B5EF4-FFF2-40B4-BE49-F238E27FC236}">
                <a16:creationId xmlns:a16="http://schemas.microsoft.com/office/drawing/2014/main" id="{C3DB7EF5-02CF-479D-BF94-218346A63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18" y="443753"/>
            <a:ext cx="6858000" cy="6858000"/>
          </a:xfrm>
          <a:prstGeom prst="rect">
            <a:avLst/>
          </a:prstGeom>
        </p:spPr>
      </p:pic>
      <p:sp>
        <p:nvSpPr>
          <p:cNvPr id="5" name="Rectangle 4"/>
          <p:cNvSpPr/>
          <p:nvPr/>
        </p:nvSpPr>
        <p:spPr>
          <a:xfrm>
            <a:off x="675827" y="443753"/>
            <a:ext cx="11342208" cy="646331"/>
          </a:xfrm>
          <a:prstGeom prst="rect">
            <a:avLst/>
          </a:prstGeom>
        </p:spPr>
        <p:txBody>
          <a:bodyPr wrap="none">
            <a:spAutoFit/>
          </a:bodyPr>
          <a:lstStyle/>
          <a:p>
            <a:pPr>
              <a:spcBef>
                <a:spcPct val="50000"/>
              </a:spcBef>
            </a:pPr>
            <a:r>
              <a:rPr lang="en-US" sz="3600">
                <a:latin typeface="Times New Roman" panose="02020603050405020304" pitchFamily="18" charset="0"/>
                <a:cs typeface="Times New Roman" panose="02020603050405020304" pitchFamily="18" charset="0"/>
              </a:rPr>
              <a:t>Sau khi cuộc phản công thất bại Tôn Thất Thuyết đã làm gì?</a:t>
            </a:r>
          </a:p>
        </p:txBody>
      </p:sp>
      <p:sp>
        <p:nvSpPr>
          <p:cNvPr id="10" name="Rectangle 9"/>
          <p:cNvSpPr/>
          <p:nvPr/>
        </p:nvSpPr>
        <p:spPr>
          <a:xfrm>
            <a:off x="4858988" y="1384727"/>
            <a:ext cx="6099959" cy="1754326"/>
          </a:xfrm>
          <a:prstGeom prst="rect">
            <a:avLst/>
          </a:prstGeom>
        </p:spPr>
        <p:txBody>
          <a:bodyPr wrap="square">
            <a:spAutoFit/>
          </a:bodyPr>
          <a:lstStyle/>
          <a:p>
            <a:pPr algn="ctr">
              <a:spcBef>
                <a:spcPct val="20000"/>
              </a:spcBef>
            </a:pPr>
            <a:r>
              <a:rPr lang="en-US" sz="3600" smtClean="0">
                <a:solidFill>
                  <a:srgbClr val="CC6600"/>
                </a:solidFill>
                <a:latin typeface="Times New Roman" panose="02020603050405020304" pitchFamily="18" charset="0"/>
                <a:cs typeface="Times New Roman" panose="02020603050405020304" pitchFamily="18" charset="0"/>
              </a:rPr>
              <a:t>Tôn Thất Thuyết đưa vua Hàm Nghi lên vùng rừng núi Quảng Trị, ra Chiếu Cần vương.</a:t>
            </a:r>
            <a:endParaRPr lang="en-US" sz="3600">
              <a:solidFill>
                <a:srgbClr val="CC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540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11" name="图片 10">
            <a:extLst>
              <a:ext uri="{FF2B5EF4-FFF2-40B4-BE49-F238E27FC236}">
                <a16:creationId xmlns:a16="http://schemas.microsoft.com/office/drawing/2014/main" id="{88492C0C-B959-4090-9487-8777AAA98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96" y="2587884"/>
            <a:ext cx="5061238" cy="4217698"/>
          </a:xfrm>
          <a:prstGeom prst="rect">
            <a:avLst/>
          </a:prstGeom>
        </p:spPr>
      </p:pic>
      <p:pic>
        <p:nvPicPr>
          <p:cNvPr id="16" name="图片 15">
            <a:extLst>
              <a:ext uri="{FF2B5EF4-FFF2-40B4-BE49-F238E27FC236}">
                <a16:creationId xmlns:a16="http://schemas.microsoft.com/office/drawing/2014/main" id="{0D6F2108-C97E-4DA6-B814-41F622D7F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2372" y="658906"/>
            <a:ext cx="7607823" cy="4626873"/>
          </a:xfrm>
          <a:prstGeom prst="rect">
            <a:avLst/>
          </a:prstGeom>
        </p:spPr>
      </p:pic>
    </p:spTree>
    <p:extLst>
      <p:ext uri="{BB962C8B-B14F-4D97-AF65-F5344CB8AC3E}">
        <p14:creationId xmlns:p14="http://schemas.microsoft.com/office/powerpoint/2010/main" val="1090012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0" y="0"/>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254" y="2514600"/>
            <a:ext cx="4222504" cy="4666130"/>
          </a:xfrm>
          <a:prstGeom prst="rect">
            <a:avLst/>
          </a:prstGeom>
        </p:spPr>
      </p:pic>
      <p:sp>
        <p:nvSpPr>
          <p:cNvPr id="9" name="文本框 8">
            <a:extLst>
              <a:ext uri="{FF2B5EF4-FFF2-40B4-BE49-F238E27FC236}">
                <a16:creationId xmlns:a16="http://schemas.microsoft.com/office/drawing/2014/main" id="{981B65FC-ADA6-4EC9-B82F-79A6B8E3B053}"/>
              </a:ext>
            </a:extLst>
          </p:cNvPr>
          <p:cNvSpPr txBox="1"/>
          <p:nvPr/>
        </p:nvSpPr>
        <p:spPr>
          <a:xfrm>
            <a:off x="748145" y="944819"/>
            <a:ext cx="11226257"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Xã hội Việt Nam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cuối thế kỉ XIX – đầu thế kỉ XX</a:t>
            </a:r>
            <a:endParaRPr kumimoji="0" lang="zh-CN" altLang="en-US" sz="66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13" name="矩形: 圆角 12">
            <a:extLst>
              <a:ext uri="{FF2B5EF4-FFF2-40B4-BE49-F238E27FC236}">
                <a16:creationId xmlns:a16="http://schemas.microsoft.com/office/drawing/2014/main" id="{CEE1C666-20C7-446E-8AC2-A57590AB36B4}"/>
              </a:ext>
            </a:extLst>
          </p:cNvPr>
          <p:cNvSpPr/>
          <p:nvPr/>
        </p:nvSpPr>
        <p:spPr>
          <a:xfrm>
            <a:off x="593030" y="216915"/>
            <a:ext cx="2225426" cy="835463"/>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14" name="文本框 13">
            <a:extLst>
              <a:ext uri="{FF2B5EF4-FFF2-40B4-BE49-F238E27FC236}">
                <a16:creationId xmlns:a16="http://schemas.microsoft.com/office/drawing/2014/main" id="{88166D9F-42B0-45EB-9DDB-08E307463AD7}"/>
              </a:ext>
            </a:extLst>
          </p:cNvPr>
          <p:cNvSpPr txBox="1"/>
          <p:nvPr/>
        </p:nvSpPr>
        <p:spPr>
          <a:xfrm>
            <a:off x="872839" y="129049"/>
            <a:ext cx="243849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smtClean="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Bài 4</a:t>
            </a:r>
            <a:endParaRPr kumimoji="0" lang="zh-C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16" name="Conal Fowkes - You've Got That Thing">
            <a:hlinkClick r:id="" action="ppaction://media"/>
            <a:extLst>
              <a:ext uri="{FF2B5EF4-FFF2-40B4-BE49-F238E27FC236}">
                <a16:creationId xmlns:a16="http://schemas.microsoft.com/office/drawing/2014/main" id="{94BFF004-2AE6-482D-AD8F-B5741EEAEE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39398" y="4626233"/>
            <a:ext cx="304800" cy="304800"/>
          </a:xfrm>
          <a:prstGeom prst="rect">
            <a:avLst/>
          </a:prstGeom>
        </p:spPr>
      </p:pic>
      <p:pic>
        <p:nvPicPr>
          <p:cNvPr id="2" name="轻松欢乐节奏感动进取电子音乐.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438400" y="-1219200"/>
            <a:ext cx="812800" cy="812800"/>
          </a:xfrm>
          <a:prstGeom prst="rect">
            <a:avLst/>
          </a:prstGeom>
        </p:spPr>
      </p:pic>
    </p:spTree>
    <p:extLst>
      <p:ext uri="{BB962C8B-B14F-4D97-AF65-F5344CB8AC3E}">
        <p14:creationId xmlns:p14="http://schemas.microsoft.com/office/powerpoint/2010/main" val="3760841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16"/>
                </p:tgtEl>
              </p:cMediaNode>
            </p:audio>
            <p:audio>
              <p:cMediaNode vol="80000" numSld="999" showWhenStopped="0">
                <p:cTn id="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568D798C-1219-4478-889B-360F707B3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552450" y="942295"/>
            <a:ext cx="8310414" cy="1534794"/>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pPr algn="ctr"/>
            <a:r>
              <a:rPr lang="en-US" sz="4000" b="1" smtClean="0">
                <a:solidFill>
                  <a:srgbClr val="FF9933"/>
                </a:solidFill>
                <a:latin typeface="Times New Roman" panose="02020603050405020304" pitchFamily="18" charset="0"/>
                <a:cs typeface="Times New Roman" panose="02020603050405020304" pitchFamily="18" charset="0"/>
              </a:rPr>
              <a:t>1. Kinh </a:t>
            </a:r>
            <a:r>
              <a:rPr lang="en-US" sz="4000" b="1">
                <a:solidFill>
                  <a:srgbClr val="FF9933"/>
                </a:solidFill>
                <a:latin typeface="Times New Roman" panose="02020603050405020304" pitchFamily="18" charset="0"/>
                <a:cs typeface="Times New Roman" panose="02020603050405020304" pitchFamily="18" charset="0"/>
              </a:rPr>
              <a:t>tế Việt </a:t>
            </a:r>
            <a:r>
              <a:rPr lang="en-US" sz="4000" b="1" smtClean="0">
                <a:solidFill>
                  <a:srgbClr val="FF9933"/>
                </a:solidFill>
                <a:latin typeface="Times New Roman" panose="02020603050405020304" pitchFamily="18" charset="0"/>
                <a:cs typeface="Times New Roman" panose="02020603050405020304" pitchFamily="18" charset="0"/>
              </a:rPr>
              <a:t>Nam</a:t>
            </a:r>
          </a:p>
          <a:p>
            <a:pPr algn="ctr"/>
            <a:r>
              <a:rPr lang="en-US" sz="4000" b="1" smtClean="0">
                <a:solidFill>
                  <a:srgbClr val="FF9933"/>
                </a:solidFill>
                <a:latin typeface="Times New Roman" panose="02020603050405020304" pitchFamily="18" charset="0"/>
                <a:cs typeface="Times New Roman" panose="02020603050405020304" pitchFamily="18" charset="0"/>
              </a:rPr>
              <a:t>cuối </a:t>
            </a:r>
            <a:r>
              <a:rPr lang="en-US" sz="4000" b="1">
                <a:solidFill>
                  <a:srgbClr val="FF9933"/>
                </a:solidFill>
                <a:latin typeface="Times New Roman" panose="02020603050405020304" pitchFamily="18" charset="0"/>
                <a:cs typeface="Times New Roman" panose="02020603050405020304" pitchFamily="18" charset="0"/>
              </a:rPr>
              <a:t>thế kỉ XIX </a:t>
            </a:r>
            <a:r>
              <a:rPr lang="vi-VN" sz="4000" b="1">
                <a:solidFill>
                  <a:srgbClr val="FF9933"/>
                </a:solidFill>
                <a:latin typeface="Times New Roman" panose="02020603050405020304" pitchFamily="18" charset="0"/>
                <a:cs typeface="Times New Roman" panose="02020603050405020304" pitchFamily="18" charset="0"/>
              </a:rPr>
              <a:t>đ</a:t>
            </a:r>
            <a:r>
              <a:rPr lang="en-US" sz="4000" b="1">
                <a:solidFill>
                  <a:srgbClr val="FF9933"/>
                </a:solidFill>
                <a:latin typeface="Times New Roman" panose="02020603050405020304" pitchFamily="18" charset="0"/>
                <a:cs typeface="Times New Roman" panose="02020603050405020304" pitchFamily="18" charset="0"/>
              </a:rPr>
              <a:t>ầu thế kỉ XX</a:t>
            </a:r>
          </a:p>
        </p:txBody>
      </p:sp>
      <p:sp>
        <p:nvSpPr>
          <p:cNvPr id="15" name="任意多边形 42">
            <a:extLst>
              <a:ext uri="{FF2B5EF4-FFF2-40B4-BE49-F238E27FC236}">
                <a16:creationId xmlns:a16="http://schemas.microsoft.com/office/drawing/2014/main" id="{04A4E899-4D17-41EA-B671-681F58709748}"/>
              </a:ext>
            </a:extLst>
          </p:cNvPr>
          <p:cNvSpPr>
            <a:spLocks/>
          </p:cNvSpPr>
          <p:nvPr/>
        </p:nvSpPr>
        <p:spPr bwMode="auto">
          <a:xfrm flipH="1">
            <a:off x="0" y="4340187"/>
            <a:ext cx="673100" cy="925513"/>
          </a:xfrm>
          <a:custGeom>
            <a:avLst/>
            <a:gdLst>
              <a:gd name="T0" fmla="*/ 0 w 3720214"/>
              <a:gd name="T1" fmla="*/ 0 h 925514"/>
              <a:gd name="T2" fmla="*/ 22034 w 3720214"/>
              <a:gd name="T3" fmla="*/ 0 h 925514"/>
              <a:gd name="T4" fmla="*/ 22034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9409"/>
          </a:solidFill>
          <a:ln>
            <a:noFill/>
          </a:ln>
        </p:spPr>
        <p:txBody>
          <a:bodyPr anchor="ctr"/>
          <a:lstStyle/>
          <a:p>
            <a:endParaRPr lang="zh-CN" altLang="en-US" dirty="0">
              <a:latin typeface="inpin heiti" charset="-122"/>
              <a:ea typeface="inpin heiti" charset="-122"/>
            </a:endParaRPr>
          </a:p>
        </p:txBody>
      </p:sp>
      <p:sp>
        <p:nvSpPr>
          <p:cNvPr id="17" name="文本框 44">
            <a:extLst>
              <a:ext uri="{FF2B5EF4-FFF2-40B4-BE49-F238E27FC236}">
                <a16:creationId xmlns:a16="http://schemas.microsoft.com/office/drawing/2014/main" id="{2E0C6BFF-CC5A-46A1-B5EA-EC0D9FD1837B}"/>
              </a:ext>
            </a:extLst>
          </p:cNvPr>
          <p:cNvSpPr>
            <a:spLocks noChangeArrowheads="1"/>
          </p:cNvSpPr>
          <p:nvPr/>
        </p:nvSpPr>
        <p:spPr bwMode="auto">
          <a:xfrm flipH="1">
            <a:off x="3887491" y="2676487"/>
            <a:ext cx="4318907"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None/>
            </a:pPr>
            <a:r>
              <a:rPr lang="zh-CN" altLang="en-US" sz="1600" dirty="0">
                <a:solidFill>
                  <a:schemeClr val="bg1"/>
                </a:solidFill>
                <a:latin typeface="inpin heiti" charset="-122"/>
                <a:ea typeface="inpin heiti" charset="-122"/>
              </a:rPr>
              <a:t>单击此处添加文本单击此处添加文本单击此处添加文本单击此处添加文本</a:t>
            </a:r>
            <a:endParaRPr lang="en-US" altLang="zh-CN" sz="1600" dirty="0">
              <a:solidFill>
                <a:schemeClr val="bg1"/>
              </a:solidFill>
              <a:latin typeface="inpin heiti" charset="-122"/>
              <a:ea typeface="inpin heiti" charset="-122"/>
              <a:sym typeface="微软雅黑" panose="020B0503020204020204" pitchFamily="34" charset="-122"/>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370216" y="4400644"/>
            <a:ext cx="4025835" cy="78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None/>
            </a:pPr>
            <a:r>
              <a:rPr lang="zh-CN" altLang="en-US" sz="1600" dirty="0">
                <a:solidFill>
                  <a:schemeClr val="bg1"/>
                </a:solidFill>
                <a:latin typeface="inpin heiti" charset="-122"/>
                <a:ea typeface="inpin heiti" charset="-122"/>
              </a:rPr>
              <a:t>单击此处添加文本单击此处添加文本单击此处添加文本单击此处添加文本</a:t>
            </a:r>
            <a:endParaRPr lang="en-US" altLang="zh-CN" sz="1600" dirty="0">
              <a:solidFill>
                <a:schemeClr val="bg1"/>
              </a:solidFill>
              <a:latin typeface="inpin heiti" charset="-122"/>
              <a:ea typeface="inpin heiti" charset="-122"/>
              <a:sym typeface="微软雅黑" panose="020B0503020204020204" pitchFamily="34" charset="-122"/>
            </a:endParaRPr>
          </a:p>
        </p:txBody>
      </p:sp>
      <p:pic>
        <p:nvPicPr>
          <p:cNvPr id="24" name="图片 52">
            <a:extLst>
              <a:ext uri="{FF2B5EF4-FFF2-40B4-BE49-F238E27FC236}">
                <a16:creationId xmlns:a16="http://schemas.microsoft.com/office/drawing/2014/main" id="{FCD0BE9B-0746-4167-8FC4-4DD0787560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113" y="1797723"/>
            <a:ext cx="550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419" y="955295"/>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8632" y="1261092"/>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a:extLst>
              <a:ext uri="{FF2B5EF4-FFF2-40B4-BE49-F238E27FC236}">
                <a16:creationId xmlns:a16="http://schemas.microsoft.com/office/drawing/2014/main" id="{DE66222D-FA7E-44C3-8400-3914D7DCE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18677" y="76181"/>
            <a:ext cx="3476927" cy="6781819"/>
          </a:xfrm>
          <a:prstGeom prst="rect">
            <a:avLst/>
          </a:prstGeom>
        </p:spPr>
      </p:pic>
      <p:sp>
        <p:nvSpPr>
          <p:cNvPr id="29" name="椭圆 10">
            <a:extLst>
              <a:ext uri="{FF2B5EF4-FFF2-40B4-BE49-F238E27FC236}">
                <a16:creationId xmlns:a16="http://schemas.microsoft.com/office/drawing/2014/main" id="{E80CA69F-03CA-4131-A32C-FA91D383E374}"/>
              </a:ext>
            </a:extLst>
          </p:cNvPr>
          <p:cNvSpPr>
            <a:spLocks noChangeArrowheads="1"/>
          </p:cNvSpPr>
          <p:nvPr/>
        </p:nvSpPr>
        <p:spPr bwMode="auto">
          <a:xfrm>
            <a:off x="4009742" y="2751585"/>
            <a:ext cx="2168749" cy="2146159"/>
          </a:xfrm>
          <a:prstGeom prst="ellipse">
            <a:avLst/>
          </a:prstGeom>
          <a:solidFill>
            <a:srgbClr val="FDEBB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FFFFF"/>
              </a:solidFill>
              <a:latin typeface="inpin heiti" charset="-122"/>
              <a:ea typeface="inpin heiti" charset="-122"/>
              <a:sym typeface="宋体" panose="02010600030101010101" pitchFamily="2" charset="-122"/>
            </a:endParaRPr>
          </a:p>
        </p:txBody>
      </p:sp>
      <p:sp>
        <p:nvSpPr>
          <p:cNvPr id="30" name="椭圆 11">
            <a:extLst>
              <a:ext uri="{FF2B5EF4-FFF2-40B4-BE49-F238E27FC236}">
                <a16:creationId xmlns:a16="http://schemas.microsoft.com/office/drawing/2014/main" id="{366D72D1-5BF2-44E0-9815-4BE59ACB5F30}"/>
              </a:ext>
            </a:extLst>
          </p:cNvPr>
          <p:cNvSpPr>
            <a:spLocks noChangeArrowheads="1"/>
          </p:cNvSpPr>
          <p:nvPr/>
        </p:nvSpPr>
        <p:spPr bwMode="auto">
          <a:xfrm>
            <a:off x="6495483" y="2777055"/>
            <a:ext cx="2168749" cy="2146159"/>
          </a:xfrm>
          <a:prstGeom prst="ellipse">
            <a:avLst/>
          </a:prstGeom>
          <a:solidFill>
            <a:schemeClr val="accent6">
              <a:lumMod val="40000"/>
              <a:lumOff val="6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FFFFF"/>
              </a:solidFill>
              <a:latin typeface="inpin heiti" charset="-122"/>
              <a:ea typeface="inpin heiti" charset="-122"/>
              <a:sym typeface="宋体" panose="02010600030101010101" pitchFamily="2" charset="-122"/>
            </a:endParaRPr>
          </a:p>
        </p:txBody>
      </p:sp>
      <p:pic>
        <p:nvPicPr>
          <p:cNvPr id="32"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8460" y="3243119"/>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7851" y="3242795"/>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37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pic>
        <p:nvPicPr>
          <p:cNvPr id="5" name="图片 4">
            <a:extLst>
              <a:ext uri="{FF2B5EF4-FFF2-40B4-BE49-F238E27FC236}">
                <a16:creationId xmlns:a16="http://schemas.microsoft.com/office/drawing/2014/main" id="{37041E2D-D53A-4DF3-98D9-3BF2D150D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BEE04C5C-4DEA-4078-AD66-B00C74E8C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8" name="椭圆 10">
            <a:extLst>
              <a:ext uri="{FF2B5EF4-FFF2-40B4-BE49-F238E27FC236}">
                <a16:creationId xmlns:a16="http://schemas.microsoft.com/office/drawing/2014/main" id="{E80CA69F-03CA-4131-A32C-FA91D383E374}"/>
              </a:ext>
            </a:extLst>
          </p:cNvPr>
          <p:cNvSpPr>
            <a:spLocks noChangeArrowheads="1"/>
          </p:cNvSpPr>
          <p:nvPr/>
        </p:nvSpPr>
        <p:spPr bwMode="auto">
          <a:xfrm>
            <a:off x="983673" y="597351"/>
            <a:ext cx="4682835" cy="4168613"/>
          </a:xfrm>
          <a:prstGeom prst="ellipse">
            <a:avLst/>
          </a:prstGeom>
          <a:solidFill>
            <a:srgbClr val="FDEBB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ctr">
              <a:lnSpc>
                <a:spcPct val="100000"/>
              </a:lnSpc>
              <a:spcBef>
                <a:spcPct val="0"/>
              </a:spcBef>
              <a:buNone/>
            </a:pPr>
            <a:r>
              <a:rPr lang="en-US" sz="3000" smtClean="0">
                <a:solidFill>
                  <a:srgbClr val="9D7C7D"/>
                </a:solidFill>
                <a:latin typeface="Times New Roman" panose="02020603050405020304" pitchFamily="18" charset="0"/>
                <a:cs typeface="Times New Roman" panose="02020603050405020304" pitchFamily="18" charset="0"/>
              </a:rPr>
              <a:t>Cuối thế kỉ XIX – đầu thế kỉ XX, sau khi dập tắt phong trào đấu tranh của nhân dân ta, thực dân Pháp đã làm gì?</a:t>
            </a:r>
            <a:endParaRPr kumimoji="0" lang="zh-CN" altLang="en-US" sz="3000" b="0" i="0" u="none" strike="noStrike" kern="1200" cap="none" spc="0" normalizeH="0" baseline="0" noProof="0" dirty="0">
              <a:ln>
                <a:noFill/>
              </a:ln>
              <a:solidFill>
                <a:srgbClr val="9D7C7D"/>
              </a:solidFill>
              <a:effectLst/>
              <a:uLnTx/>
              <a:uFillTx/>
              <a:latin typeface="Times New Roman" panose="02020603050405020304" pitchFamily="18" charset="0"/>
              <a:ea typeface="inpin heiti" charset="-122"/>
              <a:cs typeface="Times New Roman" panose="02020603050405020304" pitchFamily="18" charset="0"/>
              <a:sym typeface="宋体" panose="02010600030101010101" pitchFamily="2" charset="-122"/>
            </a:endParaRPr>
          </a:p>
        </p:txBody>
      </p:sp>
      <p:sp>
        <p:nvSpPr>
          <p:cNvPr id="9" name="椭圆 11">
            <a:extLst>
              <a:ext uri="{FF2B5EF4-FFF2-40B4-BE49-F238E27FC236}">
                <a16:creationId xmlns:a16="http://schemas.microsoft.com/office/drawing/2014/main" id="{366D72D1-5BF2-44E0-9815-4BE59ACB5F30}"/>
              </a:ext>
            </a:extLst>
          </p:cNvPr>
          <p:cNvSpPr>
            <a:spLocks noChangeArrowheads="1"/>
          </p:cNvSpPr>
          <p:nvPr/>
        </p:nvSpPr>
        <p:spPr bwMode="auto">
          <a:xfrm>
            <a:off x="6652253" y="597351"/>
            <a:ext cx="4930148" cy="4611958"/>
          </a:xfrm>
          <a:prstGeom prst="ellipse">
            <a:avLst/>
          </a:prstGeom>
          <a:solidFill>
            <a:schemeClr val="accent6">
              <a:lumMod val="40000"/>
              <a:lumOff val="6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20000"/>
              </a:spcBef>
              <a:buNone/>
            </a:pPr>
            <a:r>
              <a:rPr lang="en-US" sz="3000">
                <a:solidFill>
                  <a:srgbClr val="00B050"/>
                </a:solidFill>
                <a:latin typeface="Times New Roman" panose="02020603050405020304" pitchFamily="18" charset="0"/>
                <a:cs typeface="Times New Roman" panose="02020603050405020304" pitchFamily="18" charset="0"/>
              </a:rPr>
              <a:t>Sau </a:t>
            </a:r>
            <a:r>
              <a:rPr lang="en-US" sz="3000" smtClean="0">
                <a:solidFill>
                  <a:srgbClr val="00B050"/>
                </a:solidFill>
                <a:latin typeface="Times New Roman" panose="02020603050405020304" pitchFamily="18" charset="0"/>
                <a:cs typeface="Times New Roman" panose="02020603050405020304" pitchFamily="18" charset="0"/>
              </a:rPr>
              <a:t>khi dập tắt phong trào đấu tranh của nhân dân ta, thực dân Pháp đã đặt ách thống trị, tang cường bóc lột, vơ vét tài nguyên đất nước ta.</a:t>
            </a:r>
            <a:endParaRPr lang="en-US" sz="3000">
              <a:solidFill>
                <a:srgbClr val="00B050"/>
              </a:solidFill>
              <a:latin typeface="Times New Roman" panose="02020603050405020304" pitchFamily="18" charset="0"/>
              <a:cs typeface="Times New Roman" panose="02020603050405020304" pitchFamily="18" charset="0"/>
            </a:endParaRPr>
          </a:p>
        </p:txBody>
      </p:sp>
      <p:pic>
        <p:nvPicPr>
          <p:cNvPr id="13" name="图片 15">
            <a:extLst>
              <a:ext uri="{FF2B5EF4-FFF2-40B4-BE49-F238E27FC236}">
                <a16:creationId xmlns:a16="http://schemas.microsoft.com/office/drawing/2014/main" id="{40FC9AE6-6C5D-4AE2-974A-BD313B6B5B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7229" y="709839"/>
            <a:ext cx="594398" cy="58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7">
            <a:extLst>
              <a:ext uri="{FF2B5EF4-FFF2-40B4-BE49-F238E27FC236}">
                <a16:creationId xmlns:a16="http://schemas.microsoft.com/office/drawing/2014/main" id="{F73ED208-1861-4C56-819A-6A5CB95969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4465" y="597351"/>
            <a:ext cx="843403" cy="6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圆角 28">
            <a:extLst>
              <a:ext uri="{FF2B5EF4-FFF2-40B4-BE49-F238E27FC236}">
                <a16:creationId xmlns:a16="http://schemas.microsoft.com/office/drawing/2014/main" id="{C77683CA-184D-4007-8E4C-4567F56BC4BB}"/>
              </a:ext>
            </a:extLst>
          </p:cNvPr>
          <p:cNvSpPr/>
          <p:nvPr/>
        </p:nvSpPr>
        <p:spPr>
          <a:xfrm>
            <a:off x="5885769" y="4497044"/>
            <a:ext cx="1532964" cy="520106"/>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31" name="矩形: 圆角 30">
            <a:extLst>
              <a:ext uri="{FF2B5EF4-FFF2-40B4-BE49-F238E27FC236}">
                <a16:creationId xmlns:a16="http://schemas.microsoft.com/office/drawing/2014/main" id="{7255821E-BB35-4A5A-90E8-BB05C874DFCC}"/>
              </a:ext>
            </a:extLst>
          </p:cNvPr>
          <p:cNvSpPr/>
          <p:nvPr/>
        </p:nvSpPr>
        <p:spPr>
          <a:xfrm>
            <a:off x="338935" y="4236991"/>
            <a:ext cx="1532964" cy="520106"/>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Tree>
    <p:extLst>
      <p:ext uri="{BB962C8B-B14F-4D97-AF65-F5344CB8AC3E}">
        <p14:creationId xmlns:p14="http://schemas.microsoft.com/office/powerpoint/2010/main" val="786601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119D9BB-CCDF-46B7-A553-AAD0D54E5977}"/>
              </a:ext>
            </a:extLst>
          </p:cNvPr>
          <p:cNvGrpSpPr/>
          <p:nvPr/>
        </p:nvGrpSpPr>
        <p:grpSpPr>
          <a:xfrm>
            <a:off x="0" y="0"/>
            <a:ext cx="12191999" cy="6858000"/>
            <a:chOff x="0" y="0"/>
            <a:chExt cx="12191999" cy="6858000"/>
          </a:xfrm>
        </p:grpSpPr>
        <p:pic>
          <p:nvPicPr>
            <p:cNvPr id="2" name="图片 1">
              <a:extLst>
                <a:ext uri="{FF2B5EF4-FFF2-40B4-BE49-F238E27FC236}">
                  <a16:creationId xmlns:a16="http://schemas.microsoft.com/office/drawing/2014/main" id="{98D742B0-F26D-43E0-B99B-7D7B3A273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3" name="矩形 2">
              <a:extLst>
                <a:ext uri="{FF2B5EF4-FFF2-40B4-BE49-F238E27FC236}">
                  <a16:creationId xmlns:a16="http://schemas.microsoft.com/office/drawing/2014/main" id="{8F4044AC-B943-4E2A-B85C-DCA07AECBFDE}"/>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6" name="图片 5">
            <a:extLst>
              <a:ext uri="{FF2B5EF4-FFF2-40B4-BE49-F238E27FC236}">
                <a16:creationId xmlns:a16="http://schemas.microsoft.com/office/drawing/2014/main" id="{C3DB7EF5-02CF-479D-BF94-218346A63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893" y="554590"/>
            <a:ext cx="6858000" cy="6858000"/>
          </a:xfrm>
          <a:prstGeom prst="rect">
            <a:avLst/>
          </a:prstGeom>
        </p:spPr>
      </p:pic>
      <p:sp>
        <p:nvSpPr>
          <p:cNvPr id="7" name="矩形: 圆角 6">
            <a:extLst>
              <a:ext uri="{FF2B5EF4-FFF2-40B4-BE49-F238E27FC236}">
                <a16:creationId xmlns:a16="http://schemas.microsoft.com/office/drawing/2014/main" id="{36F5BCD9-D656-43B7-958D-A26FAD17ADDB}"/>
              </a:ext>
            </a:extLst>
          </p:cNvPr>
          <p:cNvSpPr/>
          <p:nvPr/>
        </p:nvSpPr>
        <p:spPr>
          <a:xfrm>
            <a:off x="831273" y="360218"/>
            <a:ext cx="10626436" cy="1080656"/>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8" name="文本框 7">
            <a:extLst>
              <a:ext uri="{FF2B5EF4-FFF2-40B4-BE49-F238E27FC236}">
                <a16:creationId xmlns:a16="http://schemas.microsoft.com/office/drawing/2014/main" id="{CB38378F-DE6C-48F0-A6F4-6D7954495326}"/>
              </a:ext>
            </a:extLst>
          </p:cNvPr>
          <p:cNvSpPr txBox="1"/>
          <p:nvPr/>
        </p:nvSpPr>
        <p:spPr>
          <a:xfrm>
            <a:off x="1163783" y="529841"/>
            <a:ext cx="10293926" cy="646331"/>
          </a:xfrm>
          <a:prstGeom prst="rect">
            <a:avLst/>
          </a:prstGeom>
          <a:noFill/>
        </p:spPr>
        <p:txBody>
          <a:bodyPr wrap="square" rtlCol="0">
            <a:spAutoFit/>
          </a:bodyPr>
          <a:lstStyle/>
          <a:p>
            <a:r>
              <a:rPr lang="en-US" altLang="zh-CN" sz="3600" smtClean="0">
                <a:solidFill>
                  <a:srgbClr val="9D7C7D"/>
                </a:solidFill>
                <a:latin typeface="Times New Roman" panose="02020603050405020304" pitchFamily="18" charset="0"/>
                <a:ea typeface="inpin heiti" charset="-122"/>
                <a:cs typeface="Times New Roman" panose="02020603050405020304" pitchFamily="18" charset="0"/>
              </a:rPr>
              <a:t>Chúng đã khai thác các nguồn tài nguyên nào? Ở đâu?</a:t>
            </a:r>
            <a:endParaRPr lang="zh-CN" altLang="en-US" sz="3600" dirty="0">
              <a:solidFill>
                <a:srgbClr val="9D7C7D"/>
              </a:solidFill>
              <a:latin typeface="Times New Roman" panose="02020603050405020304" pitchFamily="18" charset="0"/>
              <a:ea typeface="inpin heiti" charset="-122"/>
              <a:cs typeface="Times New Roman" panose="02020603050405020304" pitchFamily="18" charset="0"/>
            </a:endParaRPr>
          </a:p>
        </p:txBody>
      </p:sp>
      <p:sp>
        <p:nvSpPr>
          <p:cNvPr id="9" name="文本框 8">
            <a:extLst>
              <a:ext uri="{FF2B5EF4-FFF2-40B4-BE49-F238E27FC236}">
                <a16:creationId xmlns:a16="http://schemas.microsoft.com/office/drawing/2014/main" id="{5F4C3E3E-FD2F-4E89-BDBA-B50885D28FED}"/>
              </a:ext>
            </a:extLst>
          </p:cNvPr>
          <p:cNvSpPr txBox="1"/>
          <p:nvPr/>
        </p:nvSpPr>
        <p:spPr>
          <a:xfrm>
            <a:off x="5527970" y="1609694"/>
            <a:ext cx="6442364" cy="4247317"/>
          </a:xfrm>
          <a:prstGeom prst="rect">
            <a:avLst/>
          </a:prstGeom>
          <a:noFill/>
        </p:spPr>
        <p:txBody>
          <a:bodyPr wrap="square" rtlCol="0">
            <a:spAutoFit/>
          </a:bodyPr>
          <a:lstStyle/>
          <a:p>
            <a:r>
              <a:rPr lang="en-US" altLang="zh-CN" sz="3600" smtClean="0">
                <a:solidFill>
                  <a:srgbClr val="CC6600"/>
                </a:solidFill>
                <a:latin typeface="Times New Roman" panose="02020603050405020304" pitchFamily="18" charset="0"/>
                <a:ea typeface="inpin heiti" charset="-122"/>
                <a:cs typeface="Times New Roman" panose="02020603050405020304" pitchFamily="18" charset="0"/>
              </a:rPr>
              <a:t>Chúng khai thác than ở Hòn Gai ( Quảng Ninh), thiếc ở Tĩnh Túc (Cao Bằng), bạc ở Ngân Sơn (Bắc Cạn), vàng ở Bồng Miêu (Quảng nam) đưa về Pháp hoặc bán cho các nước khác.</a:t>
            </a:r>
            <a:endParaRPr lang="zh-CN" altLang="en-US" sz="3600" dirty="0">
              <a:solidFill>
                <a:srgbClr val="CC6600"/>
              </a:solidFill>
              <a:latin typeface="Times New Roman" panose="02020603050405020304" pitchFamily="18" charset="0"/>
              <a:ea typeface="inpin heiti" charset="-122"/>
              <a:cs typeface="Times New Roman" panose="02020603050405020304" pitchFamily="18" charset="0"/>
            </a:endParaRPr>
          </a:p>
          <a:p>
            <a:endParaRPr lang="zh-CN" altLang="en-US" dirty="0">
              <a:latin typeface="inpin heiti" charset="-122"/>
              <a:ea typeface="inpin heiti" charset="-122"/>
            </a:endParaRPr>
          </a:p>
          <a:p>
            <a:endParaRPr lang="zh-CN" altLang="en-US" dirty="0">
              <a:latin typeface="inpin heiti" charset="-122"/>
              <a:ea typeface="inpin heiti" charset="-122"/>
            </a:endParaRPr>
          </a:p>
          <a:p>
            <a:endParaRPr lang="zh-CN" altLang="en-US" dirty="0">
              <a:latin typeface="inpin heiti" charset="-122"/>
              <a:ea typeface="inpin heiti" charset="-122"/>
            </a:endParaRPr>
          </a:p>
        </p:txBody>
      </p:sp>
    </p:spTree>
    <p:extLst>
      <p:ext uri="{BB962C8B-B14F-4D97-AF65-F5344CB8AC3E}">
        <p14:creationId xmlns:p14="http://schemas.microsoft.com/office/powerpoint/2010/main" val="848763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1CC5266-749E-4895-86DF-AC33F941E2A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4.01"/>
  <p:tag name="INKNOELEADERBOARD" val="596393135"/>
</p:tagLst>
</file>

<file path=ppt/theme/theme1.xml><?xml version="1.0" encoding="utf-8"?>
<a:theme xmlns:a="http://schemas.openxmlformats.org/drawingml/2006/main" name="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699</TotalTime>
  <Words>1282</Words>
  <Application>Microsoft Office PowerPoint</Application>
  <PresentationFormat>Widescreen</PresentationFormat>
  <Paragraphs>106</Paragraphs>
  <Slides>26</Slides>
  <Notes>26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微软雅黑</vt:lpstr>
      <vt:lpstr>宋体</vt:lpstr>
      <vt:lpstr>Arial</vt:lpstr>
      <vt:lpstr>Calibri</vt:lpstr>
      <vt:lpstr>inpin heiti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01.14.01</dc:title>
  <dc:creator>WIN7</dc:creator>
  <cp:lastModifiedBy>Trang</cp:lastModifiedBy>
  <cp:revision>207</cp:revision>
  <dcterms:created xsi:type="dcterms:W3CDTF">2017-08-18T03:02:00Z</dcterms:created>
  <dcterms:modified xsi:type="dcterms:W3CDTF">2021-09-22T13:40:20Z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