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7" r:id="rId3"/>
    <p:sldId id="269" r:id="rId4"/>
    <p:sldId id="260" r:id="rId5"/>
    <p:sldId id="261" r:id="rId6"/>
    <p:sldId id="256" r:id="rId7"/>
    <p:sldId id="257" r:id="rId8"/>
    <p:sldId id="258" r:id="rId9"/>
    <p:sldId id="25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3826510" y="14490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 Chim N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342809" y="511175"/>
            <a:ext cx="12213771" cy="781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1560" y="1039356"/>
            <a:ext cx="10481310" cy="52585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380173" y="5767016"/>
            <a:ext cx="458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Mẹ ghé nhà bà.</a:t>
            </a:r>
            <a:endParaRPr lang="vi-VN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292215" y="5767016"/>
            <a:ext cx="483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Nhà bà ở ngõ nhỏ.</a:t>
            </a:r>
            <a:endParaRPr lang="vi-VN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78493" y="505275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Kiểm tra bài cũ</a:t>
            </a:r>
            <a:endParaRPr lang="vi-VN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8933" y="699911"/>
            <a:ext cx="52719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Thứ hai ngày 9  tháng 10 năm 2020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733" y="1100021"/>
            <a:ext cx="164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Tiếng Việt</a:t>
            </a:r>
            <a:endParaRPr lang="vi-VN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6222" y="105664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Bài 21 : R </a:t>
            </a:r>
            <a:r>
              <a:rPr lang="en-US" sz="4000" dirty="0" err="1" smtClean="0">
                <a:solidFill>
                  <a:srgbClr val="FFFF00"/>
                </a:solidFill>
              </a:rPr>
              <a:t>r</a:t>
            </a:r>
            <a:r>
              <a:rPr lang="en-US" sz="4000" dirty="0" smtClean="0">
                <a:solidFill>
                  <a:srgbClr val="FFFF00"/>
                </a:solidFill>
              </a:rPr>
              <a:t>  S </a:t>
            </a:r>
            <a:r>
              <a:rPr lang="en-US" sz="4000" dirty="0" err="1" smtClean="0">
                <a:solidFill>
                  <a:srgbClr val="FFFF00"/>
                </a:solidFill>
              </a:rPr>
              <a:t>s</a:t>
            </a:r>
            <a:endParaRPr lang="vi-VN" sz="40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044" y="1519096"/>
            <a:ext cx="11017956" cy="407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9244" y="5928611"/>
            <a:ext cx="9392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Bầy </a:t>
            </a:r>
            <a:r>
              <a:rPr lang="en-US" sz="3600" dirty="0" smtClean="0">
                <a:solidFill>
                  <a:srgbClr val="FF0000"/>
                </a:solidFill>
              </a:rPr>
              <a:t>s</a:t>
            </a:r>
            <a:r>
              <a:rPr lang="en-US" sz="3600" dirty="0" smtClean="0"/>
              <a:t>ẻ non </a:t>
            </a:r>
            <a:r>
              <a:rPr lang="en-US" sz="3600" dirty="0" smtClean="0">
                <a:solidFill>
                  <a:srgbClr val="FF0000"/>
                </a:solidFill>
              </a:rPr>
              <a:t>r</a:t>
            </a:r>
            <a:r>
              <a:rPr lang="en-US" sz="3600" dirty="0" smtClean="0"/>
              <a:t>íu </a:t>
            </a:r>
            <a:r>
              <a:rPr lang="en-US" sz="3600" dirty="0" smtClean="0">
                <a:solidFill>
                  <a:srgbClr val="FF0000"/>
                </a:solidFill>
              </a:rPr>
              <a:t>r</a:t>
            </a:r>
            <a:r>
              <a:rPr lang="en-US" sz="3600" dirty="0" smtClean="0"/>
              <a:t>a </a:t>
            </a:r>
            <a:r>
              <a:rPr lang="en-US" sz="3600" dirty="0" smtClean="0">
                <a:solidFill>
                  <a:srgbClr val="FF0000"/>
                </a:solidFill>
              </a:rPr>
              <a:t>r</a:t>
            </a:r>
            <a:r>
              <a:rPr lang="en-US" sz="3600" dirty="0" smtClean="0"/>
              <a:t>íu </a:t>
            </a:r>
            <a:r>
              <a:rPr lang="en-US" sz="3600" dirty="0" smtClean="0">
                <a:solidFill>
                  <a:srgbClr val="FF0000"/>
                </a:solidFill>
              </a:rPr>
              <a:t>r</a:t>
            </a:r>
            <a:r>
              <a:rPr lang="en-US" sz="3600" dirty="0" smtClean="0"/>
              <a:t>ít bên mẹ.</a:t>
            </a:r>
            <a:endParaRPr lang="en-US" sz="3600" dirty="0" smtClean="0"/>
          </a:p>
          <a:p>
            <a:pPr algn="ctr"/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270933" y="169333"/>
            <a:ext cx="2246489" cy="1140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406400" y="477812"/>
            <a:ext cx="169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Đọc</a:t>
            </a:r>
            <a:endParaRPr lang="vi-V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17422" y="1309511"/>
            <a:ext cx="1095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r</a:t>
            </a:r>
            <a:endParaRPr lang="vi-VN" sz="60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46199" y="2325174"/>
          <a:ext cx="3437468" cy="1475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734"/>
                <a:gridCol w="1718734"/>
              </a:tblGrid>
              <a:tr h="73789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737897">
                <a:tc gridSpan="2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35289" y="2325174"/>
            <a:ext cx="1343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r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8933" y="2325174"/>
            <a:ext cx="1106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</a:t>
            </a:r>
            <a:endParaRPr lang="vi-VN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415822" y="3094615"/>
            <a:ext cx="1332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r</a:t>
            </a:r>
            <a:r>
              <a:rPr lang="en-US" sz="4400" dirty="0" smtClean="0"/>
              <a:t>a</a:t>
            </a:r>
            <a:endParaRPr lang="vi-VN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1432622"/>
            <a:ext cx="1309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s</a:t>
            </a:r>
            <a:endParaRPr lang="vi-VN" sz="6000" dirty="0">
              <a:solidFill>
                <a:srgbClr val="FF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513688" y="2313546"/>
          <a:ext cx="4120444" cy="1456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999"/>
                <a:gridCol w="2088445"/>
              </a:tblGrid>
              <a:tr h="72847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728471">
                <a:tc gridSpan="2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965244" y="2325174"/>
            <a:ext cx="959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02133" y="2325174"/>
            <a:ext cx="1574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</a:t>
            </a:r>
            <a:endParaRPr lang="vi-VN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05422" y="3094615"/>
            <a:ext cx="846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s</a:t>
            </a:r>
            <a:r>
              <a:rPr lang="en-US" sz="4400" dirty="0" smtClean="0"/>
              <a:t>ẻ</a:t>
            </a:r>
            <a:endParaRPr lang="vi-VN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1309511" y="4048721"/>
            <a:ext cx="9335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rạ     rế      rổ      sả      sẽ      sò</a:t>
            </a:r>
            <a:endParaRPr lang="vi-VN" sz="5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78" y="925689"/>
            <a:ext cx="2088089" cy="1670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444" y="925689"/>
            <a:ext cx="2348089" cy="1670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511" y="925689"/>
            <a:ext cx="2393246" cy="1670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044" y="925689"/>
            <a:ext cx="2404533" cy="1670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355" y="2720622"/>
            <a:ext cx="1490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</a:t>
            </a:r>
            <a:r>
              <a:rPr lang="en-US" sz="3200" dirty="0" smtClean="0"/>
              <a:t>ổ rá</a:t>
            </a:r>
            <a:endParaRPr lang="vi-VN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431821" y="2720622"/>
            <a:ext cx="1490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  <a:r>
              <a:rPr lang="en-US" sz="3200" dirty="0" smtClean="0"/>
              <a:t>á rô</a:t>
            </a:r>
            <a:endParaRPr lang="vi-VN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400801" y="2720622"/>
            <a:ext cx="1354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</a:t>
            </a:r>
            <a:r>
              <a:rPr lang="en-US" sz="3200" dirty="0" smtClean="0"/>
              <a:t>u </a:t>
            </a:r>
            <a:r>
              <a:rPr lang="en-US" sz="3200" dirty="0" err="1" smtClean="0"/>
              <a:t>su</a:t>
            </a:r>
            <a:endParaRPr lang="vi-VN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884355" y="2720622"/>
            <a:ext cx="2314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  <a:r>
              <a:rPr lang="en-US" sz="3200" dirty="0" smtClean="0"/>
              <a:t>hữ số</a:t>
            </a:r>
            <a:endParaRPr lang="vi-VN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978" y="225777"/>
            <a:ext cx="11006666" cy="638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218</Words>
  <Application>WPS Presentation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Arial</vt:lpstr>
      <vt:lpstr>SimSun</vt:lpstr>
      <vt:lpstr>Wingdings</vt:lpstr>
      <vt:lpstr>Wingdings 3</vt:lpstr>
      <vt:lpstr>Arial</vt:lpstr>
      <vt:lpstr>Century Gothic</vt:lpstr>
      <vt:lpstr>Microsoft YaHei</vt:lpstr>
      <vt:lpstr>Arial Unicode MS</vt:lpstr>
      <vt:lpstr>Calibri</vt:lpstr>
      <vt:lpstr>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12</cp:revision>
  <dcterms:created xsi:type="dcterms:W3CDTF">2020-10-11T06:21:00Z</dcterms:created>
  <dcterms:modified xsi:type="dcterms:W3CDTF">2023-11-26T14:16:14Z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52C80F206A7C42CA8AAC9E6C488301B0_12</vt:lpwstr>
  </property>
  <property fmtid="{D5CDD505-2E9C-101B-9397-08002B2CF9AE}" pid="3" name="KSOProductBuildVer">
    <vt:lpwstr>1033-12.2.0.13306</vt:lpwstr>
  </property>
</Properties>
</file>