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3"/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 Chi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42809" y="511175"/>
            <a:ext cx="12213771" cy="781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2915" y="430660"/>
            <a:ext cx="47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Kiểm tra bài cũ</a:t>
            </a:r>
            <a:endParaRPr lang="vi-VN" sz="24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918" y="1422333"/>
            <a:ext cx="9826580" cy="424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694206" y="5859887"/>
            <a:ext cx="816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Chợ có gà ri, cá rô, su </a:t>
            </a:r>
            <a:r>
              <a:rPr lang="en-US" sz="2400" dirty="0" err="1" smtClean="0">
                <a:solidFill>
                  <a:srgbClr val="FFFF00"/>
                </a:solidFill>
              </a:rPr>
              <a:t>su</a:t>
            </a:r>
            <a:r>
              <a:rPr lang="en-US" sz="2400" dirty="0" smtClean="0">
                <a:solidFill>
                  <a:srgbClr val="FFFF00"/>
                </a:solidFill>
              </a:rPr>
              <a:t>. Chợ có cả rổ rá.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5375"/>
            <a:ext cx="12192000" cy="466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7442" y="6168980"/>
            <a:ext cx="596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Nam </a:t>
            </a:r>
            <a:r>
              <a:rPr lang="en-US" sz="2800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FF00"/>
                </a:solidFill>
              </a:rPr>
              <a:t>ô bức </a:t>
            </a:r>
            <a:r>
              <a:rPr lang="en-US" sz="2800" dirty="0" smtClean="0">
                <a:solidFill>
                  <a:srgbClr val="FF0000"/>
                </a:solidFill>
              </a:rPr>
              <a:t>tr</a:t>
            </a:r>
            <a:r>
              <a:rPr lang="en-US" sz="2800" dirty="0" smtClean="0">
                <a:solidFill>
                  <a:srgbClr val="FFFF00"/>
                </a:solidFill>
              </a:rPr>
              <a:t>anh cây </a:t>
            </a:r>
            <a:r>
              <a:rPr lang="en-US" sz="2800" dirty="0" smtClean="0">
                <a:solidFill>
                  <a:srgbClr val="FF0000"/>
                </a:solidFill>
              </a:rPr>
              <a:t>tr</a:t>
            </a:r>
            <a:r>
              <a:rPr lang="en-US" sz="2800" dirty="0" smtClean="0">
                <a:solidFill>
                  <a:srgbClr val="FFFF00"/>
                </a:solidFill>
              </a:rPr>
              <a:t>e.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7442" y="238801"/>
            <a:ext cx="596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Bài 22 </a:t>
            </a:r>
            <a:r>
              <a:rPr lang="en-US" sz="4800" dirty="0" smtClean="0">
                <a:solidFill>
                  <a:srgbClr val="7030A0"/>
                </a:solidFill>
              </a:rPr>
              <a:t>:</a:t>
            </a:r>
            <a:r>
              <a:rPr lang="en-US" sz="4800" dirty="0" smtClean="0"/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Tt</a:t>
            </a:r>
            <a:r>
              <a:rPr lang="en-US" sz="4800" dirty="0" smtClean="0">
                <a:solidFill>
                  <a:srgbClr val="FFFF00"/>
                </a:solidFill>
              </a:rPr>
              <a:t>  </a:t>
            </a:r>
            <a:r>
              <a:rPr lang="en-US" sz="4800" dirty="0" err="1" smtClean="0">
                <a:solidFill>
                  <a:srgbClr val="FFFF00"/>
                </a:solidFill>
              </a:rPr>
              <a:t>Tr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tr</a:t>
            </a:r>
            <a:endParaRPr lang="vi-VN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7735" y="1017431"/>
            <a:ext cx="131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2. Đọc </a:t>
            </a:r>
            <a:endParaRPr lang="vi-VN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1380" y="1479096"/>
            <a:ext cx="97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t</a:t>
            </a:r>
            <a:endParaRPr lang="vi-VN" sz="44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93948" y="2251827"/>
          <a:ext cx="3206840" cy="1624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420"/>
                <a:gridCol w="1603420"/>
              </a:tblGrid>
              <a:tr h="806754"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817959">
                <a:tc gridSpan="2"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3347" y="2443410"/>
            <a:ext cx="6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7144" y="250315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ô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0473" y="321943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chemeClr val="bg1"/>
                </a:solidFill>
              </a:rPr>
              <a:t>ô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9746" y="1679150"/>
            <a:ext cx="227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tr</a:t>
            </a:r>
            <a:endParaRPr lang="vi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668395" y="2248537"/>
          <a:ext cx="3711978" cy="162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989"/>
                <a:gridCol w="1855989"/>
              </a:tblGrid>
              <a:tr h="814002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814002">
                <a:tc gridSpan="2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928834" y="2248537"/>
            <a:ext cx="119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tr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6270" y="2248537"/>
            <a:ext cx="115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2551" y="3219434"/>
            <a:ext cx="149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tr</a:t>
            </a:r>
            <a:r>
              <a:rPr lang="en-US" sz="3600" dirty="0" smtClean="0">
                <a:solidFill>
                  <a:schemeClr val="bg1"/>
                </a:solidFill>
              </a:rPr>
              <a:t>e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1070" y="4272095"/>
            <a:ext cx="879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tá  tạ  tẻ  trê  trò  trổ</a:t>
            </a:r>
            <a:endParaRPr lang="vi-VN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35" y="468469"/>
            <a:ext cx="2737834" cy="1714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42" y="468469"/>
            <a:ext cx="2459194" cy="1714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49" y="468469"/>
            <a:ext cx="2613741" cy="1714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903" y="468469"/>
            <a:ext cx="2584629" cy="1714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035" y="2183232"/>
            <a:ext cx="273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ô tô</a:t>
            </a:r>
            <a:endParaRPr lang="vi-V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10542" y="2183232"/>
            <a:ext cx="245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</a:t>
            </a:r>
            <a:r>
              <a:rPr lang="en-US" sz="3600" dirty="0" smtClean="0"/>
              <a:t>ư tử</a:t>
            </a:r>
            <a:endParaRPr lang="vi-VN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158449" y="2183232"/>
            <a:ext cx="261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</a:t>
            </a:r>
            <a:r>
              <a:rPr lang="en-US" sz="3600" dirty="0" smtClean="0"/>
              <a:t>á trê</a:t>
            </a:r>
            <a:endParaRPr lang="vi-VN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9186661" y="2183232"/>
            <a:ext cx="226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 tre ngà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170</Words>
  <Application>WPS Presentation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SimSun</vt:lpstr>
      <vt:lpstr>Wingdings</vt:lpstr>
      <vt:lpstr>Wingdings 3</vt:lpstr>
      <vt:lpstr>Century Gothic</vt:lpstr>
      <vt:lpstr>Tahoma</vt:lpstr>
      <vt:lpstr>Microsoft YaHei</vt:lpstr>
      <vt:lpstr>Arial Unicode MS</vt:lpstr>
      <vt:lpstr>Calibri</vt:lpstr>
      <vt:lpstr>Slice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12</cp:revision>
  <dcterms:created xsi:type="dcterms:W3CDTF">2020-10-12T14:30:00Z</dcterms:created>
  <dcterms:modified xsi:type="dcterms:W3CDTF">2023-11-26T14:23:39Z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6C586D0AB5BF4512A5EA4CFA9D17C9EC_12</vt:lpwstr>
  </property>
  <property fmtid="{D5CDD505-2E9C-101B-9397-08002B2CF9AE}" pid="3" name="KSOProductBuildVer">
    <vt:lpwstr>1033-12.2.0.13306</vt:lpwstr>
  </property>
</Properties>
</file>