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3"/>
    <p:sldId id="269" r:id="rId4"/>
    <p:sldId id="264" r:id="rId5"/>
    <p:sldId id="257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71278" y="1214563"/>
            <a:ext cx="10947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  <a:latin typeface=".VnTime" panose="020B7200000000000000" pitchFamily="34" charset="0"/>
              </a:rPr>
              <a:t>1A</a:t>
            </a:r>
            <a:endParaRPr lang="vi-VN" sz="5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2502" y="2222898"/>
            <a:ext cx="414699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0377" y="3739520"/>
            <a:ext cx="595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Xinh</a:t>
            </a:r>
            <a:endParaRPr lang="vi-VN" sz="36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on Chim N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342809" y="511175"/>
            <a:ext cx="12213771" cy="7813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0614" y="1455311"/>
            <a:ext cx="86030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 kè                     ghế gỗ</a:t>
            </a:r>
            <a:endParaRPr lang="en-US" sz="4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nghi ngờ               củ nghệ</a:t>
            </a:r>
            <a:endParaRPr lang="vi-VN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838819" y="1390917"/>
          <a:ext cx="8721860" cy="396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372"/>
                <a:gridCol w="1744372"/>
                <a:gridCol w="1744372"/>
                <a:gridCol w="1744372"/>
                <a:gridCol w="1744372"/>
              </a:tblGrid>
              <a:tr h="837128">
                <a:tc>
                  <a:txBody>
                    <a:bodyPr/>
                    <a:lstStyle/>
                    <a:p>
                      <a:endParaRPr lang="vi-VN" sz="4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4400" b="0" dirty="0"/>
                    </a:p>
                  </a:txBody>
                  <a:tcPr/>
                </a:tc>
              </a:tr>
              <a:tr h="78314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78314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78314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78314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28796" y="597693"/>
            <a:ext cx="1841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Đọc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3659" y="2305235"/>
            <a:ext cx="131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6551" y="2289846"/>
            <a:ext cx="123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08759" y="2285691"/>
            <a:ext cx="1223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2" y="2276618"/>
            <a:ext cx="119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70093" y="3042582"/>
            <a:ext cx="117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76551" y="3042582"/>
            <a:ext cx="1094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21638" y="3084388"/>
            <a:ext cx="13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44002" y="3042582"/>
            <a:ext cx="148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quơ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69719" y="3847736"/>
            <a:ext cx="901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40553" y="4652890"/>
            <a:ext cx="101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69733" y="3816362"/>
            <a:ext cx="1094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4128" y="4628331"/>
            <a:ext cx="91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66714" y="3832347"/>
            <a:ext cx="106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53648" y="4628330"/>
            <a:ext cx="98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59909" y="3847026"/>
            <a:ext cx="1081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9909" y="4628330"/>
            <a:ext cx="119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69719" y="1481070"/>
            <a:ext cx="97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37154" y="1501437"/>
            <a:ext cx="123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20883" y="1513720"/>
            <a:ext cx="111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85485" y="1461308"/>
            <a:ext cx="92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76530" y="2285691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84556" y="3043692"/>
            <a:ext cx="115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21405" y="3953814"/>
            <a:ext cx="73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68896" y="4628330"/>
            <a:ext cx="63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643" y="399245"/>
            <a:ext cx="10470524" cy="6143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0118" y="3586846"/>
            <a:ext cx="9440214" cy="618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9" name="TextBox 8"/>
          <p:cNvSpPr txBox="1"/>
          <p:nvPr/>
        </p:nvSpPr>
        <p:spPr>
          <a:xfrm>
            <a:off x="656823" y="903341"/>
            <a:ext cx="10779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ở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ở Phú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Thọ. Phú 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cọ.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nhà, bé 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mẹ. Xa 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nhớ bà. </a:t>
            </a:r>
            <a:endParaRPr lang="vi-VN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0036" y="935182"/>
            <a:ext cx="9767455" cy="3054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04813"/>
            <a:ext cx="12192000" cy="76676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292</Words>
  <Application>WPS Presentation</Application>
  <PresentationFormat>Widescreen</PresentationFormat>
  <Paragraphs>61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SimSun</vt:lpstr>
      <vt:lpstr>Wingdings</vt:lpstr>
      <vt:lpstr>Wingdings 3</vt:lpstr>
      <vt:lpstr>.VnTime</vt:lpstr>
      <vt:lpstr>Segoe Print</vt:lpstr>
      <vt:lpstr>Times New Roman</vt:lpstr>
      <vt:lpstr>Tahoma</vt:lpstr>
      <vt:lpstr>Microsoft YaHei</vt:lpstr>
      <vt:lpstr>Arial Unicode MS</vt:lpstr>
      <vt:lpstr>Century Gothic</vt:lpstr>
      <vt:lpstr>Calibri</vt:lpstr>
      <vt:lpstr>Slice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32</cp:revision>
  <dcterms:created xsi:type="dcterms:W3CDTF">2020-10-18T10:36:00Z</dcterms:created>
  <dcterms:modified xsi:type="dcterms:W3CDTF">2023-11-26T14:22:11Z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15C4BBAE7E234CC98FECC602916AD59B_12</vt:lpwstr>
  </property>
  <property fmtid="{D5CDD505-2E9C-101B-9397-08002B2CF9AE}" pid="3" name="KSOProductBuildVer">
    <vt:lpwstr>1033-12.2.0.13306</vt:lpwstr>
  </property>
</Properties>
</file>