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447" r:id="rId2"/>
    <p:sldId id="545" r:id="rId3"/>
    <p:sldId id="524" r:id="rId4"/>
    <p:sldId id="539" r:id="rId5"/>
    <p:sldId id="554" r:id="rId6"/>
    <p:sldId id="555" r:id="rId7"/>
    <p:sldId id="526" r:id="rId8"/>
    <p:sldId id="541" r:id="rId9"/>
    <p:sldId id="542" r:id="rId10"/>
    <p:sldId id="551" r:id="rId11"/>
    <p:sldId id="552" r:id="rId12"/>
    <p:sldId id="553" r:id="rId13"/>
    <p:sldId id="538" r:id="rId14"/>
    <p:sldId id="532" r:id="rId15"/>
    <p:sldId id="543" r:id="rId16"/>
    <p:sldId id="544" r:id="rId17"/>
    <p:sldId id="547" r:id="rId18"/>
    <p:sldId id="548" r:id="rId19"/>
    <p:sldId id="549" r:id="rId20"/>
    <p:sldId id="550" r:id="rId21"/>
  </p:sldIdLst>
  <p:sldSz cx="9144000" cy="6858000" type="screen4x3"/>
  <p:notesSz cx="6858000" cy="9144000"/>
  <p:embeddedFontLst>
    <p:embeddedFont>
      <p:font typeface="Tahoma" panose="020B0604030504040204" pitchFamily="34" charset="0"/>
      <p:regular r:id="rId23"/>
      <p:bold r:id="rId24"/>
    </p:embeddedFont>
    <p:embeddedFont>
      <p:font typeface="Calibri" panose="020F0502020204030204" pitchFamily="34" charset="0"/>
      <p:regular r:id="rId25"/>
      <p:bold r:id="rId26"/>
      <p:italic r:id="rId27"/>
      <p:boldItalic r:id="rId28"/>
    </p:embeddedFont>
    <p:embeddedFont>
      <p:font typeface="Wingdings 3" panose="05040102010807070707" pitchFamily="18" charset="2"/>
      <p:regular r:id="rId29"/>
    </p:embeddedFont>
    <p:embeddedFont>
      <p:font typeface=".VnAvant" panose="020B7200000000000000"/>
      <p:regular r:id="rId30"/>
      <p:bold r:id="rId31"/>
      <p:italic r:id="rId32"/>
    </p:embeddedFont>
    <p:embeddedFont>
      <p:font typeface="Trebuchet MS" panose="020B0603020202020204" pitchFamily="34" charset="0"/>
      <p:regular r:id="rId33"/>
      <p:bold r:id="rId34"/>
      <p:italic r:id="rId35"/>
      <p:boldItalic r:id="rId36"/>
    </p:embeddedFont>
    <p:embeddedFont>
      <p:font typeface="HP001 4 hang 1 ô ly" panose="020B0604020202020204" charset="0"/>
      <p:bold r:id="rId37"/>
    </p:embeddedFont>
    <p:embeddedFont>
      <p:font typeface="HP001 4 hàng 2 ô ly" panose="020B0604020202020204" charset="0"/>
      <p:bold r:id="rId38"/>
    </p:embeddedFont>
    <p:embeddedFont>
      <p:font typeface="HP001" panose="020B0604020202020204" charset="0"/>
      <p:regular r:id="rId39"/>
      <p:bold r:id="rId40"/>
    </p:embeddedFont>
    <p:embeddedFont>
      <p:font typeface="Quicksand Medium"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6496FC-22B8-4C74-AB7C-F68C9714F9CD}">
          <p14:sldIdLst>
            <p14:sldId id="447"/>
            <p14:sldId id="545"/>
            <p14:sldId id="524"/>
            <p14:sldId id="539"/>
            <p14:sldId id="554"/>
            <p14:sldId id="555"/>
            <p14:sldId id="526"/>
            <p14:sldId id="541"/>
            <p14:sldId id="542"/>
            <p14:sldId id="551"/>
            <p14:sldId id="552"/>
            <p14:sldId id="553"/>
            <p14:sldId id="538"/>
            <p14:sldId id="532"/>
            <p14:sldId id="543"/>
            <p14:sldId id="544"/>
            <p14:sldId id="547"/>
            <p14:sldId id="548"/>
            <p14:sldId id="549"/>
            <p14:sldId id="550"/>
          </p14:sldIdLst>
        </p14:section>
        <p14:section name="Untitled Section" id="{2A010E28-3F58-4AB4-B9DF-86A559E6B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2E12D6"/>
    <a:srgbClr val="FF3399"/>
    <a:srgbClr val="009900"/>
    <a:srgbClr val="FFCC00"/>
    <a:srgbClr val="0000CC"/>
    <a:srgbClr val="00CC00"/>
    <a:srgbClr val="000099"/>
    <a:srgbClr val="0080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69" d="100"/>
          <a:sy n="69" d="100"/>
        </p:scale>
        <p:origin x="154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15/11/2021</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65394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9F448D-067C-4AA7-8944-0B61205DCB44}" type="slidenum">
              <a:rPr lang="vi-VN" smtClean="0"/>
              <a:t>1</a:t>
            </a:fld>
            <a:endParaRPr lang="vi-VN"/>
          </a:p>
        </p:txBody>
      </p:sp>
    </p:spTree>
    <p:extLst>
      <p:ext uri="{BB962C8B-B14F-4D97-AF65-F5344CB8AC3E}">
        <p14:creationId xmlns:p14="http://schemas.microsoft.com/office/powerpoint/2010/main" val="91933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9F448D-067C-4AA7-8944-0B61205DCB44}" type="slidenum">
              <a:rPr lang="vi-VN" smtClean="0"/>
              <a:t>4</a:t>
            </a:fld>
            <a:endParaRPr lang="vi-VN"/>
          </a:p>
        </p:txBody>
      </p:sp>
    </p:spTree>
    <p:extLst>
      <p:ext uri="{BB962C8B-B14F-4D97-AF65-F5344CB8AC3E}">
        <p14:creationId xmlns:p14="http://schemas.microsoft.com/office/powerpoint/2010/main" val="4151940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dirty="0"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6FF543-F621-443A-A0AA-B591F586E898}" type="slidenum">
              <a:rPr lang="en-US" smtClean="0">
                <a:latin typeface="Times New Roman" panose="02020603050405020304" pitchFamily="18" charset="0"/>
              </a:rPr>
              <a:t>8</a:t>
            </a:fld>
            <a:endParaRPr lang="en-US" smtClean="0">
              <a:latin typeface="Times New Roman" panose="02020603050405020304" pitchFamily="18" charset="0"/>
            </a:endParaRPr>
          </a:p>
        </p:txBody>
      </p:sp>
    </p:spTree>
    <p:extLst>
      <p:ext uri="{BB962C8B-B14F-4D97-AF65-F5344CB8AC3E}">
        <p14:creationId xmlns:p14="http://schemas.microsoft.com/office/powerpoint/2010/main" val="116738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E9F448D-067C-4AA7-8944-0B61205DCB44}" type="slidenum">
              <a:rPr lang="vi-VN" smtClean="0"/>
              <a:t>11</a:t>
            </a:fld>
            <a:endParaRPr lang="vi-VN"/>
          </a:p>
        </p:txBody>
      </p:sp>
    </p:spTree>
    <p:extLst>
      <p:ext uri="{BB962C8B-B14F-4D97-AF65-F5344CB8AC3E}">
        <p14:creationId xmlns:p14="http://schemas.microsoft.com/office/powerpoint/2010/main" val="63957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E9F448D-067C-4AA7-8944-0B61205DCB44}" type="slidenum">
              <a:rPr lang="vi-VN" smtClean="0"/>
              <a:t>12</a:t>
            </a:fld>
            <a:endParaRPr lang="vi-VN"/>
          </a:p>
        </p:txBody>
      </p:sp>
    </p:spTree>
    <p:extLst>
      <p:ext uri="{BB962C8B-B14F-4D97-AF65-F5344CB8AC3E}">
        <p14:creationId xmlns:p14="http://schemas.microsoft.com/office/powerpoint/2010/main" val="1390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15/11/2021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15/11/2021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15/11/2021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pPr>
            <a:fld id="{8F16920F-CB97-41FB-B4FF-EE984BB0C14E}" type="slidenum">
              <a:rPr lang="en-US" smtClean="0">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ươi Phong Cách Trung Quốc Tối Giản Kiểu Dáng đẹp Bảng Triển Lã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133" y="762000"/>
            <a:ext cx="9164067" cy="830997"/>
          </a:xfrm>
          <a:prstGeom prst="rect">
            <a:avLst/>
          </a:prstGeom>
          <a:solidFill>
            <a:srgbClr val="99FF33"/>
          </a:solidFill>
        </p:spPr>
        <p:txBody>
          <a:bodyPr wrap="square" rtlCol="0">
            <a:spAutoFit/>
          </a:bodyPr>
          <a:lstStyle/>
          <a:p>
            <a:r>
              <a:rPr lang="en-US" sz="48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Kết nối tri thức với cuộc sống</a:t>
            </a:r>
          </a:p>
        </p:txBody>
      </p:sp>
      <p:sp>
        <p:nvSpPr>
          <p:cNvPr id="12" name="TextBox 11"/>
          <p:cNvSpPr txBox="1"/>
          <p:nvPr/>
        </p:nvSpPr>
        <p:spPr>
          <a:xfrm>
            <a:off x="2438400" y="2891135"/>
            <a:ext cx="3581400" cy="461665"/>
          </a:xfrm>
          <a:prstGeom prst="rect">
            <a:avLst/>
          </a:prstGeom>
          <a:solidFill>
            <a:srgbClr val="99FF33"/>
          </a:solidFill>
        </p:spPr>
        <p:txBody>
          <a:bodyPr wrap="square" rtlCol="0">
            <a:spAutoFit/>
          </a:bodyPr>
          <a:lstStyle/>
          <a:p>
            <a:r>
              <a:rPr lang="en-US" b="1" dirty="0" smtClean="0">
                <a:solidFill>
                  <a:srgbClr val="0033CC"/>
                </a:solidFill>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GV: </a:t>
            </a:r>
            <a:r>
              <a:rPr lang="en-US" sz="2400" b="1" dirty="0" err="1" smtClean="0">
                <a:latin typeface="Times New Roman" panose="02020603050405020304" pitchFamily="18" charset="0"/>
                <a:cs typeface="Times New Roman" panose="02020603050405020304" pitchFamily="18" charset="0"/>
              </a:rPr>
              <a:t>Phạm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Thị</a:t>
            </a:r>
            <a:r>
              <a:rPr lang="en-US" sz="2400" b="1" dirty="0" smtClean="0">
                <a:latin typeface="Times New Roman" panose="02020603050405020304" pitchFamily="18" charset="0"/>
                <a:cs typeface="Times New Roman" panose="02020603050405020304" pitchFamily="18" charset="0"/>
              </a:rPr>
              <a:t> </a:t>
            </a:r>
            <a:r>
              <a:rPr lang="en-US" sz="2400" b="1" smtClean="0">
                <a:latin typeface="Times New Roman" panose="02020603050405020304" pitchFamily="18" charset="0"/>
                <a:cs typeface="Times New Roman" panose="02020603050405020304" pitchFamily="18" charset="0"/>
              </a:rPr>
              <a:t>Xinh</a:t>
            </a:r>
            <a:endParaRPr lang="en-US" sz="2400" b="1" dirty="0" smtClean="0">
              <a:latin typeface="Times New Roman" panose="02020603050405020304" pitchFamily="18" charset="0"/>
              <a:cs typeface="Times New Roman" panose="02020603050405020304" pitchFamily="18" charset="0"/>
            </a:endParaRPr>
          </a:p>
        </p:txBody>
      </p:sp>
      <p:sp>
        <p:nvSpPr>
          <p:cNvPr id="14" name="TextBox 13"/>
          <p:cNvSpPr txBox="1"/>
          <p:nvPr/>
        </p:nvSpPr>
        <p:spPr>
          <a:xfrm>
            <a:off x="2418333" y="1654314"/>
            <a:ext cx="3657600" cy="707886"/>
          </a:xfrm>
          <a:prstGeom prst="rect">
            <a:avLst/>
          </a:prstGeom>
          <a:solidFill>
            <a:srgbClr val="99FF33"/>
          </a:solid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TIẾNG VIỆT 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0"/>
            <a:ext cx="9144000" cy="7010400"/>
          </a:xfrm>
          <a:prstGeom prst="rect">
            <a:avLst/>
          </a:prstGeom>
        </p:spPr>
      </p:pic>
    </p:spTree>
    <p:extLst>
      <p:ext uri="{BB962C8B-B14F-4D97-AF65-F5344CB8AC3E}">
        <p14:creationId xmlns:p14="http://schemas.microsoft.com/office/powerpoint/2010/main" val="488477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 r="23553" b="-106"/>
          <a:stretch>
            <a:fillRect/>
          </a:stretch>
        </p:blipFill>
        <p:spPr bwMode="auto">
          <a:xfrm>
            <a:off x="-10814" y="2665821"/>
            <a:ext cx="9165609" cy="359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8"/>
          <p:cNvSpPr txBox="1">
            <a:spLocks noChangeArrowheads="1"/>
          </p:cNvSpPr>
          <p:nvPr/>
        </p:nvSpPr>
        <p:spPr bwMode="auto">
          <a:xfrm>
            <a:off x="-35380" y="3583940"/>
            <a:ext cx="2030095" cy="14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8800" dirty="0" err="1">
                <a:latin typeface="HP001 4 hàng 2 ô ly" panose="020B0603050302020204" pitchFamily="34" charset="0"/>
                <a:ea typeface="HP001" panose="020B0603050302020204" pitchFamily="34" charset="-93"/>
                <a:cs typeface="Times New Roman" panose="02020603050405020304" pitchFamily="18" charset="0"/>
              </a:rPr>
              <a:t>e</a:t>
            </a:r>
            <a:r>
              <a:rPr lang="en-US" sz="8800" dirty="0" err="1" smtClean="0">
                <a:latin typeface="HP001 4 hàng 2 ô ly" panose="020B0603050302020204" pitchFamily="34" charset="0"/>
                <a:ea typeface="HP001" panose="020B0603050302020204" pitchFamily="34" charset="-93"/>
                <a:cs typeface="Times New Roman" panose="02020603050405020304" pitchFamily="18" charset="0"/>
              </a:rPr>
              <a:t>m</a:t>
            </a:r>
            <a:endParaRPr lang="vi-VN" sz="8800" dirty="0">
              <a:latin typeface="HP001 4 hàng 2 ô ly" panose="020B0603050302020204" pitchFamily="34" charset="0"/>
              <a:ea typeface="HP001" panose="020B0603050302020204" pitchFamily="34" charset="-93"/>
              <a:cs typeface="Times New Roman" panose="02020603050405020304" pitchFamily="18" charset="0"/>
            </a:endParaRPr>
          </a:p>
        </p:txBody>
      </p:sp>
      <p:sp>
        <p:nvSpPr>
          <p:cNvPr id="9" name="TextBox 8"/>
          <p:cNvSpPr txBox="1">
            <a:spLocks noChangeArrowheads="1"/>
          </p:cNvSpPr>
          <p:nvPr/>
        </p:nvSpPr>
        <p:spPr bwMode="auto">
          <a:xfrm>
            <a:off x="2138208" y="3582540"/>
            <a:ext cx="16305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8800" dirty="0" err="1" smtClean="0">
                <a:latin typeface="HP001 4 hàng 2 ô ly" panose="020B0603050302020204" pitchFamily="34" charset="0"/>
                <a:ea typeface="HP001" panose="020B0603050302020204" pitchFamily="34" charset="-93"/>
                <a:cs typeface="Times New Roman" panose="02020603050405020304" pitchFamily="18" charset="0"/>
              </a:rPr>
              <a:t>êm</a:t>
            </a:r>
            <a:endParaRPr lang="vi-VN" sz="8800" dirty="0">
              <a:latin typeface="HP001 4 hàng 2 ô ly" panose="020B0603050302020204" pitchFamily="34" charset="0"/>
              <a:ea typeface="HP001" panose="020B0603050302020204" pitchFamily="34" charset="-93"/>
              <a:cs typeface="Times New Roman" panose="02020603050405020304" pitchFamily="18" charset="0"/>
            </a:endParaRPr>
          </a:p>
        </p:txBody>
      </p:sp>
      <p:sp>
        <p:nvSpPr>
          <p:cNvPr id="8" name="TextBox 7"/>
          <p:cNvSpPr txBox="1"/>
          <p:nvPr/>
        </p:nvSpPr>
        <p:spPr>
          <a:xfrm>
            <a:off x="228134" y="619761"/>
            <a:ext cx="2210266" cy="769441"/>
          </a:xfrm>
          <a:prstGeom prst="rect">
            <a:avLst/>
          </a:prstGeom>
          <a:solidFill>
            <a:srgbClr val="009900"/>
          </a:solidFill>
        </p:spPr>
        <p:txBody>
          <a:bodyPr wrap="square" rtlCol="0">
            <a:spAutoFit/>
          </a:bodyPr>
          <a:lstStyle/>
          <a:p>
            <a:r>
              <a:rPr lang="en-US" sz="4400" b="1" smtClean="0">
                <a:latin typeface=".VnAvant" panose="020B7200000000000000" pitchFamily="34" charset="0"/>
                <a:cs typeface="Calibri" panose="020F0502020204030204" pitchFamily="34" charset="0"/>
              </a:rPr>
              <a:t>3. Viết</a:t>
            </a:r>
            <a:endParaRPr lang="en-US" sz="4400" b="1" dirty="0">
              <a:latin typeface=".VnAvant" panose="020B7200000000000000" pitchFamily="34" charset="0"/>
              <a:cs typeface="Calibri" panose="020F0502020204030204" pitchFamily="34" charset="0"/>
            </a:endParaRPr>
          </a:p>
        </p:txBody>
      </p:sp>
      <p:sp>
        <p:nvSpPr>
          <p:cNvPr id="7" name="Rectangle 6"/>
          <p:cNvSpPr/>
          <p:nvPr/>
        </p:nvSpPr>
        <p:spPr>
          <a:xfrm>
            <a:off x="4114800" y="1041522"/>
            <a:ext cx="1676399" cy="915650"/>
          </a:xfrm>
          <a:prstGeom prst="rect">
            <a:avLst/>
          </a:prstGeom>
          <a:solidFill>
            <a:srgbClr val="2E12D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4535351" y="3582410"/>
            <a:ext cx="1550424" cy="1446550"/>
          </a:xfrm>
          <a:prstGeom prst="rect">
            <a:avLst/>
          </a:prstGeom>
        </p:spPr>
        <p:txBody>
          <a:bodyPr wrap="none">
            <a:spAutoFit/>
          </a:bodyPr>
          <a:lstStyle/>
          <a:p>
            <a:pPr lvl="0"/>
            <a:r>
              <a:rPr lang="en-US" sz="8800" dirty="0" err="1">
                <a:solidFill>
                  <a:prstClr val="black"/>
                </a:solidFill>
                <a:latin typeface="HP001 4 hàng 2 ô ly" panose="020B0603050302020204" pitchFamily="34" charset="0"/>
                <a:ea typeface="HP001" panose="020B0603050302020204" pitchFamily="34" charset="-93"/>
                <a:cs typeface="Times New Roman" panose="02020603050405020304" pitchFamily="18" charset="0"/>
              </a:rPr>
              <a:t>i</a:t>
            </a:r>
            <a:r>
              <a:rPr lang="en-US" sz="8800" dirty="0" err="1" smtClean="0">
                <a:solidFill>
                  <a:prstClr val="black"/>
                </a:solidFill>
                <a:latin typeface="HP001 4 hàng 2 ô ly" panose="020B0603050302020204" pitchFamily="34" charset="0"/>
                <a:ea typeface="HP001" panose="020B0603050302020204" pitchFamily="34" charset="-93"/>
                <a:cs typeface="Times New Roman" panose="02020603050405020304" pitchFamily="18" charset="0"/>
              </a:rPr>
              <a:t>m</a:t>
            </a:r>
            <a:endParaRPr lang="vi-VN" sz="8800" dirty="0">
              <a:solidFill>
                <a:prstClr val="black"/>
              </a:solidFill>
              <a:latin typeface="HP001 4 hàng 2 ô ly" panose="020B0603050302020204" pitchFamily="34" charset="0"/>
              <a:ea typeface="HP001" panose="020B0603050302020204" pitchFamily="34" charset="-93"/>
              <a:cs typeface="Times New Roman" panose="02020603050405020304" pitchFamily="18" charset="0"/>
            </a:endParaRPr>
          </a:p>
        </p:txBody>
      </p:sp>
      <p:sp>
        <p:nvSpPr>
          <p:cNvPr id="3" name="Rectangle 2"/>
          <p:cNvSpPr/>
          <p:nvPr/>
        </p:nvSpPr>
        <p:spPr>
          <a:xfrm>
            <a:off x="6780076" y="3582367"/>
            <a:ext cx="1859805" cy="1446550"/>
          </a:xfrm>
          <a:prstGeom prst="rect">
            <a:avLst/>
          </a:prstGeom>
        </p:spPr>
        <p:txBody>
          <a:bodyPr wrap="none">
            <a:spAutoFit/>
          </a:bodyPr>
          <a:lstStyle/>
          <a:p>
            <a:pPr lvl="0"/>
            <a:r>
              <a:rPr lang="en-US" sz="8800" dirty="0" smtClean="0">
                <a:solidFill>
                  <a:prstClr val="black"/>
                </a:solidFill>
                <a:latin typeface="HP001 4 hàng 2 ô ly" panose="020B0603050302020204" pitchFamily="34" charset="0"/>
                <a:ea typeface="HP001" panose="020B0603050302020204" pitchFamily="34" charset="-93"/>
                <a:cs typeface="Times New Roman" panose="02020603050405020304" pitchFamily="18" charset="0"/>
              </a:rPr>
              <a:t>um</a:t>
            </a:r>
            <a:endParaRPr lang="vi-VN" sz="8800" dirty="0">
              <a:solidFill>
                <a:prstClr val="black"/>
              </a:solidFill>
              <a:latin typeface="HP001 4 hàng 2 ô ly" panose="020B0603050302020204" pitchFamily="34" charset="0"/>
              <a:ea typeface="HP001"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3255255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 r="23553" b="-106"/>
          <a:stretch>
            <a:fillRect/>
          </a:stretch>
        </p:blipFill>
        <p:spPr bwMode="auto">
          <a:xfrm>
            <a:off x="296" y="2541903"/>
            <a:ext cx="9144000" cy="359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8134" y="493305"/>
            <a:ext cx="3505666" cy="769441"/>
          </a:xfrm>
          <a:prstGeom prst="rect">
            <a:avLst/>
          </a:prstGeom>
          <a:solidFill>
            <a:srgbClr val="009900"/>
          </a:solidFill>
        </p:spPr>
        <p:txBody>
          <a:bodyPr wrap="square" rtlCol="0">
            <a:spAutoFit/>
          </a:bodyPr>
          <a:lstStyle/>
          <a:p>
            <a:r>
              <a:rPr lang="en-US" sz="4400" b="1" dirty="0">
                <a:latin typeface="Times New Roman" panose="02020603050405020304" pitchFamily="18" charset="0"/>
                <a:cs typeface="Times New Roman" panose="02020603050405020304" pitchFamily="18" charset="0"/>
              </a:rPr>
              <a:t>3</a:t>
            </a:r>
            <a:r>
              <a:rPr lang="en-US" sz="4400" b="1" dirty="0" smtClean="0">
                <a:latin typeface="Times New Roman" panose="02020603050405020304" pitchFamily="18" charset="0"/>
                <a:cs typeface="Times New Roman" panose="02020603050405020304" pitchFamily="18" charset="0"/>
              </a:rPr>
              <a:t>.</a:t>
            </a:r>
            <a:r>
              <a:rPr lang="en-US" sz="4400" b="1" dirty="0" smtClean="0">
                <a:solidFill>
                  <a:schemeClr val="bg1"/>
                </a:solidFill>
                <a:latin typeface="Times New Roman" panose="02020603050405020304" pitchFamily="18" charset="0"/>
                <a:cs typeface="Times New Roman" panose="02020603050405020304" pitchFamily="18" charset="0"/>
              </a:rPr>
              <a:t>ViÕt </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8096" y="804921"/>
            <a:ext cx="1676399" cy="915650"/>
          </a:xfrm>
          <a:prstGeom prst="rect">
            <a:avLst/>
          </a:prstGeom>
          <a:solidFill>
            <a:srgbClr val="2E12D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228134" y="3601720"/>
            <a:ext cx="4191466" cy="1200329"/>
          </a:xfrm>
          <a:prstGeom prst="rect">
            <a:avLst/>
          </a:prstGeom>
        </p:spPr>
        <p:txBody>
          <a:bodyPr wrap="square">
            <a:spAutoFit/>
          </a:bodyPr>
          <a:lstStyle/>
          <a:p>
            <a:pPr lvl="0"/>
            <a:r>
              <a:rPr lang="en-US" sz="7200" smtClean="0">
                <a:latin typeface="HP001 4 hang 1 ô ly" panose="020B0603050302020204" pitchFamily="34" charset="0"/>
                <a:cs typeface="Arial" panose="020B0604020202020204" pitchFamily="34" charset="0"/>
              </a:rPr>
              <a:t>thềm nhà</a:t>
            </a:r>
            <a:endParaRPr lang="vi-VN" sz="3600" dirty="0">
              <a:latin typeface="HP001 4 hang 1 ô ly" panose="020B0603050302020204" pitchFamily="34" charset="0"/>
            </a:endParaRPr>
          </a:p>
        </p:txBody>
      </p:sp>
      <p:sp>
        <p:nvSpPr>
          <p:cNvPr id="2" name="Rectangle 1"/>
          <p:cNvSpPr/>
          <p:nvPr/>
        </p:nvSpPr>
        <p:spPr>
          <a:xfrm>
            <a:off x="5030829" y="3601791"/>
            <a:ext cx="1834156" cy="1200329"/>
          </a:xfrm>
          <a:prstGeom prst="rect">
            <a:avLst/>
          </a:prstGeom>
        </p:spPr>
        <p:txBody>
          <a:bodyPr wrap="none">
            <a:spAutoFit/>
          </a:bodyPr>
          <a:lstStyle/>
          <a:p>
            <a:pPr lvl="0"/>
            <a:r>
              <a:rPr lang="en-US" sz="7200" dirty="0" err="1">
                <a:solidFill>
                  <a:prstClr val="black"/>
                </a:solidFill>
                <a:latin typeface="HP001 4 hang 1 ô ly" panose="020B0603050302020204" pitchFamily="34" charset="0"/>
                <a:cs typeface="Arial" panose="020B0604020202020204" pitchFamily="34" charset="0"/>
              </a:rPr>
              <a:t>t</a:t>
            </a:r>
            <a:r>
              <a:rPr lang="en-US" sz="7200" dirty="0" err="1" smtClean="0">
                <a:solidFill>
                  <a:prstClr val="black"/>
                </a:solidFill>
                <a:latin typeface="HP001 4 hang 1 ô ly" panose="020B0603050302020204" pitchFamily="34" charset="0"/>
                <a:cs typeface="Arial" panose="020B0604020202020204" pitchFamily="34" charset="0"/>
              </a:rPr>
              <a:t>ủm</a:t>
            </a:r>
            <a:endParaRPr lang="vi-VN" sz="3600" dirty="0">
              <a:solidFill>
                <a:prstClr val="black"/>
              </a:solidFill>
              <a:latin typeface="HP001 4 hang 1 ô ly" panose="020B0603050302020204" pitchFamily="34" charset="0"/>
            </a:endParaRPr>
          </a:p>
        </p:txBody>
      </p:sp>
      <p:sp>
        <p:nvSpPr>
          <p:cNvPr id="3" name="Rectangle 2"/>
          <p:cNvSpPr/>
          <p:nvPr/>
        </p:nvSpPr>
        <p:spPr>
          <a:xfrm>
            <a:off x="6865620" y="3601720"/>
            <a:ext cx="1821180" cy="1198880"/>
          </a:xfrm>
          <a:prstGeom prst="rect">
            <a:avLst/>
          </a:prstGeom>
        </p:spPr>
        <p:txBody>
          <a:bodyPr wrap="square">
            <a:spAutoFit/>
          </a:bodyPr>
          <a:lstStyle/>
          <a:p>
            <a:pPr lvl="0"/>
            <a:r>
              <a:rPr lang="en-US" sz="7200" dirty="0" err="1">
                <a:solidFill>
                  <a:prstClr val="black"/>
                </a:solidFill>
                <a:latin typeface="HP001 4 hang 1 ô ly" panose="020B0603050302020204" pitchFamily="34" charset="0"/>
                <a:cs typeface="Arial" panose="020B0604020202020204" pitchFamily="34" charset="0"/>
              </a:rPr>
              <a:t>t</a:t>
            </a:r>
            <a:r>
              <a:rPr lang="en-US" sz="7200" dirty="0" err="1" smtClean="0">
                <a:solidFill>
                  <a:prstClr val="black"/>
                </a:solidFill>
                <a:latin typeface="HP001 4 hang 1 ô ly" panose="020B0603050302020204" pitchFamily="34" charset="0"/>
                <a:cs typeface="Arial" panose="020B0604020202020204" pitchFamily="34" charset="0"/>
              </a:rPr>
              <a:t>ỉm</a:t>
            </a:r>
            <a:endParaRPr lang="vi-VN" sz="3600" dirty="0">
              <a:solidFill>
                <a:prstClr val="black"/>
              </a:solidFill>
              <a:latin typeface="HP001 4 hang 1 ô ly" panose="020B0603050302020204" pitchFamily="34" charset="0"/>
            </a:endParaRPr>
          </a:p>
        </p:txBody>
      </p:sp>
    </p:spTree>
    <p:extLst>
      <p:ext uri="{BB962C8B-B14F-4D97-AF65-F5344CB8AC3E}">
        <p14:creationId xmlns:p14="http://schemas.microsoft.com/office/powerpoint/2010/main" val="1126452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6180"/>
            <a:ext cx="1552028" cy="707886"/>
          </a:xfrm>
          <a:prstGeom prst="rect">
            <a:avLst/>
          </a:prstGeom>
        </p:spPr>
        <p:txBody>
          <a:bodyPr wrap="none">
            <a:spAutoFit/>
          </a:bodyPr>
          <a:lstStyle/>
          <a:p>
            <a:pPr lvl="0"/>
            <a:r>
              <a:rPr lang="en-US" sz="4000" b="1" dirty="0" smtClean="0">
                <a:solidFill>
                  <a:prstClr val="black"/>
                </a:solidFill>
                <a:latin typeface="Times New Roman" panose="02020603050405020304" pitchFamily="18" charset="0"/>
                <a:cs typeface="Times New Roman" panose="02020603050405020304" pitchFamily="18" charset="0"/>
              </a:rPr>
              <a:t>4. </a:t>
            </a:r>
            <a:r>
              <a:rPr lang="en-US" sz="4000" b="1" dirty="0" err="1" smtClean="0">
                <a:solidFill>
                  <a:prstClr val="black"/>
                </a:solidFill>
                <a:latin typeface="Times New Roman" panose="02020603050405020304" pitchFamily="18" charset="0"/>
                <a:cs typeface="Times New Roman" panose="02020603050405020304" pitchFamily="18" charset="0"/>
              </a:rPr>
              <a:t>Đọc</a:t>
            </a:r>
            <a:endParaRPr lang="vi-VN" sz="4000" b="1" dirty="0">
              <a:solidFill>
                <a:prstClr val="black"/>
              </a:solidFill>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2"/>
          <a:srcRect/>
          <a:stretch>
            <a:fillRect/>
          </a:stretch>
        </p:blipFill>
        <p:spPr bwMode="auto">
          <a:xfrm>
            <a:off x="35851" y="1066800"/>
            <a:ext cx="9091448" cy="4800599"/>
          </a:xfrm>
          <a:prstGeom prst="rect">
            <a:avLst/>
          </a:prstGeom>
          <a:noFill/>
          <a:ln w="9525">
            <a:noFill/>
            <a:miter lim="800000"/>
            <a:headEnd/>
            <a:tailEnd/>
          </a:ln>
          <a:effectLst/>
        </p:spPr>
      </p:pic>
    </p:spTree>
    <p:extLst>
      <p:ext uri="{BB962C8B-B14F-4D97-AF65-F5344CB8AC3E}">
        <p14:creationId xmlns:p14="http://schemas.microsoft.com/office/powerpoint/2010/main" val="469406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017455"/>
            <a:ext cx="8077200" cy="2554545"/>
          </a:xfrm>
          <a:prstGeom prst="rect">
            <a:avLst/>
          </a:prstGeom>
          <a:noFill/>
        </p:spPr>
        <p:txBody>
          <a:bodyPr wrap="square" rtlCol="0">
            <a:spAutoFit/>
          </a:bodyPr>
          <a:lstStyle/>
          <a:p>
            <a:pPr algn="just"/>
            <a:r>
              <a:rPr lang="en-US" sz="4000" smtClean="0">
                <a:latin typeface="Times New Roman" panose="02020603050405020304" pitchFamily="18" charset="0"/>
                <a:cs typeface="Times New Roman" panose="02020603050405020304" pitchFamily="18" charset="0"/>
              </a:rPr>
              <a:t>	Chim ri cần cù tìm cỏ khô về làm tổ. Đêm qua, nó bị ốm. Chim sẻ và chim sơn ca đến thăm, đem cho nó túm rơm. Chim ri cảm ơn sẻ và sơn ca</a:t>
            </a:r>
            <a:endParaRPr lang="en-US" sz="400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1676400" y="2667000"/>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4" name="Straight Connector 13"/>
          <p:cNvCxnSpPr/>
          <p:nvPr/>
        </p:nvCxnSpPr>
        <p:spPr>
          <a:xfrm>
            <a:off x="4572000" y="2667000"/>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a:off x="1371600" y="3276600"/>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a:off x="6096000" y="3276600"/>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7" name="Straight Connector 16"/>
          <p:cNvCxnSpPr/>
          <p:nvPr/>
        </p:nvCxnSpPr>
        <p:spPr>
          <a:xfrm>
            <a:off x="609600" y="3886200"/>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8" name="Straight Connector 17"/>
          <p:cNvCxnSpPr/>
          <p:nvPr/>
        </p:nvCxnSpPr>
        <p:spPr>
          <a:xfrm>
            <a:off x="5867400" y="3886200"/>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9" name="Straight Connector 18"/>
          <p:cNvCxnSpPr/>
          <p:nvPr/>
        </p:nvCxnSpPr>
        <p:spPr>
          <a:xfrm>
            <a:off x="533400" y="4495800"/>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a:xfrm>
            <a:off x="2819400" y="4495800"/>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sp>
        <p:nvSpPr>
          <p:cNvPr id="21" name="TextBox 20"/>
          <p:cNvSpPr txBox="1"/>
          <p:nvPr/>
        </p:nvSpPr>
        <p:spPr>
          <a:xfrm>
            <a:off x="1295400" y="1686580"/>
            <a:ext cx="60960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1</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143000" y="2524780"/>
            <a:ext cx="60960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2</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791200" y="2524780"/>
            <a:ext cx="60960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3</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362200" y="3733800"/>
            <a:ext cx="60960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4</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478215" y="1992923"/>
            <a:ext cx="457200" cy="769441"/>
          </a:xfrm>
          <a:prstGeom prst="rect">
            <a:avLst/>
          </a:prstGeom>
          <a:noFill/>
        </p:spPr>
        <p:txBody>
          <a:bodyPr wrap="square" rtlCol="0">
            <a:spAutoFit/>
          </a:bodyPr>
          <a:lstStyle/>
          <a:p>
            <a:r>
              <a:rPr lang="en-US" sz="4400" dirty="0" smtClean="0">
                <a:solidFill>
                  <a:srgbClr val="FF0000"/>
                </a:solidFill>
              </a:rPr>
              <a:t>/</a:t>
            </a:r>
            <a:endParaRPr lang="en-US" sz="4400" dirty="0">
              <a:solidFill>
                <a:srgbClr val="FF0000"/>
              </a:solidFill>
            </a:endParaRPr>
          </a:p>
        </p:txBody>
      </p:sp>
      <p:cxnSp>
        <p:nvCxnSpPr>
          <p:cNvPr id="25" name="Straight Connector 24"/>
          <p:cNvCxnSpPr/>
          <p:nvPr/>
        </p:nvCxnSpPr>
        <p:spPr>
          <a:xfrm>
            <a:off x="7620000" y="2667000"/>
            <a:ext cx="990600" cy="0"/>
          </a:xfrm>
          <a:prstGeom prst="line">
            <a:avLst/>
          </a:prstGeom>
          <a:ln w="38100">
            <a:solidFill>
              <a:srgbClr val="2E12D6"/>
            </a:solidFill>
          </a:ln>
        </p:spPr>
        <p:style>
          <a:lnRef idx="3">
            <a:schemeClr val="accent4"/>
          </a:lnRef>
          <a:fillRef idx="0">
            <a:schemeClr val="accent4"/>
          </a:fillRef>
          <a:effectRef idx="2">
            <a:schemeClr val="accent4"/>
          </a:effectRef>
          <a:fontRef idx="minor">
            <a:schemeClr val="tx1"/>
          </a:fontRef>
        </p:style>
      </p:cxnSp>
      <p:cxnSp>
        <p:nvCxnSpPr>
          <p:cNvPr id="29" name="Straight Connector 28"/>
          <p:cNvCxnSpPr/>
          <p:nvPr/>
        </p:nvCxnSpPr>
        <p:spPr>
          <a:xfrm>
            <a:off x="3581400" y="3276600"/>
            <a:ext cx="609600" cy="0"/>
          </a:xfrm>
          <a:prstGeom prst="line">
            <a:avLst/>
          </a:prstGeom>
          <a:ln w="38100">
            <a:solidFill>
              <a:srgbClr val="2E12D6"/>
            </a:solidFill>
          </a:ln>
        </p:spPr>
        <p:style>
          <a:lnRef idx="3">
            <a:schemeClr val="accent4"/>
          </a:lnRef>
          <a:fillRef idx="0">
            <a:schemeClr val="accent4"/>
          </a:fillRef>
          <a:effectRef idx="2">
            <a:schemeClr val="accent4"/>
          </a:effectRef>
          <a:fontRef idx="minor">
            <a:schemeClr val="tx1"/>
          </a:fontRef>
        </p:style>
      </p:cxnSp>
      <p:cxnSp>
        <p:nvCxnSpPr>
          <p:cNvPr id="30" name="Straight Connector 29"/>
          <p:cNvCxnSpPr/>
          <p:nvPr/>
        </p:nvCxnSpPr>
        <p:spPr>
          <a:xfrm>
            <a:off x="7315200" y="3276600"/>
            <a:ext cx="533400" cy="0"/>
          </a:xfrm>
          <a:prstGeom prst="line">
            <a:avLst/>
          </a:prstGeom>
          <a:ln w="38100">
            <a:solidFill>
              <a:srgbClr val="2E12D6"/>
            </a:solidFill>
          </a:ln>
        </p:spPr>
        <p:style>
          <a:lnRef idx="3">
            <a:schemeClr val="accent4"/>
          </a:lnRef>
          <a:fillRef idx="0">
            <a:schemeClr val="accent4"/>
          </a:fillRef>
          <a:effectRef idx="2">
            <a:schemeClr val="accent4"/>
          </a:effectRef>
          <a:fontRef idx="minor">
            <a:schemeClr val="tx1"/>
          </a:fontRef>
        </p:style>
      </p:cxnSp>
      <p:cxnSp>
        <p:nvCxnSpPr>
          <p:cNvPr id="31" name="Straight Connector 30"/>
          <p:cNvCxnSpPr/>
          <p:nvPr/>
        </p:nvCxnSpPr>
        <p:spPr>
          <a:xfrm>
            <a:off x="1905000" y="3886200"/>
            <a:ext cx="762000" cy="0"/>
          </a:xfrm>
          <a:prstGeom prst="line">
            <a:avLst/>
          </a:prstGeom>
          <a:ln w="38100">
            <a:solidFill>
              <a:srgbClr val="2E12D6"/>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01224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500"/>
                                        <p:tgtEl>
                                          <p:spTgt spid="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17455"/>
            <a:ext cx="8077200" cy="1446550"/>
          </a:xfrm>
          <a:prstGeom prst="rect">
            <a:avLst/>
          </a:prstGeom>
          <a:noFill/>
        </p:spPr>
        <p:txBody>
          <a:bodyPr wrap="square" rtlCol="0">
            <a:spAutoFit/>
          </a:bodyPr>
          <a:lstStyle/>
          <a:p>
            <a:pPr algn="just"/>
            <a:r>
              <a:rPr lang="en-US" sz="40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cù</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295400" y="1686580"/>
            <a:ext cx="609600"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1</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419600" y="2086707"/>
            <a:ext cx="457200" cy="769441"/>
          </a:xfrm>
          <a:prstGeom prst="rect">
            <a:avLst/>
          </a:prstGeom>
          <a:noFill/>
        </p:spPr>
        <p:txBody>
          <a:bodyPr wrap="square" rtlCol="0">
            <a:spAutoFit/>
          </a:bodyPr>
          <a:lstStyle/>
          <a:p>
            <a:r>
              <a:rPr lang="en-US" sz="4400" dirty="0" smtClean="0">
                <a:solidFill>
                  <a:srgbClr val="FF0000"/>
                </a:solidFill>
              </a:rPr>
              <a:t>/</a:t>
            </a:r>
            <a:endParaRPr lang="en-US" sz="4400" dirty="0">
              <a:solidFill>
                <a:srgbClr val="FF0000"/>
              </a:solidFill>
            </a:endParaRPr>
          </a:p>
        </p:txBody>
      </p:sp>
      <p:cxnSp>
        <p:nvCxnSpPr>
          <p:cNvPr id="25" name="Straight Connector 24"/>
          <p:cNvCxnSpPr/>
          <p:nvPr/>
        </p:nvCxnSpPr>
        <p:spPr>
          <a:xfrm>
            <a:off x="111369" y="3428836"/>
            <a:ext cx="762000" cy="0"/>
          </a:xfrm>
          <a:prstGeom prst="line">
            <a:avLst/>
          </a:prstGeom>
          <a:ln w="38100">
            <a:solidFill>
              <a:srgbClr val="2E12D6"/>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05111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017455"/>
            <a:ext cx="8077200" cy="830997"/>
          </a:xfrm>
          <a:prstGeom prst="rect">
            <a:avLst/>
          </a:prstGeom>
          <a:noFill/>
        </p:spPr>
        <p:txBody>
          <a:bodyPr wrap="square" rtlCol="0">
            <a:spAutoFit/>
          </a:bodyPr>
          <a:lstStyle/>
          <a:p>
            <a:pPr algn="just"/>
            <a:r>
              <a:rPr lang="en-US" sz="40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Đêm</a:t>
            </a:r>
            <a:r>
              <a:rPr lang="en-US" sz="4800" dirty="0" smtClean="0">
                <a:latin typeface="Times New Roman" panose="02020603050405020304" pitchFamily="18" charset="0"/>
                <a:cs typeface="Times New Roman" panose="02020603050405020304" pitchFamily="18" charset="0"/>
              </a:rPr>
              <a:t> qua, </a:t>
            </a:r>
            <a:r>
              <a:rPr lang="en-US" sz="4800" dirty="0" err="1" smtClean="0">
                <a:latin typeface="Times New Roman" panose="02020603050405020304" pitchFamily="18" charset="0"/>
                <a:cs typeface="Times New Roman" panose="02020603050405020304" pitchFamily="18" charset="0"/>
              </a:rPr>
              <a:t>nó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bị</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ốm</a:t>
            </a:r>
            <a:r>
              <a:rPr lang="en-US" sz="4800" dirty="0" smtClean="0">
                <a:latin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143000" y="1905000"/>
            <a:ext cx="60960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2</a:t>
            </a:r>
            <a:endParaRPr lang="en-US" sz="2800">
              <a:solidFill>
                <a:srgbClr val="FF000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4032738" y="2795954"/>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72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017455"/>
            <a:ext cx="8077200" cy="1323439"/>
          </a:xfrm>
          <a:prstGeom prst="rect">
            <a:avLst/>
          </a:prstGeom>
          <a:noFill/>
        </p:spPr>
        <p:txBody>
          <a:bodyPr wrap="square" rtlCol="0">
            <a:spAutoFit/>
          </a:bodyPr>
          <a:lstStyle/>
          <a:p>
            <a:pPr algn="just"/>
            <a:r>
              <a:rPr lang="en-US" sz="4000" smtClean="0">
                <a:latin typeface="Times New Roman" panose="02020603050405020304" pitchFamily="18" charset="0"/>
                <a:cs typeface="Times New Roman" panose="02020603050405020304" pitchFamily="18" charset="0"/>
              </a:rPr>
              <a:t>	Chim sẻ và chim sơn ca đến thăm, đem cho nó túm rơm. </a:t>
            </a:r>
            <a:endParaRPr lang="en-US" sz="4000">
              <a:latin typeface="Times New Roman" panose="02020603050405020304" pitchFamily="18" charset="0"/>
              <a:cs typeface="Times New Roman" panose="02020603050405020304" pitchFamily="18" charset="0"/>
            </a:endParaRPr>
          </a:p>
        </p:txBody>
      </p:sp>
      <p:sp>
        <p:nvSpPr>
          <p:cNvPr id="23" name="TextBox 22"/>
          <p:cNvSpPr txBox="1"/>
          <p:nvPr/>
        </p:nvSpPr>
        <p:spPr>
          <a:xfrm>
            <a:off x="1371600" y="1828800"/>
            <a:ext cx="60960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3</a:t>
            </a:r>
            <a:endParaRPr lang="en-US" sz="2800">
              <a:solidFill>
                <a:srgbClr val="FF0000"/>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2996292" y="2615292"/>
            <a:ext cx="4572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67400" y="2647948"/>
            <a:ext cx="778329" cy="5443"/>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96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902803"/>
            <a:ext cx="8839200" cy="830997"/>
          </a:xfrm>
          <a:prstGeom prst="rect">
            <a:avLst/>
          </a:prstGeom>
          <a:noFill/>
        </p:spPr>
        <p:txBody>
          <a:bodyPr wrap="square" rtlCol="0">
            <a:spAutoFit/>
          </a:bodyPr>
          <a:lstStyle/>
          <a:p>
            <a:pPr algn="just"/>
            <a:r>
              <a:rPr lang="en-US" sz="4000" smtClean="0">
                <a:latin typeface="Times New Roman" panose="02020603050405020304" pitchFamily="18" charset="0"/>
                <a:cs typeface="Times New Roman" panose="02020603050405020304" pitchFamily="18" charset="0"/>
              </a:rPr>
              <a:t>	 </a:t>
            </a:r>
            <a:r>
              <a:rPr lang="en-US" sz="4800" smtClean="0">
                <a:latin typeface="Times New Roman" panose="02020603050405020304" pitchFamily="18" charset="0"/>
                <a:cs typeface="Times New Roman" panose="02020603050405020304" pitchFamily="18" charset="0"/>
              </a:rPr>
              <a:t>Chim ri cảm ơn sẻ và sơn ca.</a:t>
            </a:r>
            <a:endParaRPr lang="en-US" sz="4800">
              <a:latin typeface="Times New Roman" panose="02020603050405020304" pitchFamily="18" charset="0"/>
              <a:cs typeface="Times New Roman" panose="02020603050405020304" pitchFamily="18" charset="0"/>
            </a:endParaRPr>
          </a:p>
        </p:txBody>
      </p:sp>
      <p:sp>
        <p:nvSpPr>
          <p:cNvPr id="3" name="TextBox 2"/>
          <p:cNvSpPr txBox="1"/>
          <p:nvPr/>
        </p:nvSpPr>
        <p:spPr>
          <a:xfrm>
            <a:off x="457200" y="2677180"/>
            <a:ext cx="38100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4</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918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998655"/>
            <a:ext cx="8077200" cy="2554545"/>
          </a:xfrm>
          <a:prstGeom prst="rect">
            <a:avLst/>
          </a:prstGeom>
          <a:noFill/>
        </p:spPr>
        <p:txBody>
          <a:bodyPr wrap="square" rtlCol="0">
            <a:spAutoFit/>
          </a:bodyPr>
          <a:lstStyle/>
          <a:p>
            <a:pPr algn="just"/>
            <a:r>
              <a:rPr lang="en-US" sz="4000" smtClean="0">
                <a:latin typeface="Times New Roman" panose="02020603050405020304" pitchFamily="18" charset="0"/>
                <a:cs typeface="Times New Roman" panose="02020603050405020304" pitchFamily="18" charset="0"/>
              </a:rPr>
              <a:t>	Chim ri cần cù tìm cỏ khô về làm tổ. Đêm qua, nó bị ốm. Chim sẻ và chim sơn ca đến thăm, đem cho nó túm rơm. Chim ri cảm ơn sẻ và sơn ca</a:t>
            </a:r>
            <a:endParaRPr lang="en-US" sz="400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1676400" y="4612820"/>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4" name="Straight Connector 13"/>
          <p:cNvCxnSpPr/>
          <p:nvPr/>
        </p:nvCxnSpPr>
        <p:spPr>
          <a:xfrm>
            <a:off x="4702632" y="4604656"/>
            <a:ext cx="7620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a:off x="1371600" y="5230584"/>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a:off x="6096000" y="5222420"/>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7" name="Straight Connector 16"/>
          <p:cNvCxnSpPr/>
          <p:nvPr/>
        </p:nvCxnSpPr>
        <p:spPr>
          <a:xfrm>
            <a:off x="609600" y="5840184"/>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8" name="Straight Connector 17"/>
          <p:cNvCxnSpPr/>
          <p:nvPr/>
        </p:nvCxnSpPr>
        <p:spPr>
          <a:xfrm>
            <a:off x="5851072" y="5832020"/>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9" name="Straight Connector 18"/>
          <p:cNvCxnSpPr/>
          <p:nvPr/>
        </p:nvCxnSpPr>
        <p:spPr>
          <a:xfrm>
            <a:off x="566056" y="6433456"/>
            <a:ext cx="8382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a:xfrm>
            <a:off x="2745924" y="6433456"/>
            <a:ext cx="990600" cy="0"/>
          </a:xfrm>
          <a:prstGeom prst="line">
            <a:avLst/>
          </a:prstGeom>
          <a:ln w="38100">
            <a:solidFill>
              <a:srgbClr val="FF0000"/>
            </a:solidFill>
          </a:ln>
        </p:spPr>
        <p:style>
          <a:lnRef idx="3">
            <a:schemeClr val="accent4"/>
          </a:lnRef>
          <a:fillRef idx="0">
            <a:schemeClr val="accent4"/>
          </a:fillRef>
          <a:effectRef idx="2">
            <a:schemeClr val="accent4"/>
          </a:effectRef>
          <a:fontRef idx="minor">
            <a:schemeClr val="tx1"/>
          </a:fontRef>
        </p:style>
      </p:cxnSp>
      <p:sp>
        <p:nvSpPr>
          <p:cNvPr id="21" name="TextBox 20"/>
          <p:cNvSpPr txBox="1"/>
          <p:nvPr/>
        </p:nvSpPr>
        <p:spPr>
          <a:xfrm>
            <a:off x="1371600" y="3820180"/>
            <a:ext cx="60960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1</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143000" y="4429780"/>
            <a:ext cx="60960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2</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791200" y="4429780"/>
            <a:ext cx="60960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3</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362200" y="5725180"/>
            <a:ext cx="60960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4</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495800" y="3979563"/>
            <a:ext cx="457200" cy="769441"/>
          </a:xfrm>
          <a:prstGeom prst="rect">
            <a:avLst/>
          </a:prstGeom>
          <a:noFill/>
        </p:spPr>
        <p:txBody>
          <a:bodyPr wrap="square" rtlCol="0">
            <a:spAutoFit/>
          </a:bodyPr>
          <a:lstStyle/>
          <a:p>
            <a:r>
              <a:rPr lang="en-US" sz="4400" dirty="0" smtClean="0">
                <a:solidFill>
                  <a:srgbClr val="FF0000"/>
                </a:solidFill>
              </a:rPr>
              <a:t>/</a:t>
            </a:r>
            <a:endParaRPr lang="en-US" sz="4400" dirty="0">
              <a:solidFill>
                <a:srgbClr val="FF0000"/>
              </a:solidFill>
            </a:endParaRPr>
          </a:p>
        </p:txBody>
      </p:sp>
      <p:cxnSp>
        <p:nvCxnSpPr>
          <p:cNvPr id="25" name="Straight Connector 24"/>
          <p:cNvCxnSpPr/>
          <p:nvPr/>
        </p:nvCxnSpPr>
        <p:spPr>
          <a:xfrm>
            <a:off x="7620000" y="4604656"/>
            <a:ext cx="990600" cy="0"/>
          </a:xfrm>
          <a:prstGeom prst="line">
            <a:avLst/>
          </a:prstGeom>
          <a:ln w="38100">
            <a:solidFill>
              <a:srgbClr val="2E12D6"/>
            </a:solidFill>
          </a:ln>
        </p:spPr>
        <p:style>
          <a:lnRef idx="3">
            <a:schemeClr val="accent4"/>
          </a:lnRef>
          <a:fillRef idx="0">
            <a:schemeClr val="accent4"/>
          </a:fillRef>
          <a:effectRef idx="2">
            <a:schemeClr val="accent4"/>
          </a:effectRef>
          <a:fontRef idx="minor">
            <a:schemeClr val="tx1"/>
          </a:fontRef>
        </p:style>
      </p:cxnSp>
      <p:cxnSp>
        <p:nvCxnSpPr>
          <p:cNvPr id="29" name="Straight Connector 28"/>
          <p:cNvCxnSpPr/>
          <p:nvPr/>
        </p:nvCxnSpPr>
        <p:spPr>
          <a:xfrm>
            <a:off x="3581400" y="5214256"/>
            <a:ext cx="609600" cy="0"/>
          </a:xfrm>
          <a:prstGeom prst="line">
            <a:avLst/>
          </a:prstGeom>
          <a:ln w="38100">
            <a:solidFill>
              <a:srgbClr val="2E12D6"/>
            </a:solidFill>
          </a:ln>
        </p:spPr>
        <p:style>
          <a:lnRef idx="3">
            <a:schemeClr val="accent4"/>
          </a:lnRef>
          <a:fillRef idx="0">
            <a:schemeClr val="accent4"/>
          </a:fillRef>
          <a:effectRef idx="2">
            <a:schemeClr val="accent4"/>
          </a:effectRef>
          <a:fontRef idx="minor">
            <a:schemeClr val="tx1"/>
          </a:fontRef>
        </p:style>
      </p:cxnSp>
      <p:cxnSp>
        <p:nvCxnSpPr>
          <p:cNvPr id="30" name="Straight Connector 29"/>
          <p:cNvCxnSpPr/>
          <p:nvPr/>
        </p:nvCxnSpPr>
        <p:spPr>
          <a:xfrm>
            <a:off x="7315200" y="5214256"/>
            <a:ext cx="533400" cy="0"/>
          </a:xfrm>
          <a:prstGeom prst="line">
            <a:avLst/>
          </a:prstGeom>
          <a:ln w="38100">
            <a:solidFill>
              <a:srgbClr val="2E12D6"/>
            </a:solidFill>
          </a:ln>
        </p:spPr>
        <p:style>
          <a:lnRef idx="3">
            <a:schemeClr val="accent4"/>
          </a:lnRef>
          <a:fillRef idx="0">
            <a:schemeClr val="accent4"/>
          </a:fillRef>
          <a:effectRef idx="2">
            <a:schemeClr val="accent4"/>
          </a:effectRef>
          <a:fontRef idx="minor">
            <a:schemeClr val="tx1"/>
          </a:fontRef>
        </p:style>
      </p:cxnSp>
      <p:cxnSp>
        <p:nvCxnSpPr>
          <p:cNvPr id="31" name="Straight Connector 30"/>
          <p:cNvCxnSpPr/>
          <p:nvPr/>
        </p:nvCxnSpPr>
        <p:spPr>
          <a:xfrm>
            <a:off x="1905000" y="5823856"/>
            <a:ext cx="762000" cy="0"/>
          </a:xfrm>
          <a:prstGeom prst="line">
            <a:avLst/>
          </a:prstGeom>
          <a:ln w="38100">
            <a:solidFill>
              <a:srgbClr val="2E12D6"/>
            </a:solidFill>
          </a:ln>
        </p:spPr>
        <p:style>
          <a:lnRef idx="3">
            <a:schemeClr val="accent4"/>
          </a:lnRef>
          <a:fillRef idx="0">
            <a:schemeClr val="accent4"/>
          </a:fillRef>
          <a:effectRef idx="2">
            <a:schemeClr val="accent4"/>
          </a:effectRef>
          <a:fontRef idx="minor">
            <a:schemeClr val="tx1"/>
          </a:fontRef>
        </p:style>
      </p:cxnSp>
      <p:pic>
        <p:nvPicPr>
          <p:cNvPr id="26" name="Picture 2"/>
          <p:cNvPicPr>
            <a:picLocks noChangeAspect="1" noChangeArrowheads="1"/>
          </p:cNvPicPr>
          <p:nvPr/>
        </p:nvPicPr>
        <p:blipFill>
          <a:blip r:embed="rId2"/>
          <a:srcRect/>
          <a:stretch>
            <a:fillRect/>
          </a:stretch>
        </p:blipFill>
        <p:spPr bwMode="auto">
          <a:xfrm>
            <a:off x="35851" y="66805"/>
            <a:ext cx="9091448" cy="3362195"/>
          </a:xfrm>
          <a:prstGeom prst="rect">
            <a:avLst/>
          </a:prstGeom>
          <a:noFill/>
          <a:ln w="9525">
            <a:noFill/>
            <a:miter lim="800000"/>
            <a:headEnd/>
            <a:tailEnd/>
          </a:ln>
          <a:effectLst/>
        </p:spPr>
      </p:pic>
      <p:pic>
        <p:nvPicPr>
          <p:cNvPr id="27" name="Picture 2"/>
          <p:cNvPicPr>
            <a:picLocks noChangeAspect="1" noChangeArrowheads="1"/>
          </p:cNvPicPr>
          <p:nvPr/>
        </p:nvPicPr>
        <p:blipFill>
          <a:blip r:embed="rId2"/>
          <a:srcRect/>
          <a:stretch>
            <a:fillRect/>
          </a:stretch>
        </p:blipFill>
        <p:spPr bwMode="auto">
          <a:xfrm>
            <a:off x="188251" y="219205"/>
            <a:ext cx="9091448" cy="3362195"/>
          </a:xfrm>
          <a:prstGeom prst="rect">
            <a:avLst/>
          </a:prstGeom>
          <a:noFill/>
          <a:ln w="9525">
            <a:noFill/>
            <a:miter lim="800000"/>
            <a:headEnd/>
            <a:tailEnd/>
          </a:ln>
          <a:effectLst/>
        </p:spPr>
      </p:pic>
    </p:spTree>
    <p:extLst>
      <p:ext uri="{BB962C8B-B14F-4D97-AF65-F5344CB8AC3E}">
        <p14:creationId xmlns:p14="http://schemas.microsoft.com/office/powerpoint/2010/main" val="374175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500"/>
                                        <p:tgtEl>
                                          <p:spTgt spid="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OT - Nhạc thiếu nhi vui nhộn cho bé Tập thể dục buổi sá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52400"/>
            <a:ext cx="8915400" cy="6781800"/>
          </a:xfrm>
        </p:spPr>
      </p:pic>
    </p:spTree>
    <p:extLst>
      <p:ext uri="{BB962C8B-B14F-4D97-AF65-F5344CB8AC3E}">
        <p14:creationId xmlns:p14="http://schemas.microsoft.com/office/powerpoint/2010/main" val="3697522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01" y="-76200"/>
            <a:ext cx="2438400" cy="1066800"/>
          </a:xfrm>
          <a:prstGeom prst="rect">
            <a:avLst/>
          </a:prstGeom>
        </p:spPr>
      </p:pic>
      <p:sp>
        <p:nvSpPr>
          <p:cNvPr id="4" name="Rectangle 3"/>
          <p:cNvSpPr/>
          <p:nvPr/>
        </p:nvSpPr>
        <p:spPr>
          <a:xfrm>
            <a:off x="2514600" y="889039"/>
            <a:ext cx="3429000" cy="707886"/>
          </a:xfrm>
          <a:prstGeom prst="rect">
            <a:avLst/>
          </a:prstGeom>
        </p:spPr>
        <p:txBody>
          <a:bodyPr wrap="square">
            <a:spAutoFit/>
          </a:bodyPr>
          <a:lstStyle/>
          <a:p>
            <a:pPr lvl="0" algn="ctr">
              <a:buClr>
                <a:srgbClr val="000000"/>
              </a:buClr>
            </a:pPr>
            <a:r>
              <a:rPr lang="en-US" sz="4000" b="1" kern="0" dirty="0" err="1" smtClean="0">
                <a:solidFill>
                  <a:srgbClr val="000000"/>
                </a:solidFill>
                <a:latin typeface="Quicksand Medium" panose="020B0604020202020204" pitchFamily="2" charset="0"/>
                <a:cs typeface="Arial" panose="020B0604020202020204"/>
                <a:sym typeface="Arial" panose="020B0604020202020204"/>
              </a:rPr>
              <a:t>Giúp</a:t>
            </a:r>
            <a:r>
              <a:rPr lang="en-US" sz="4000" b="1" kern="0" dirty="0" smtClean="0">
                <a:solidFill>
                  <a:srgbClr val="000000"/>
                </a:solidFill>
                <a:latin typeface="Quicksand Medium" panose="020B0604020202020204" pitchFamily="2" charset="0"/>
                <a:cs typeface="Arial" panose="020B0604020202020204"/>
                <a:sym typeface="Arial" panose="020B0604020202020204"/>
              </a:rPr>
              <a:t> </a:t>
            </a:r>
            <a:r>
              <a:rPr lang="en-US" sz="4000" b="1" kern="0" dirty="0" err="1" smtClean="0">
                <a:solidFill>
                  <a:srgbClr val="000000"/>
                </a:solidFill>
                <a:latin typeface="Quicksand Medium" panose="020B0604020202020204" pitchFamily="2" charset="0"/>
                <a:cs typeface="Arial" panose="020B0604020202020204"/>
                <a:sym typeface="Arial" panose="020B0604020202020204"/>
              </a:rPr>
              <a:t>bạn</a:t>
            </a:r>
            <a:endParaRPr lang="en-US" sz="4000" b="1" kern="0" dirty="0">
              <a:solidFill>
                <a:srgbClr val="000000"/>
              </a:solidFill>
              <a:latin typeface="Quicksand Medium" panose="020B0604020202020204" pitchFamily="2" charset="0"/>
              <a:cs typeface="Arial" panose="020B0604020202020204"/>
              <a:sym typeface="Arial" panose="020B0604020202020204"/>
            </a:endParaRPr>
          </a:p>
        </p:txBody>
      </p:sp>
      <p:pic>
        <p:nvPicPr>
          <p:cNvPr id="5" name="Picture 2"/>
          <p:cNvPicPr>
            <a:picLocks noChangeAspect="1" noChangeArrowheads="1"/>
          </p:cNvPicPr>
          <p:nvPr/>
        </p:nvPicPr>
        <p:blipFill>
          <a:blip r:embed="rId3"/>
          <a:srcRect/>
          <a:stretch>
            <a:fillRect/>
          </a:stretch>
        </p:blipFill>
        <p:spPr bwMode="auto">
          <a:xfrm>
            <a:off x="-1" y="1524000"/>
            <a:ext cx="4894259" cy="5334001"/>
          </a:xfrm>
          <a:prstGeom prst="rect">
            <a:avLst/>
          </a:prstGeom>
          <a:noFill/>
          <a:ln w="9525">
            <a:noFill/>
            <a:miter lim="800000"/>
            <a:headEnd/>
            <a:tailEnd/>
          </a:ln>
          <a:effectLst/>
        </p:spPr>
      </p:pic>
      <p:pic>
        <p:nvPicPr>
          <p:cNvPr id="6" name="Picture 3"/>
          <p:cNvPicPr>
            <a:picLocks noChangeAspect="1" noChangeArrowheads="1"/>
          </p:cNvPicPr>
          <p:nvPr/>
        </p:nvPicPr>
        <p:blipFill>
          <a:blip r:embed="rId4"/>
          <a:srcRect/>
          <a:stretch>
            <a:fillRect/>
          </a:stretch>
        </p:blipFill>
        <p:spPr bwMode="auto">
          <a:xfrm>
            <a:off x="4813955" y="1600200"/>
            <a:ext cx="4330045" cy="5257800"/>
          </a:xfrm>
          <a:prstGeom prst="rect">
            <a:avLst/>
          </a:prstGeom>
          <a:noFill/>
          <a:ln w="9525">
            <a:noFill/>
            <a:miter lim="800000"/>
            <a:headEnd/>
            <a:tailEnd/>
          </a:ln>
          <a:effectLst/>
        </p:spPr>
      </p:pic>
    </p:spTree>
    <p:extLst>
      <p:ext uri="{BB962C8B-B14F-4D97-AF65-F5344CB8AC3E}">
        <p14:creationId xmlns:p14="http://schemas.microsoft.com/office/powerpoint/2010/main" val="173867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0"/>
            <a:ext cx="9144000" cy="7010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srcRect b="27288"/>
          <a:stretch>
            <a:fillRect/>
          </a:stretch>
        </p:blipFill>
        <p:spPr bwMode="auto">
          <a:xfrm>
            <a:off x="76200" y="228600"/>
            <a:ext cx="8991600" cy="5257800"/>
          </a:xfrm>
          <a:prstGeom prst="rect">
            <a:avLst/>
          </a:prstGeom>
          <a:noFill/>
          <a:ln w="9525">
            <a:noFill/>
            <a:miter lim="800000"/>
            <a:headEnd/>
            <a:tailEnd/>
          </a:ln>
          <a:effectLst/>
        </p:spPr>
      </p:pic>
      <p:sp>
        <p:nvSpPr>
          <p:cNvPr id="2" name="TextBox 1"/>
          <p:cNvSpPr txBox="1"/>
          <p:nvPr/>
        </p:nvSpPr>
        <p:spPr>
          <a:xfrm>
            <a:off x="381000" y="5562600"/>
            <a:ext cx="8458200" cy="1200329"/>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Chị </a:t>
            </a:r>
            <a:r>
              <a:rPr lang="en-US" sz="3600" smtClean="0">
                <a:solidFill>
                  <a:srgbClr val="FF0000"/>
                </a:solidFill>
                <a:latin typeface="Times New Roman" panose="02020603050405020304" pitchFamily="18" charset="0"/>
                <a:cs typeface="Times New Roman" panose="02020603050405020304" pitchFamily="18" charset="0"/>
              </a:rPr>
              <a:t>em</a:t>
            </a:r>
            <a:r>
              <a:rPr lang="en-US" sz="3600" smtClean="0">
                <a:latin typeface="Times New Roman" panose="02020603050405020304" pitchFamily="18" charset="0"/>
                <a:cs typeface="Times New Roman" panose="02020603050405020304" pitchFamily="18" charset="0"/>
              </a:rPr>
              <a:t> Hà chơi trốn t</a:t>
            </a:r>
            <a:r>
              <a:rPr lang="en-US" sz="3600" smtClean="0">
                <a:solidFill>
                  <a:srgbClr val="FF0000"/>
                </a:solidFill>
                <a:latin typeface="Times New Roman" panose="02020603050405020304" pitchFamily="18" charset="0"/>
                <a:cs typeface="Times New Roman" panose="02020603050405020304" pitchFamily="18" charset="0"/>
              </a:rPr>
              <a:t>ìm</a:t>
            </a:r>
            <a:r>
              <a:rPr lang="en-US" sz="3600" smtClean="0">
                <a:latin typeface="Times New Roman" panose="02020603050405020304" pitchFamily="18" charset="0"/>
                <a:cs typeface="Times New Roman" panose="02020603050405020304" pitchFamily="18" charset="0"/>
              </a:rPr>
              <a:t>. Hà t</a:t>
            </a:r>
            <a:r>
              <a:rPr lang="en-US" sz="3600" smtClean="0">
                <a:solidFill>
                  <a:srgbClr val="FF0000"/>
                </a:solidFill>
                <a:latin typeface="Times New Roman" panose="02020603050405020304" pitchFamily="18" charset="0"/>
                <a:cs typeface="Times New Roman" panose="02020603050405020304" pitchFamily="18" charset="0"/>
              </a:rPr>
              <a:t>ủm</a:t>
            </a:r>
            <a:r>
              <a:rPr lang="en-US" sz="3600" smtClean="0">
                <a:latin typeface="Times New Roman" panose="02020603050405020304" pitchFamily="18" charset="0"/>
                <a:cs typeface="Times New Roman" panose="02020603050405020304" pitchFamily="18" charset="0"/>
              </a:rPr>
              <a:t> t</a:t>
            </a:r>
            <a:r>
              <a:rPr lang="en-US" sz="3600" smtClean="0">
                <a:solidFill>
                  <a:srgbClr val="FF0000"/>
                </a:solidFill>
                <a:latin typeface="Times New Roman" panose="02020603050405020304" pitchFamily="18" charset="0"/>
                <a:cs typeface="Times New Roman" panose="02020603050405020304" pitchFamily="18" charset="0"/>
              </a:rPr>
              <a:t>ỉm</a:t>
            </a:r>
            <a:r>
              <a:rPr lang="en-US" sz="3600" smtClean="0">
                <a:latin typeface="Times New Roman" panose="02020603050405020304" pitchFamily="18" charset="0"/>
                <a:cs typeface="Times New Roman" panose="02020603050405020304" pitchFamily="18" charset="0"/>
              </a:rPr>
              <a:t> đ</a:t>
            </a:r>
            <a:r>
              <a:rPr lang="en-US" sz="3600" smtClean="0">
                <a:solidFill>
                  <a:srgbClr val="FF0000"/>
                </a:solidFill>
                <a:latin typeface="Times New Roman" panose="02020603050405020304" pitchFamily="18" charset="0"/>
                <a:cs typeface="Times New Roman" panose="02020603050405020304" pitchFamily="18" charset="0"/>
              </a:rPr>
              <a:t>ếm</a:t>
            </a:r>
            <a:r>
              <a:rPr lang="en-US" sz="3600" smtClean="0">
                <a:latin typeface="Times New Roman" panose="02020603050405020304" pitchFamily="18" charset="0"/>
                <a:cs typeface="Times New Roman" panose="02020603050405020304" pitchFamily="18" charset="0"/>
              </a:rPr>
              <a:t>: một, hai, ba,...</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373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039070"/>
            <a:ext cx="8077200" cy="1015663"/>
          </a:xfrm>
          <a:prstGeom prst="rect">
            <a:avLst/>
          </a:prstGeom>
          <a:noFill/>
        </p:spPr>
        <p:txBody>
          <a:bodyPr wrap="square" rtlCol="0">
            <a:spAutoFit/>
          </a:bodyPr>
          <a:lstStyle/>
          <a:p>
            <a:r>
              <a:rPr lang="en-US" sz="6000" smtClean="0">
                <a:solidFill>
                  <a:srgbClr val="FF0000"/>
                </a:solidFill>
                <a:latin typeface="Times New Roman" panose="02020603050405020304" pitchFamily="18" charset="0"/>
                <a:cs typeface="Times New Roman" panose="02020603050405020304" pitchFamily="18" charset="0"/>
              </a:rPr>
              <a:t>em      êm       im       um</a:t>
            </a:r>
            <a:endParaRPr lang="en-US" sz="6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5121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951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905470"/>
            <a:ext cx="7239000" cy="923330"/>
          </a:xfrm>
          <a:prstGeom prst="rect">
            <a:avLst/>
          </a:prstGeom>
          <a:noFill/>
        </p:spPr>
        <p:txBody>
          <a:bodyPr wrap="square" rtlCol="0">
            <a:spAutoFit/>
          </a:bodyPr>
          <a:lstStyle/>
          <a:p>
            <a:r>
              <a:rPr lang="en-US" sz="5400" smtClean="0">
                <a:solidFill>
                  <a:srgbClr val="FF0000"/>
                </a:solidFill>
                <a:latin typeface="Times New Roman" panose="02020603050405020304" pitchFamily="18" charset="0"/>
                <a:cs typeface="Times New Roman" panose="02020603050405020304" pitchFamily="18" charset="0"/>
              </a:rPr>
              <a:t>em      êm       im        um</a:t>
            </a:r>
            <a:endParaRPr lang="en-US" sz="540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19400" y="2057400"/>
            <a:ext cx="1447800" cy="1015663"/>
          </a:xfrm>
          <a:prstGeom prst="rect">
            <a:avLst/>
          </a:prstGeom>
          <a:solidFill>
            <a:schemeClr val="accent4">
              <a:lumMod val="20000"/>
              <a:lumOff val="80000"/>
            </a:schemeClr>
          </a:solidFill>
          <a:ln>
            <a:solidFill>
              <a:schemeClr val="accent5">
                <a:lumMod val="20000"/>
                <a:lumOff val="80000"/>
              </a:schemeClr>
            </a:solidFill>
          </a:ln>
        </p:spPr>
        <p:txBody>
          <a:bodyPr wrap="square" rtlCol="0">
            <a:spAutoFit/>
          </a:bodyPr>
          <a:lstStyle/>
          <a:p>
            <a:pPr algn="ctr"/>
            <a:r>
              <a:rPr lang="en-US" sz="6000">
                <a:latin typeface="Times New Roman" panose="02020603050405020304" pitchFamily="18" charset="0"/>
                <a:cs typeface="Times New Roman" panose="02020603050405020304" pitchFamily="18" charset="0"/>
              </a:rPr>
              <a:t>đ</a:t>
            </a:r>
          </a:p>
        </p:txBody>
      </p:sp>
      <p:sp>
        <p:nvSpPr>
          <p:cNvPr id="6" name="TextBox 5"/>
          <p:cNvSpPr txBox="1"/>
          <p:nvPr/>
        </p:nvSpPr>
        <p:spPr>
          <a:xfrm>
            <a:off x="4278088" y="2057400"/>
            <a:ext cx="1589312" cy="1015663"/>
          </a:xfrm>
          <a:prstGeom prst="rect">
            <a:avLst/>
          </a:prstGeom>
          <a:solidFill>
            <a:schemeClr val="accent4">
              <a:lumMod val="20000"/>
              <a:lumOff val="80000"/>
            </a:schemeClr>
          </a:solidFill>
          <a:ln>
            <a:solidFill>
              <a:schemeClr val="accent5">
                <a:lumMod val="20000"/>
                <a:lumOff val="80000"/>
              </a:schemeClr>
            </a:solidFill>
          </a:ln>
        </p:spPr>
        <p:txBody>
          <a:bodyPr wrap="square" rtlCol="0">
            <a:spAutoFit/>
          </a:bodyPr>
          <a:lstStyle/>
          <a:p>
            <a:pPr algn="ctr"/>
            <a:r>
              <a:rPr lang="en-US" sz="6000" smtClean="0">
                <a:solidFill>
                  <a:srgbClr val="FF0000"/>
                </a:solidFill>
                <a:latin typeface="Times New Roman" panose="02020603050405020304" pitchFamily="18" charset="0"/>
                <a:cs typeface="Times New Roman" panose="02020603050405020304" pitchFamily="18" charset="0"/>
              </a:rPr>
              <a:t>êm</a:t>
            </a:r>
            <a:endParaRPr lang="en-US" sz="60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819400" y="3099137"/>
            <a:ext cx="3048000" cy="1015663"/>
          </a:xfrm>
          <a:prstGeom prst="rect">
            <a:avLst/>
          </a:prstGeom>
          <a:solidFill>
            <a:schemeClr val="accent4">
              <a:lumMod val="20000"/>
              <a:lumOff val="80000"/>
            </a:schemeClr>
          </a:solidFill>
          <a:ln>
            <a:solidFill>
              <a:schemeClr val="accent5">
                <a:lumMod val="20000"/>
                <a:lumOff val="80000"/>
              </a:schemeClr>
            </a:solidFill>
          </a:ln>
        </p:spPr>
        <p:txBody>
          <a:bodyPr wrap="square" rtlCol="0">
            <a:spAutoFit/>
          </a:bodyPr>
          <a:lstStyle/>
          <a:p>
            <a:pPr algn="ctr"/>
            <a:r>
              <a:rPr lang="en-US" sz="6000" smtClean="0">
                <a:latin typeface="Times New Roman" panose="02020603050405020304" pitchFamily="18" charset="0"/>
                <a:cs typeface="Times New Roman" panose="02020603050405020304" pitchFamily="18" charset="0"/>
              </a:rPr>
              <a:t>đ</a:t>
            </a:r>
            <a:r>
              <a:rPr lang="en-US" sz="6000" smtClean="0">
                <a:solidFill>
                  <a:srgbClr val="FF0000"/>
                </a:solidFill>
                <a:latin typeface="Times New Roman" panose="02020603050405020304" pitchFamily="18" charset="0"/>
                <a:cs typeface="Times New Roman" panose="02020603050405020304" pitchFamily="18" charset="0"/>
              </a:rPr>
              <a:t>ếm</a:t>
            </a:r>
            <a:endParaRPr lang="en-US" sz="600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28600" y="4800600"/>
            <a:ext cx="9525000"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hẻm   kem   mềm   nếm  mỉm   tím  chụm   mũm</a:t>
            </a:r>
            <a:r>
              <a:rPr lang="en-US" sz="3200" b="1" smtClean="0"/>
              <a:t>  </a:t>
            </a:r>
            <a:endParaRPr lang="en-US" sz="3200" b="1"/>
          </a:p>
        </p:txBody>
      </p:sp>
    </p:spTree>
    <p:extLst>
      <p:ext uri="{BB962C8B-B14F-4D97-AF65-F5344CB8AC3E}">
        <p14:creationId xmlns:p14="http://schemas.microsoft.com/office/powerpoint/2010/main" val="345156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531" y="0"/>
            <a:ext cx="2109855" cy="721741"/>
            <a:chOff x="-45531" y="54114"/>
            <a:chExt cx="2109855" cy="721741"/>
          </a:xfrm>
        </p:grpSpPr>
        <p:grpSp>
          <p:nvGrpSpPr>
            <p:cNvPr id="15" name="Group 14"/>
            <p:cNvGrpSpPr/>
            <p:nvPr/>
          </p:nvGrpSpPr>
          <p:grpSpPr>
            <a:xfrm>
              <a:off x="-45531" y="169725"/>
              <a:ext cx="1902041" cy="606130"/>
              <a:chOff x="-45531" y="169725"/>
              <a:chExt cx="1902041" cy="606130"/>
            </a:xfrm>
          </p:grpSpPr>
          <p:sp>
            <p:nvSpPr>
              <p:cNvPr id="19" name="Rounded Rectangle 1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0" name="Oval 19"/>
              <p:cNvSpPr/>
              <p:nvPr/>
            </p:nvSpPr>
            <p:spPr bwMode="auto">
              <a:xfrm>
                <a:off x="-45531"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3600" b="1" i="0" u="none" strike="noStrike" cap="none" normalizeH="0" smtClean="0">
                  <a:ln>
                    <a:noFill/>
                  </a:ln>
                  <a:effectLst/>
                  <a:latin typeface="Calibri" panose="020F0502020204030204" pitchFamily="34" charset="0"/>
                  <a:cs typeface="Calibri" panose="020F0502020204030204" pitchFamily="34" charset="0"/>
                </a:endParaRPr>
              </a:p>
            </p:txBody>
          </p:sp>
        </p:grpSp>
        <p:grpSp>
          <p:nvGrpSpPr>
            <p:cNvPr id="16" name="Group 15"/>
            <p:cNvGrpSpPr/>
            <p:nvPr/>
          </p:nvGrpSpPr>
          <p:grpSpPr>
            <a:xfrm>
              <a:off x="0" y="54114"/>
              <a:ext cx="2064324" cy="707886"/>
              <a:chOff x="-804858" y="-253818"/>
              <a:chExt cx="2064324" cy="707886"/>
            </a:xfrm>
          </p:grpSpPr>
          <p:sp>
            <p:nvSpPr>
              <p:cNvPr id="17" name="TextBox 16"/>
              <p:cNvSpPr txBox="1"/>
              <p:nvPr/>
            </p:nvSpPr>
            <p:spPr>
              <a:xfrm>
                <a:off x="-804858" y="-253818"/>
                <a:ext cx="444352" cy="707886"/>
              </a:xfrm>
              <a:prstGeom prst="rect">
                <a:avLst/>
              </a:prstGeom>
              <a:noFill/>
            </p:spPr>
            <p:txBody>
              <a:bodyPr wrap="none" rtlCol="0">
                <a:spAutoFit/>
              </a:bodyPr>
              <a:lstStyle/>
              <a:p>
                <a:r>
                  <a:rPr lang="en-US" sz="4000" b="1" dirty="0">
                    <a:latin typeface="Calibri" panose="020F0502020204030204" pitchFamily="34" charset="0"/>
                    <a:cs typeface="Calibri" panose="020F0502020204030204" pitchFamily="34" charset="0"/>
                  </a:rPr>
                  <a:t>2</a:t>
                </a:r>
              </a:p>
            </p:txBody>
          </p:sp>
          <p:sp>
            <p:nvSpPr>
              <p:cNvPr id="18" name="TextBox 17"/>
              <p:cNvSpPr txBox="1"/>
              <p:nvPr/>
            </p:nvSpPr>
            <p:spPr>
              <a:xfrm>
                <a:off x="-195258" y="-192263"/>
                <a:ext cx="1454724" cy="646331"/>
              </a:xfrm>
              <a:prstGeom prst="rect">
                <a:avLst/>
              </a:prstGeom>
              <a:noFill/>
            </p:spPr>
            <p:txBody>
              <a:bodyPr wrap="square" rtlCol="0">
                <a:spAutoFit/>
              </a:bodyPr>
              <a:lstStyle/>
              <a:p>
                <a:r>
                  <a:rPr lang="en-US" sz="3600" b="1" dirty="0">
                    <a:solidFill>
                      <a:schemeClr val="bg1"/>
                    </a:solidFill>
                    <a:latin typeface=".VnAvant" panose="020B7200000000000000" pitchFamily="34" charset="0"/>
                  </a:rPr>
                  <a:t>§</a:t>
                </a:r>
                <a:r>
                  <a:rPr lang="en-US" sz="3600" b="1" dirty="0" smtClean="0">
                    <a:solidFill>
                      <a:schemeClr val="bg1"/>
                    </a:solidFill>
                    <a:latin typeface=".VnAvant" panose="020B7200000000000000" pitchFamily="34" charset="0"/>
                  </a:rPr>
                  <a:t>äc</a:t>
                </a:r>
                <a:endParaRPr lang="en-US" sz="3600" b="1" dirty="0">
                  <a:solidFill>
                    <a:schemeClr val="bg1"/>
                  </a:solidFill>
                  <a:latin typeface=".VnAvant" panose="020B7200000000000000" pitchFamily="34" charset="0"/>
                </a:endParaRPr>
              </a:p>
            </p:txBody>
          </p:sp>
        </p:grpSp>
      </p:grpSp>
      <p:sp>
        <p:nvSpPr>
          <p:cNvPr id="3" name="Rectangle 2"/>
          <p:cNvSpPr/>
          <p:nvPr/>
        </p:nvSpPr>
        <p:spPr>
          <a:xfrm>
            <a:off x="609054" y="3317213"/>
            <a:ext cx="1917512" cy="769441"/>
          </a:xfrm>
          <a:prstGeom prst="rect">
            <a:avLst/>
          </a:prstGeom>
        </p:spPr>
        <p:txBody>
          <a:bodyPr wrap="none">
            <a:spAutoFit/>
          </a:bodyPr>
          <a:lstStyle/>
          <a:p>
            <a:pPr lvl="0" algn="ctr">
              <a:buClr>
                <a:srgbClr val="000000"/>
              </a:buClr>
            </a:pPr>
            <a:r>
              <a:rPr lang="en-US" sz="4400" kern="0" dirty="0">
                <a:latin typeface="Times New Roman" panose="02020603050405020304" pitchFamily="18" charset="0"/>
                <a:cs typeface="Times New Roman" panose="02020603050405020304" pitchFamily="18" charset="0"/>
                <a:sym typeface="Arial" panose="020B0604020202020204"/>
              </a:rPr>
              <a:t>t</a:t>
            </a:r>
            <a:r>
              <a:rPr lang="en-US" sz="4400" kern="0" dirty="0" smtClean="0">
                <a:latin typeface="Times New Roman" panose="02020603050405020304" pitchFamily="18" charset="0"/>
                <a:cs typeface="Times New Roman" panose="02020603050405020304" pitchFamily="18" charset="0"/>
                <a:sym typeface="Arial" panose="020B0604020202020204"/>
              </a:rPr>
              <a:t>em </a:t>
            </a:r>
            <a:r>
              <a:rPr lang="en-US" sz="4400" kern="0" dirty="0" err="1" smtClean="0">
                <a:latin typeface="Times New Roman" panose="02020603050405020304" pitchFamily="18" charset="0"/>
                <a:cs typeface="Times New Roman" panose="02020603050405020304" pitchFamily="18" charset="0"/>
                <a:sym typeface="Arial" panose="020B0604020202020204"/>
              </a:rPr>
              <a:t>thư</a:t>
            </a:r>
            <a:endParaRPr lang="en-US" sz="4400" kern="0" dirty="0">
              <a:latin typeface="Times New Roman" panose="02020603050405020304" pitchFamily="18" charset="0"/>
              <a:cs typeface="Times New Roman" panose="02020603050405020304" pitchFamily="18" charset="0"/>
              <a:sym typeface="Arial" panose="020B0604020202020204"/>
            </a:endParaRPr>
          </a:p>
        </p:txBody>
      </p:sp>
      <p:sp>
        <p:nvSpPr>
          <p:cNvPr id="4" name="Rectangle 3"/>
          <p:cNvSpPr/>
          <p:nvPr/>
        </p:nvSpPr>
        <p:spPr>
          <a:xfrm>
            <a:off x="4801254" y="2520536"/>
            <a:ext cx="2268570" cy="769441"/>
          </a:xfrm>
          <a:prstGeom prst="rect">
            <a:avLst/>
          </a:prstGeom>
        </p:spPr>
        <p:txBody>
          <a:bodyPr wrap="none">
            <a:spAutoFit/>
          </a:bodyPr>
          <a:lstStyle/>
          <a:p>
            <a:pPr lvl="0" algn="ctr">
              <a:buClr>
                <a:srgbClr val="000000"/>
              </a:buClr>
            </a:pPr>
            <a:r>
              <a:rPr lang="en-US" sz="4400" kern="0" dirty="0" err="1">
                <a:latin typeface="Times New Roman" panose="02020603050405020304" pitchFamily="18" charset="0"/>
                <a:cs typeface="Times New Roman" panose="02020603050405020304" pitchFamily="18" charset="0"/>
                <a:sym typeface="Arial" panose="020B0604020202020204"/>
              </a:rPr>
              <a:t>t</a:t>
            </a:r>
            <a:r>
              <a:rPr lang="en-US" sz="4400" kern="0" dirty="0" err="1" smtClean="0">
                <a:latin typeface="Times New Roman" panose="02020603050405020304" pitchFamily="18" charset="0"/>
                <a:cs typeface="Times New Roman" panose="02020603050405020304" pitchFamily="18" charset="0"/>
                <a:sym typeface="Arial" panose="020B0604020202020204"/>
              </a:rPr>
              <a:t>hềm</a:t>
            </a:r>
            <a:r>
              <a:rPr lang="en-US" sz="4400" kern="0" dirty="0" smtClean="0">
                <a:latin typeface="Times New Roman" panose="02020603050405020304" pitchFamily="18" charset="0"/>
                <a:cs typeface="Times New Roman" panose="02020603050405020304" pitchFamily="18" charset="0"/>
                <a:sym typeface="Arial" panose="020B0604020202020204"/>
              </a:rPr>
              <a:t> </a:t>
            </a:r>
            <a:r>
              <a:rPr lang="en-US" sz="4400" kern="0" dirty="0" err="1" smtClean="0">
                <a:latin typeface="Times New Roman" panose="02020603050405020304" pitchFamily="18" charset="0"/>
                <a:cs typeface="Times New Roman" panose="02020603050405020304" pitchFamily="18" charset="0"/>
                <a:sym typeface="Arial" panose="020B0604020202020204"/>
              </a:rPr>
              <a:t>nhà</a:t>
            </a:r>
            <a:endParaRPr lang="en-US" sz="4400" kern="0" dirty="0">
              <a:latin typeface="Times New Roman" panose="02020603050405020304" pitchFamily="18" charset="0"/>
              <a:cs typeface="Times New Roman" panose="02020603050405020304" pitchFamily="18" charset="0"/>
              <a:sym typeface="Arial" panose="020B0604020202020204"/>
            </a:endParaRPr>
          </a:p>
        </p:txBody>
      </p:sp>
      <p:sp>
        <p:nvSpPr>
          <p:cNvPr id="5" name="Rectangle 4"/>
          <p:cNvSpPr/>
          <p:nvPr/>
        </p:nvSpPr>
        <p:spPr>
          <a:xfrm>
            <a:off x="2263749" y="5649942"/>
            <a:ext cx="2034532" cy="769441"/>
          </a:xfrm>
          <a:prstGeom prst="rect">
            <a:avLst/>
          </a:prstGeom>
        </p:spPr>
        <p:txBody>
          <a:bodyPr wrap="none">
            <a:spAutoFit/>
          </a:bodyPr>
          <a:lstStyle/>
          <a:p>
            <a:pPr lvl="0" algn="ctr">
              <a:buClr>
                <a:srgbClr val="000000"/>
              </a:buClr>
            </a:pPr>
            <a:r>
              <a:rPr lang="en-US" sz="4400" kern="0" dirty="0" err="1">
                <a:latin typeface="Times New Roman" panose="02020603050405020304" pitchFamily="18" charset="0"/>
                <a:cs typeface="Times New Roman" panose="02020603050405020304" pitchFamily="18" charset="0"/>
                <a:sym typeface="Arial" panose="020B0604020202020204"/>
              </a:rPr>
              <a:t>t</a:t>
            </a:r>
            <a:r>
              <a:rPr lang="en-US" sz="4400" kern="0" dirty="0" err="1" smtClean="0">
                <a:latin typeface="Times New Roman" panose="02020603050405020304" pitchFamily="18" charset="0"/>
                <a:cs typeface="Times New Roman" panose="02020603050405020304" pitchFamily="18" charset="0"/>
                <a:sym typeface="Arial" panose="020B0604020202020204"/>
              </a:rPr>
              <a:t>ủm</a:t>
            </a:r>
            <a:r>
              <a:rPr lang="en-US" sz="4400" kern="0" dirty="0" smtClean="0">
                <a:latin typeface="Times New Roman" panose="02020603050405020304" pitchFamily="18" charset="0"/>
                <a:cs typeface="Times New Roman" panose="02020603050405020304" pitchFamily="18" charset="0"/>
                <a:sym typeface="Arial" panose="020B0604020202020204"/>
              </a:rPr>
              <a:t> </a:t>
            </a:r>
            <a:r>
              <a:rPr lang="en-US" sz="4400" kern="0" dirty="0" err="1" smtClean="0">
                <a:latin typeface="Times New Roman" panose="02020603050405020304" pitchFamily="18" charset="0"/>
                <a:cs typeface="Times New Roman" panose="02020603050405020304" pitchFamily="18" charset="0"/>
                <a:sym typeface="Arial" panose="020B0604020202020204"/>
              </a:rPr>
              <a:t>tỉm</a:t>
            </a:r>
            <a:endParaRPr lang="en-US" sz="4400" kern="0" dirty="0">
              <a:latin typeface="Times New Roman" panose="02020603050405020304" pitchFamily="18" charset="0"/>
              <a:cs typeface="Times New Roman" panose="02020603050405020304" pitchFamily="18" charset="0"/>
              <a:sym typeface="Arial" panose="020B0604020202020204"/>
            </a:endParaRPr>
          </a:p>
        </p:txBody>
      </p:sp>
      <p:sp>
        <p:nvSpPr>
          <p:cNvPr id="7" name="Rectangle 6"/>
          <p:cNvSpPr/>
          <p:nvPr/>
        </p:nvSpPr>
        <p:spPr>
          <a:xfrm>
            <a:off x="769124" y="3317213"/>
            <a:ext cx="873957" cy="769441"/>
          </a:xfrm>
          <a:prstGeom prst="rect">
            <a:avLst/>
          </a:prstGeom>
        </p:spPr>
        <p:txBody>
          <a:bodyPr wrap="none">
            <a:spAutoFit/>
          </a:bodyPr>
          <a:lstStyle/>
          <a:p>
            <a:pPr lvl="0" algn="ctr">
              <a:buClr>
                <a:srgbClr val="000000"/>
              </a:buClr>
            </a:pPr>
            <a:r>
              <a:rPr lang="en-US" sz="4400" kern="0" dirty="0" err="1">
                <a:solidFill>
                  <a:srgbClr val="E52D56"/>
                </a:solidFill>
                <a:latin typeface="Times New Roman" panose="02020603050405020304" pitchFamily="18" charset="0"/>
                <a:cs typeface="Times New Roman" panose="02020603050405020304" pitchFamily="18" charset="0"/>
                <a:sym typeface="Arial" panose="020B0604020202020204"/>
              </a:rPr>
              <a:t>e</a:t>
            </a:r>
            <a:r>
              <a:rPr lang="en-US" sz="4400" kern="0" dirty="0" err="1" smtClean="0">
                <a:solidFill>
                  <a:srgbClr val="E52D56"/>
                </a:solidFill>
                <a:latin typeface="Times New Roman" panose="02020603050405020304" pitchFamily="18" charset="0"/>
                <a:cs typeface="Times New Roman" panose="02020603050405020304" pitchFamily="18" charset="0"/>
                <a:sym typeface="Arial" panose="020B0604020202020204"/>
              </a:rPr>
              <a:t>m</a:t>
            </a:r>
            <a:endParaRPr lang="en-US" sz="4400" kern="0" dirty="0">
              <a:solidFill>
                <a:srgbClr val="FFFFFF"/>
              </a:solidFill>
              <a:latin typeface="Times New Roman" panose="02020603050405020304" pitchFamily="18" charset="0"/>
              <a:cs typeface="Times New Roman" panose="02020603050405020304" pitchFamily="18" charset="0"/>
              <a:sym typeface="Arial" panose="020B0604020202020204"/>
            </a:endParaRPr>
          </a:p>
        </p:txBody>
      </p:sp>
      <p:sp>
        <p:nvSpPr>
          <p:cNvPr id="8" name="Rectangle 7"/>
          <p:cNvSpPr/>
          <p:nvPr/>
        </p:nvSpPr>
        <p:spPr>
          <a:xfrm>
            <a:off x="5238371" y="2520040"/>
            <a:ext cx="873957" cy="769441"/>
          </a:xfrm>
          <a:prstGeom prst="rect">
            <a:avLst/>
          </a:prstGeom>
        </p:spPr>
        <p:txBody>
          <a:bodyPr wrap="none">
            <a:spAutoFit/>
          </a:bodyPr>
          <a:lstStyle/>
          <a:p>
            <a:pPr lvl="0" algn="ctr">
              <a:buClr>
                <a:srgbClr val="000000"/>
              </a:buClr>
            </a:pPr>
            <a:r>
              <a:rPr lang="en-US" sz="4400" kern="0" smtClean="0">
                <a:solidFill>
                  <a:srgbClr val="E52D56"/>
                </a:solidFill>
                <a:latin typeface="Times New Roman" panose="02020603050405020304" pitchFamily="18" charset="0"/>
                <a:cs typeface="Times New Roman" panose="02020603050405020304" pitchFamily="18" charset="0"/>
                <a:sym typeface="Arial" panose="020B0604020202020204"/>
              </a:rPr>
              <a:t>ềm</a:t>
            </a:r>
            <a:endParaRPr lang="en-US" sz="4400" kern="0" dirty="0">
              <a:solidFill>
                <a:srgbClr val="FFFFFF"/>
              </a:solidFill>
              <a:latin typeface="Times New Roman" panose="02020603050405020304" pitchFamily="18" charset="0"/>
              <a:cs typeface="Times New Roman" panose="02020603050405020304" pitchFamily="18" charset="0"/>
              <a:sym typeface="Arial" panose="020B0604020202020204"/>
            </a:endParaRPr>
          </a:p>
        </p:txBody>
      </p:sp>
      <p:sp>
        <p:nvSpPr>
          <p:cNvPr id="9" name="Rectangle 8"/>
          <p:cNvSpPr/>
          <p:nvPr/>
        </p:nvSpPr>
        <p:spPr>
          <a:xfrm>
            <a:off x="2463358" y="5654171"/>
            <a:ext cx="906017" cy="769441"/>
          </a:xfrm>
          <a:prstGeom prst="rect">
            <a:avLst/>
          </a:prstGeom>
        </p:spPr>
        <p:txBody>
          <a:bodyPr wrap="none">
            <a:spAutoFit/>
          </a:bodyPr>
          <a:lstStyle/>
          <a:p>
            <a:pPr lvl="0" algn="ctr">
              <a:buClr>
                <a:srgbClr val="000000"/>
              </a:buClr>
            </a:pPr>
            <a:r>
              <a:rPr lang="en-US" sz="4400" kern="0" smtClean="0">
                <a:solidFill>
                  <a:srgbClr val="E52D56"/>
                </a:solidFill>
                <a:latin typeface="Times New Roman" panose="02020603050405020304" pitchFamily="18" charset="0"/>
                <a:cs typeface="Times New Roman" panose="02020603050405020304" pitchFamily="18" charset="0"/>
                <a:sym typeface="Arial" panose="020B0604020202020204"/>
              </a:rPr>
              <a:t>ủm</a:t>
            </a:r>
            <a:endParaRPr lang="en-US" sz="4400" kern="0" dirty="0">
              <a:solidFill>
                <a:srgbClr val="FFFFFF"/>
              </a:solidFill>
              <a:latin typeface="Times New Roman" panose="02020603050405020304" pitchFamily="18" charset="0"/>
              <a:cs typeface="Times New Roman" panose="02020603050405020304" pitchFamily="18" charset="0"/>
              <a:sym typeface="Arial" panose="020B0604020202020204"/>
            </a:endParaRPr>
          </a:p>
        </p:txBody>
      </p:sp>
      <p:pic>
        <p:nvPicPr>
          <p:cNvPr id="21" name="Picture 2"/>
          <p:cNvPicPr>
            <a:picLocks noChangeAspect="1" noChangeArrowheads="1"/>
          </p:cNvPicPr>
          <p:nvPr/>
        </p:nvPicPr>
        <p:blipFill>
          <a:blip r:embed="rId3"/>
          <a:srcRect/>
          <a:stretch>
            <a:fillRect/>
          </a:stretch>
        </p:blipFill>
        <p:spPr bwMode="auto">
          <a:xfrm>
            <a:off x="7246" y="1066800"/>
            <a:ext cx="3429000" cy="2097660"/>
          </a:xfrm>
          <a:prstGeom prst="rect">
            <a:avLst/>
          </a:prstGeom>
          <a:noFill/>
          <a:ln w="9525">
            <a:noFill/>
            <a:miter lim="800000"/>
            <a:headEnd/>
            <a:tailEnd/>
          </a:ln>
          <a:effectLst/>
        </p:spPr>
      </p:pic>
      <p:pic>
        <p:nvPicPr>
          <p:cNvPr id="22" name="Picture 3"/>
          <p:cNvPicPr>
            <a:picLocks noChangeAspect="1" noChangeArrowheads="1"/>
          </p:cNvPicPr>
          <p:nvPr/>
        </p:nvPicPr>
        <p:blipFill rotWithShape="1">
          <a:blip r:embed="rId4"/>
          <a:srcRect l="2505" t="5515" r="2139" b="7476"/>
          <a:stretch>
            <a:fillRect/>
          </a:stretch>
        </p:blipFill>
        <p:spPr bwMode="auto">
          <a:xfrm>
            <a:off x="3436246" y="147081"/>
            <a:ext cx="5582494" cy="2320546"/>
          </a:xfrm>
          <a:prstGeom prst="rect">
            <a:avLst/>
          </a:prstGeom>
          <a:noFill/>
          <a:ln w="9525">
            <a:noFill/>
            <a:miter lim="800000"/>
            <a:headEnd/>
            <a:tailEnd/>
          </a:ln>
          <a:effectLst/>
        </p:spPr>
      </p:pic>
      <p:sp>
        <p:nvSpPr>
          <p:cNvPr id="2" name="Rectangle 1"/>
          <p:cNvSpPr/>
          <p:nvPr/>
        </p:nvSpPr>
        <p:spPr>
          <a:xfrm>
            <a:off x="3474966" y="5660575"/>
            <a:ext cx="780983" cy="769441"/>
          </a:xfrm>
          <a:prstGeom prst="rect">
            <a:avLst/>
          </a:prstGeom>
        </p:spPr>
        <p:txBody>
          <a:bodyPr wrap="none">
            <a:spAutoFit/>
          </a:bodyPr>
          <a:lstStyle/>
          <a:p>
            <a:pPr lvl="0" algn="ctr">
              <a:buClr>
                <a:srgbClr val="000000"/>
              </a:buClr>
            </a:pPr>
            <a:r>
              <a:rPr lang="en-US" sz="4400" kern="0" smtClean="0">
                <a:solidFill>
                  <a:srgbClr val="E52D56"/>
                </a:solidFill>
                <a:latin typeface="Times New Roman" panose="02020603050405020304" pitchFamily="18" charset="0"/>
                <a:cs typeface="Times New Roman" panose="02020603050405020304" pitchFamily="18" charset="0"/>
                <a:sym typeface="Arial" panose="020B0604020202020204"/>
              </a:rPr>
              <a:t>ỉm</a:t>
            </a:r>
            <a:endParaRPr lang="en-US" sz="4400" kern="0" dirty="0">
              <a:solidFill>
                <a:srgbClr val="FFFFFF"/>
              </a:solidFill>
              <a:latin typeface="Times New Roman" panose="02020603050405020304" pitchFamily="18" charset="0"/>
              <a:cs typeface="Times New Roman" panose="02020603050405020304" pitchFamily="18" charset="0"/>
              <a:sym typeface="Arial" panose="020B0604020202020204"/>
            </a:endParaRPr>
          </a:p>
        </p:txBody>
      </p:sp>
      <p:pic>
        <p:nvPicPr>
          <p:cNvPr id="23" name="Picture 4"/>
          <p:cNvPicPr>
            <a:picLocks noChangeAspect="1" noChangeArrowheads="1"/>
          </p:cNvPicPr>
          <p:nvPr/>
        </p:nvPicPr>
        <p:blipFill>
          <a:blip r:embed="rId5"/>
          <a:srcRect/>
          <a:stretch>
            <a:fillRect/>
          </a:stretch>
        </p:blipFill>
        <p:spPr bwMode="auto">
          <a:xfrm>
            <a:off x="5029200" y="3193663"/>
            <a:ext cx="3232322" cy="3466548"/>
          </a:xfrm>
          <a:prstGeom prst="rect">
            <a:avLst/>
          </a:prstGeom>
          <a:noFill/>
          <a:ln w="9525">
            <a:noFill/>
            <a:miter lim="800000"/>
            <a:headEnd/>
            <a:tailEnd/>
          </a:ln>
          <a:effectLst/>
        </p:spPr>
      </p:pic>
    </p:spTree>
    <p:extLst>
      <p:ext uri="{BB962C8B-B14F-4D97-AF65-F5344CB8AC3E}">
        <p14:creationId xmlns:p14="http://schemas.microsoft.com/office/powerpoint/2010/main" val="188238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282714"/>
            <a:ext cx="7239000" cy="769441"/>
          </a:xfrm>
          <a:prstGeom prst="rect">
            <a:avLst/>
          </a:prstGeom>
          <a:noFill/>
        </p:spPr>
        <p:txBody>
          <a:bodyPr wrap="square" rtlCol="0">
            <a:spAutoFit/>
          </a:bodyPr>
          <a:lstStyle/>
          <a:p>
            <a:pPr algn="ctr"/>
            <a:r>
              <a:rPr lang="en-US" sz="4400" dirty="0" err="1" smtClean="0">
                <a:solidFill>
                  <a:srgbClr val="FF0000"/>
                </a:solidFill>
                <a:latin typeface="Times New Roman" panose="02020603050405020304" pitchFamily="18" charset="0"/>
                <a:cs typeface="Times New Roman" panose="02020603050405020304" pitchFamily="18" charset="0"/>
              </a:rPr>
              <a:t>em</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êm</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im</a:t>
            </a:r>
            <a:r>
              <a:rPr lang="en-US" sz="4400" dirty="0" smtClean="0">
                <a:solidFill>
                  <a:srgbClr val="FF0000"/>
                </a:solidFill>
                <a:latin typeface="Times New Roman" panose="02020603050405020304" pitchFamily="18" charset="0"/>
                <a:cs typeface="Times New Roman" panose="02020603050405020304" pitchFamily="18" charset="0"/>
              </a:rPr>
              <a:t>        um</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14600" y="1120914"/>
            <a:ext cx="1447800" cy="769441"/>
          </a:xfrm>
          <a:prstGeom prst="rect">
            <a:avLst/>
          </a:prstGeom>
          <a:solidFill>
            <a:schemeClr val="accent4">
              <a:lumMod val="20000"/>
              <a:lumOff val="80000"/>
            </a:schemeClr>
          </a:solidFill>
          <a:ln>
            <a:solidFill>
              <a:schemeClr val="accent5">
                <a:lumMod val="20000"/>
                <a:lumOff val="80000"/>
              </a:schemeClr>
            </a:solidFill>
          </a:ln>
        </p:spPr>
        <p:txBody>
          <a:bodyPr wrap="square" rtlCol="0">
            <a:spAutoFit/>
          </a:bodyPr>
          <a:lstStyle/>
          <a:p>
            <a:pPr algn="ctr"/>
            <a:r>
              <a:rPr lang="en-US" sz="4400">
                <a:latin typeface="Times New Roman" panose="02020603050405020304" pitchFamily="18" charset="0"/>
                <a:cs typeface="Times New Roman" panose="02020603050405020304" pitchFamily="18" charset="0"/>
              </a:rPr>
              <a:t>đ</a:t>
            </a:r>
          </a:p>
        </p:txBody>
      </p:sp>
      <p:sp>
        <p:nvSpPr>
          <p:cNvPr id="6" name="TextBox 5"/>
          <p:cNvSpPr txBox="1"/>
          <p:nvPr/>
        </p:nvSpPr>
        <p:spPr>
          <a:xfrm>
            <a:off x="3973288" y="1120914"/>
            <a:ext cx="1589312" cy="769441"/>
          </a:xfrm>
          <a:prstGeom prst="rect">
            <a:avLst/>
          </a:prstGeom>
          <a:solidFill>
            <a:schemeClr val="accent4">
              <a:lumMod val="20000"/>
              <a:lumOff val="80000"/>
            </a:schemeClr>
          </a:solidFill>
          <a:ln>
            <a:solidFill>
              <a:schemeClr val="accent5">
                <a:lumMod val="20000"/>
                <a:lumOff val="80000"/>
              </a:schemeClr>
            </a:solidFill>
          </a:ln>
        </p:spPr>
        <p:txBody>
          <a:bodyPr wrap="square" rtlCol="0">
            <a:spAutoFit/>
          </a:bodyPr>
          <a:lstStyle/>
          <a:p>
            <a:pPr algn="ctr"/>
            <a:r>
              <a:rPr lang="en-US" sz="4400" smtClean="0">
                <a:solidFill>
                  <a:srgbClr val="FF0000"/>
                </a:solidFill>
                <a:latin typeface="Times New Roman" panose="02020603050405020304" pitchFamily="18" charset="0"/>
                <a:cs typeface="Times New Roman" panose="02020603050405020304" pitchFamily="18" charset="0"/>
              </a:rPr>
              <a:t>êm</a:t>
            </a:r>
            <a:endParaRPr lang="en-US" sz="44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514600" y="1803737"/>
            <a:ext cx="3048000" cy="769441"/>
          </a:xfrm>
          <a:prstGeom prst="rect">
            <a:avLst/>
          </a:prstGeom>
          <a:solidFill>
            <a:schemeClr val="accent4">
              <a:lumMod val="20000"/>
              <a:lumOff val="80000"/>
            </a:schemeClr>
          </a:solidFill>
          <a:ln>
            <a:solidFill>
              <a:schemeClr val="accent5">
                <a:lumMod val="20000"/>
                <a:lumOff val="80000"/>
              </a:schemeClr>
            </a:solidFill>
          </a:ln>
        </p:spPr>
        <p:txBody>
          <a:bodyPr wrap="square" rtlCol="0">
            <a:spAutoFit/>
          </a:bodyPr>
          <a:lstStyle/>
          <a:p>
            <a:pPr algn="ctr"/>
            <a:r>
              <a:rPr lang="en-US" sz="4400" dirty="0" err="1" smtClean="0">
                <a:latin typeface="Times New Roman" panose="02020603050405020304" pitchFamily="18" charset="0"/>
                <a:cs typeface="Times New Roman" panose="02020603050405020304" pitchFamily="18" charset="0"/>
              </a:rPr>
              <a:t>đ</a:t>
            </a:r>
            <a:r>
              <a:rPr lang="en-US" sz="4400" dirty="0" err="1" smtClean="0">
                <a:solidFill>
                  <a:srgbClr val="FF0000"/>
                </a:solidFill>
                <a:latin typeface="Times New Roman" panose="02020603050405020304" pitchFamily="18" charset="0"/>
                <a:cs typeface="Times New Roman" panose="02020603050405020304" pitchFamily="18" charset="0"/>
              </a:rPr>
              <a:t>ếm</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28600" y="2971800"/>
            <a:ext cx="9525000"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hẻm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mềm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nếm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mỉm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tím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chụm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mũm</a:t>
            </a:r>
            <a:r>
              <a:rPr lang="en-US" sz="3200" b="1" dirty="0" smtClean="0"/>
              <a:t>  </a:t>
            </a:r>
            <a:endParaRPr lang="en-US" sz="3200" b="1" dirty="0"/>
          </a:p>
        </p:txBody>
      </p:sp>
      <p:sp>
        <p:nvSpPr>
          <p:cNvPr id="10" name="Rectangle 9"/>
          <p:cNvSpPr/>
          <p:nvPr/>
        </p:nvSpPr>
        <p:spPr>
          <a:xfrm>
            <a:off x="457200" y="5936159"/>
            <a:ext cx="1917512" cy="769441"/>
          </a:xfrm>
          <a:prstGeom prst="rect">
            <a:avLst/>
          </a:prstGeom>
        </p:spPr>
        <p:txBody>
          <a:bodyPr wrap="none">
            <a:spAutoFit/>
          </a:bodyPr>
          <a:lstStyle/>
          <a:p>
            <a:pPr lvl="0" algn="ctr">
              <a:buClr>
                <a:srgbClr val="000000"/>
              </a:buClr>
            </a:pPr>
            <a:r>
              <a:rPr lang="en-US" sz="4400" kern="0" dirty="0">
                <a:latin typeface="Times New Roman" panose="02020603050405020304" pitchFamily="18" charset="0"/>
                <a:cs typeface="Times New Roman" panose="02020603050405020304" pitchFamily="18" charset="0"/>
                <a:sym typeface="Arial" panose="020B0604020202020204"/>
              </a:rPr>
              <a:t>t</a:t>
            </a:r>
            <a:r>
              <a:rPr lang="en-US" sz="4400" kern="0" dirty="0" smtClean="0">
                <a:latin typeface="Times New Roman" panose="02020603050405020304" pitchFamily="18" charset="0"/>
                <a:cs typeface="Times New Roman" panose="02020603050405020304" pitchFamily="18" charset="0"/>
                <a:sym typeface="Arial" panose="020B0604020202020204"/>
              </a:rPr>
              <a:t>em </a:t>
            </a:r>
            <a:r>
              <a:rPr lang="en-US" sz="4400" kern="0" dirty="0" err="1" smtClean="0">
                <a:latin typeface="Times New Roman" panose="02020603050405020304" pitchFamily="18" charset="0"/>
                <a:cs typeface="Times New Roman" panose="02020603050405020304" pitchFamily="18" charset="0"/>
                <a:sym typeface="Arial" panose="020B0604020202020204"/>
              </a:rPr>
              <a:t>thư</a:t>
            </a:r>
            <a:endParaRPr lang="en-US" sz="4400" kern="0" dirty="0">
              <a:latin typeface="Times New Roman" panose="02020603050405020304" pitchFamily="18" charset="0"/>
              <a:cs typeface="Times New Roman" panose="02020603050405020304" pitchFamily="18" charset="0"/>
              <a:sym typeface="Arial" panose="020B0604020202020204"/>
            </a:endParaRPr>
          </a:p>
        </p:txBody>
      </p:sp>
      <p:sp>
        <p:nvSpPr>
          <p:cNvPr id="11" name="Rectangle 10"/>
          <p:cNvSpPr/>
          <p:nvPr/>
        </p:nvSpPr>
        <p:spPr>
          <a:xfrm>
            <a:off x="3048000" y="5943600"/>
            <a:ext cx="2268570" cy="769441"/>
          </a:xfrm>
          <a:prstGeom prst="rect">
            <a:avLst/>
          </a:prstGeom>
        </p:spPr>
        <p:txBody>
          <a:bodyPr wrap="none">
            <a:spAutoFit/>
          </a:bodyPr>
          <a:lstStyle/>
          <a:p>
            <a:pPr lvl="0" algn="ctr">
              <a:buClr>
                <a:srgbClr val="000000"/>
              </a:buClr>
            </a:pPr>
            <a:r>
              <a:rPr lang="en-US" sz="4400" kern="0" dirty="0" err="1">
                <a:latin typeface="Times New Roman" panose="02020603050405020304" pitchFamily="18" charset="0"/>
                <a:cs typeface="Times New Roman" panose="02020603050405020304" pitchFamily="18" charset="0"/>
                <a:sym typeface="Arial" panose="020B0604020202020204"/>
              </a:rPr>
              <a:t>t</a:t>
            </a:r>
            <a:r>
              <a:rPr lang="en-US" sz="4400" kern="0" dirty="0" err="1" smtClean="0">
                <a:latin typeface="Times New Roman" panose="02020603050405020304" pitchFamily="18" charset="0"/>
                <a:cs typeface="Times New Roman" panose="02020603050405020304" pitchFamily="18" charset="0"/>
                <a:sym typeface="Arial" panose="020B0604020202020204"/>
              </a:rPr>
              <a:t>hềm</a:t>
            </a:r>
            <a:r>
              <a:rPr lang="en-US" sz="4400" kern="0" dirty="0" smtClean="0">
                <a:latin typeface="Times New Roman" panose="02020603050405020304" pitchFamily="18" charset="0"/>
                <a:cs typeface="Times New Roman" panose="02020603050405020304" pitchFamily="18" charset="0"/>
                <a:sym typeface="Arial" panose="020B0604020202020204"/>
              </a:rPr>
              <a:t> </a:t>
            </a:r>
            <a:r>
              <a:rPr lang="en-US" sz="4400" kern="0" dirty="0" err="1" smtClean="0">
                <a:latin typeface="Times New Roman" panose="02020603050405020304" pitchFamily="18" charset="0"/>
                <a:cs typeface="Times New Roman" panose="02020603050405020304" pitchFamily="18" charset="0"/>
                <a:sym typeface="Arial" panose="020B0604020202020204"/>
              </a:rPr>
              <a:t>nhà</a:t>
            </a:r>
            <a:endParaRPr lang="en-US" sz="4400" kern="0" dirty="0">
              <a:latin typeface="Times New Roman" panose="02020603050405020304" pitchFamily="18" charset="0"/>
              <a:cs typeface="Times New Roman" panose="02020603050405020304" pitchFamily="18" charset="0"/>
              <a:sym typeface="Arial" panose="020B0604020202020204"/>
            </a:endParaRPr>
          </a:p>
        </p:txBody>
      </p:sp>
      <p:sp>
        <p:nvSpPr>
          <p:cNvPr id="12" name="Rectangle 11"/>
          <p:cNvSpPr/>
          <p:nvPr/>
        </p:nvSpPr>
        <p:spPr>
          <a:xfrm>
            <a:off x="5943600" y="6077926"/>
            <a:ext cx="2034532" cy="769441"/>
          </a:xfrm>
          <a:prstGeom prst="rect">
            <a:avLst/>
          </a:prstGeom>
        </p:spPr>
        <p:txBody>
          <a:bodyPr wrap="none">
            <a:spAutoFit/>
          </a:bodyPr>
          <a:lstStyle/>
          <a:p>
            <a:pPr lvl="0" algn="ctr">
              <a:buClr>
                <a:srgbClr val="000000"/>
              </a:buClr>
            </a:pPr>
            <a:r>
              <a:rPr lang="en-US" sz="4400" kern="0" dirty="0" err="1">
                <a:latin typeface="Times New Roman" panose="02020603050405020304" pitchFamily="18" charset="0"/>
                <a:cs typeface="Times New Roman" panose="02020603050405020304" pitchFamily="18" charset="0"/>
                <a:sym typeface="Arial" panose="020B0604020202020204"/>
              </a:rPr>
              <a:t>t</a:t>
            </a:r>
            <a:r>
              <a:rPr lang="en-US" sz="4400" kern="0" dirty="0" err="1" smtClean="0">
                <a:latin typeface="Times New Roman" panose="02020603050405020304" pitchFamily="18" charset="0"/>
                <a:cs typeface="Times New Roman" panose="02020603050405020304" pitchFamily="18" charset="0"/>
                <a:sym typeface="Arial" panose="020B0604020202020204"/>
              </a:rPr>
              <a:t>ủm</a:t>
            </a:r>
            <a:r>
              <a:rPr lang="en-US" sz="4400" kern="0" dirty="0" smtClean="0">
                <a:latin typeface="Times New Roman" panose="02020603050405020304" pitchFamily="18" charset="0"/>
                <a:cs typeface="Times New Roman" panose="02020603050405020304" pitchFamily="18" charset="0"/>
                <a:sym typeface="Arial" panose="020B0604020202020204"/>
              </a:rPr>
              <a:t> </a:t>
            </a:r>
            <a:r>
              <a:rPr lang="en-US" sz="4400" kern="0" dirty="0" err="1" smtClean="0">
                <a:latin typeface="Times New Roman" panose="02020603050405020304" pitchFamily="18" charset="0"/>
                <a:cs typeface="Times New Roman" panose="02020603050405020304" pitchFamily="18" charset="0"/>
                <a:sym typeface="Arial" panose="020B0604020202020204"/>
              </a:rPr>
              <a:t>tỉm</a:t>
            </a:r>
            <a:endParaRPr lang="en-US" sz="4400" kern="0" dirty="0">
              <a:latin typeface="Times New Roman" panose="02020603050405020304" pitchFamily="18" charset="0"/>
              <a:cs typeface="Times New Roman" panose="02020603050405020304" pitchFamily="18" charset="0"/>
              <a:sym typeface="Arial" panose="020B0604020202020204"/>
            </a:endParaRPr>
          </a:p>
        </p:txBody>
      </p:sp>
      <p:sp>
        <p:nvSpPr>
          <p:cNvPr id="13" name="Rectangle 12"/>
          <p:cNvSpPr/>
          <p:nvPr/>
        </p:nvSpPr>
        <p:spPr>
          <a:xfrm>
            <a:off x="617270" y="5936159"/>
            <a:ext cx="873957" cy="769441"/>
          </a:xfrm>
          <a:prstGeom prst="rect">
            <a:avLst/>
          </a:prstGeom>
        </p:spPr>
        <p:txBody>
          <a:bodyPr wrap="none">
            <a:spAutoFit/>
          </a:bodyPr>
          <a:lstStyle/>
          <a:p>
            <a:pPr lvl="0" algn="ctr">
              <a:buClr>
                <a:srgbClr val="000000"/>
              </a:buClr>
            </a:pPr>
            <a:r>
              <a:rPr lang="en-US" sz="4400" kern="0" dirty="0" err="1">
                <a:solidFill>
                  <a:srgbClr val="E52D56"/>
                </a:solidFill>
                <a:latin typeface="Times New Roman" panose="02020603050405020304" pitchFamily="18" charset="0"/>
                <a:cs typeface="Times New Roman" panose="02020603050405020304" pitchFamily="18" charset="0"/>
                <a:sym typeface="Arial" panose="020B0604020202020204"/>
              </a:rPr>
              <a:t>e</a:t>
            </a:r>
            <a:r>
              <a:rPr lang="en-US" sz="4400" kern="0" dirty="0" err="1" smtClean="0">
                <a:solidFill>
                  <a:srgbClr val="E52D56"/>
                </a:solidFill>
                <a:latin typeface="Times New Roman" panose="02020603050405020304" pitchFamily="18" charset="0"/>
                <a:cs typeface="Times New Roman" panose="02020603050405020304" pitchFamily="18" charset="0"/>
                <a:sym typeface="Arial" panose="020B0604020202020204"/>
              </a:rPr>
              <a:t>m</a:t>
            </a:r>
            <a:endParaRPr lang="en-US" sz="4400" kern="0" dirty="0">
              <a:solidFill>
                <a:srgbClr val="FFFFFF"/>
              </a:solidFill>
              <a:latin typeface="Times New Roman" panose="02020603050405020304" pitchFamily="18" charset="0"/>
              <a:cs typeface="Times New Roman" panose="02020603050405020304" pitchFamily="18" charset="0"/>
              <a:sym typeface="Arial" panose="020B0604020202020204"/>
            </a:endParaRPr>
          </a:p>
        </p:txBody>
      </p:sp>
      <p:sp>
        <p:nvSpPr>
          <p:cNvPr id="14" name="Rectangle 13"/>
          <p:cNvSpPr/>
          <p:nvPr/>
        </p:nvSpPr>
        <p:spPr>
          <a:xfrm>
            <a:off x="3487615" y="5947882"/>
            <a:ext cx="873957" cy="769441"/>
          </a:xfrm>
          <a:prstGeom prst="rect">
            <a:avLst/>
          </a:prstGeom>
        </p:spPr>
        <p:txBody>
          <a:bodyPr wrap="none">
            <a:spAutoFit/>
          </a:bodyPr>
          <a:lstStyle/>
          <a:p>
            <a:pPr lvl="0" algn="ctr">
              <a:buClr>
                <a:srgbClr val="000000"/>
              </a:buClr>
            </a:pPr>
            <a:r>
              <a:rPr lang="en-US" sz="4400" kern="0" dirty="0" err="1" smtClean="0">
                <a:solidFill>
                  <a:srgbClr val="E52D56"/>
                </a:solidFill>
                <a:latin typeface="Times New Roman" panose="02020603050405020304" pitchFamily="18" charset="0"/>
                <a:cs typeface="Times New Roman" panose="02020603050405020304" pitchFamily="18" charset="0"/>
                <a:sym typeface="Arial" panose="020B0604020202020204"/>
              </a:rPr>
              <a:t>ềm</a:t>
            </a:r>
            <a:endParaRPr lang="en-US" sz="4400" kern="0" dirty="0">
              <a:solidFill>
                <a:srgbClr val="FFFFFF"/>
              </a:solidFill>
              <a:latin typeface="Times New Roman" panose="02020603050405020304" pitchFamily="18" charset="0"/>
              <a:cs typeface="Times New Roman" panose="02020603050405020304" pitchFamily="18" charset="0"/>
              <a:sym typeface="Arial" panose="020B0604020202020204"/>
            </a:endParaRPr>
          </a:p>
        </p:txBody>
      </p:sp>
      <p:sp>
        <p:nvSpPr>
          <p:cNvPr id="15" name="Rectangle 14"/>
          <p:cNvSpPr/>
          <p:nvPr/>
        </p:nvSpPr>
        <p:spPr>
          <a:xfrm>
            <a:off x="6143209" y="6082155"/>
            <a:ext cx="906017" cy="769441"/>
          </a:xfrm>
          <a:prstGeom prst="rect">
            <a:avLst/>
          </a:prstGeom>
        </p:spPr>
        <p:txBody>
          <a:bodyPr wrap="none">
            <a:spAutoFit/>
          </a:bodyPr>
          <a:lstStyle/>
          <a:p>
            <a:pPr lvl="0" algn="ctr">
              <a:buClr>
                <a:srgbClr val="000000"/>
              </a:buClr>
            </a:pPr>
            <a:r>
              <a:rPr lang="en-US" sz="4400" kern="0" dirty="0" err="1" smtClean="0">
                <a:solidFill>
                  <a:srgbClr val="E52D56"/>
                </a:solidFill>
                <a:latin typeface="Times New Roman" panose="02020603050405020304" pitchFamily="18" charset="0"/>
                <a:cs typeface="Times New Roman" panose="02020603050405020304" pitchFamily="18" charset="0"/>
                <a:sym typeface="Arial" panose="020B0604020202020204"/>
              </a:rPr>
              <a:t>ủm</a:t>
            </a:r>
            <a:endParaRPr lang="en-US" sz="4400" kern="0" dirty="0">
              <a:solidFill>
                <a:srgbClr val="FFFFFF"/>
              </a:solidFill>
              <a:latin typeface="Times New Roman" panose="02020603050405020304" pitchFamily="18" charset="0"/>
              <a:cs typeface="Times New Roman" panose="02020603050405020304" pitchFamily="18" charset="0"/>
              <a:sym typeface="Arial" panose="020B0604020202020204"/>
            </a:endParaRPr>
          </a:p>
        </p:txBody>
      </p:sp>
      <p:pic>
        <p:nvPicPr>
          <p:cNvPr id="16" name="Picture 2"/>
          <p:cNvPicPr>
            <a:picLocks noChangeAspect="1" noChangeArrowheads="1"/>
          </p:cNvPicPr>
          <p:nvPr/>
        </p:nvPicPr>
        <p:blipFill>
          <a:blip r:embed="rId2"/>
          <a:srcRect/>
          <a:stretch>
            <a:fillRect/>
          </a:stretch>
        </p:blipFill>
        <p:spPr bwMode="auto">
          <a:xfrm>
            <a:off x="228600" y="3922140"/>
            <a:ext cx="2237302" cy="2097660"/>
          </a:xfrm>
          <a:prstGeom prst="rect">
            <a:avLst/>
          </a:prstGeom>
          <a:noFill/>
          <a:ln w="9525">
            <a:noFill/>
            <a:miter lim="800000"/>
            <a:headEnd/>
            <a:tailEnd/>
          </a:ln>
          <a:effectLst/>
        </p:spPr>
      </p:pic>
      <p:pic>
        <p:nvPicPr>
          <p:cNvPr id="17" name="Picture 3"/>
          <p:cNvPicPr>
            <a:picLocks noChangeAspect="1" noChangeArrowheads="1"/>
          </p:cNvPicPr>
          <p:nvPr/>
        </p:nvPicPr>
        <p:blipFill rotWithShape="1">
          <a:blip r:embed="rId3"/>
          <a:srcRect l="2505" t="5515" r="2139" b="7476"/>
          <a:stretch>
            <a:fillRect/>
          </a:stretch>
        </p:blipFill>
        <p:spPr bwMode="auto">
          <a:xfrm>
            <a:off x="2667000" y="3733800"/>
            <a:ext cx="2906412" cy="2320546"/>
          </a:xfrm>
          <a:prstGeom prst="rect">
            <a:avLst/>
          </a:prstGeom>
          <a:noFill/>
          <a:ln w="9525">
            <a:noFill/>
            <a:miter lim="800000"/>
            <a:headEnd/>
            <a:tailEnd/>
          </a:ln>
          <a:effectLst/>
        </p:spPr>
      </p:pic>
      <p:sp>
        <p:nvSpPr>
          <p:cNvPr id="18" name="Rectangle 17"/>
          <p:cNvSpPr/>
          <p:nvPr/>
        </p:nvSpPr>
        <p:spPr>
          <a:xfrm>
            <a:off x="7154817" y="6088559"/>
            <a:ext cx="780983" cy="769441"/>
          </a:xfrm>
          <a:prstGeom prst="rect">
            <a:avLst/>
          </a:prstGeom>
        </p:spPr>
        <p:txBody>
          <a:bodyPr wrap="none">
            <a:spAutoFit/>
          </a:bodyPr>
          <a:lstStyle/>
          <a:p>
            <a:pPr lvl="0" algn="ctr">
              <a:buClr>
                <a:srgbClr val="000000"/>
              </a:buClr>
            </a:pPr>
            <a:r>
              <a:rPr lang="en-US" sz="4400" kern="0" smtClean="0">
                <a:solidFill>
                  <a:srgbClr val="E52D56"/>
                </a:solidFill>
                <a:latin typeface="Times New Roman" panose="02020603050405020304" pitchFamily="18" charset="0"/>
                <a:cs typeface="Times New Roman" panose="02020603050405020304" pitchFamily="18" charset="0"/>
                <a:sym typeface="Arial" panose="020B0604020202020204"/>
              </a:rPr>
              <a:t>ỉm</a:t>
            </a:r>
            <a:endParaRPr lang="en-US" sz="4400" kern="0" dirty="0">
              <a:solidFill>
                <a:srgbClr val="FFFFFF"/>
              </a:solidFill>
              <a:latin typeface="Times New Roman" panose="02020603050405020304" pitchFamily="18" charset="0"/>
              <a:cs typeface="Times New Roman" panose="02020603050405020304" pitchFamily="18" charset="0"/>
              <a:sym typeface="Arial" panose="020B0604020202020204"/>
            </a:endParaRPr>
          </a:p>
        </p:txBody>
      </p:sp>
      <p:pic>
        <p:nvPicPr>
          <p:cNvPr id="19" name="Picture 4"/>
          <p:cNvPicPr>
            <a:picLocks noChangeAspect="1" noChangeArrowheads="1"/>
          </p:cNvPicPr>
          <p:nvPr/>
        </p:nvPicPr>
        <p:blipFill>
          <a:blip r:embed="rId4"/>
          <a:srcRect/>
          <a:stretch>
            <a:fillRect/>
          </a:stretch>
        </p:blipFill>
        <p:spPr bwMode="auto">
          <a:xfrm>
            <a:off x="5783955" y="3639245"/>
            <a:ext cx="2057400" cy="2609155"/>
          </a:xfrm>
          <a:prstGeom prst="rect">
            <a:avLst/>
          </a:prstGeom>
          <a:noFill/>
          <a:ln w="9525">
            <a:noFill/>
            <a:miter lim="800000"/>
            <a:headEnd/>
            <a:tailEnd/>
          </a:ln>
          <a:effectLst/>
        </p:spPr>
      </p:pic>
    </p:spTree>
    <p:extLst>
      <p:ext uri="{BB962C8B-B14F-4D97-AF65-F5344CB8AC3E}">
        <p14:creationId xmlns:p14="http://schemas.microsoft.com/office/powerpoint/2010/main" val="4107225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128</Words>
  <Application>Microsoft Office PowerPoint</Application>
  <PresentationFormat>On-screen Show (4:3)</PresentationFormat>
  <Paragraphs>68</Paragraphs>
  <Slides>20</Slides>
  <Notes>5</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Tahoma</vt:lpstr>
      <vt:lpstr>Calibri</vt:lpstr>
      <vt:lpstr>Wingdings 3</vt:lpstr>
      <vt:lpstr>Arial</vt:lpstr>
      <vt:lpstr>.VnAvant</vt:lpstr>
      <vt:lpstr>Trebuchet MS</vt:lpstr>
      <vt:lpstr>HP001 4 hang 1 ô ly</vt:lpstr>
      <vt:lpstr>HP001 4 hàng 2 ô ly</vt:lpstr>
      <vt:lpstr>HP001</vt:lpstr>
      <vt:lpstr>Quicksand Medium</vt:lpstr>
      <vt:lpstr>Times New Roman</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Trang</dc:creator>
  <cp:lastModifiedBy>Admin</cp:lastModifiedBy>
  <cp:revision>734</cp:revision>
  <dcterms:created xsi:type="dcterms:W3CDTF">2006-08-16T00:00:00Z</dcterms:created>
  <dcterms:modified xsi:type="dcterms:W3CDTF">2021-11-15T06:14:18Z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1033-10.2.0.7646</vt:lpwstr>
  </property>
</Properties>
</file>