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6" r:id="rId3"/>
    <p:sldId id="265" r:id="rId5"/>
    <p:sldId id="258" r:id="rId6"/>
    <p:sldId id="259" r:id="rId7"/>
    <p:sldId id="260" r:id="rId8"/>
    <p:sldId id="261" r:id="rId9"/>
    <p:sldId id="263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1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6DCA5-A64A-438E-AEF8-00C35C8A30D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5D9D5-7D17-4D8D-81CB-63F92977BD4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E8480C2-3627-451E-A52A-E360AF56EFE8}" type="slidenum">
              <a:rPr lang="vi-VN" altLang="en-US" sz="1200" b="1">
                <a:solidFill>
                  <a:srgbClr val="0000FF"/>
                </a:solidFill>
                <a:cs typeface="Arial" panose="020B0604020202020204" pitchFamily="34" charset="0"/>
              </a:rPr>
            </a:fld>
            <a:endParaRPr lang="vi-VN" altLang="en-US" sz="1200" b="1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AD6A-744E-480B-863F-431D3CEC841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0169-2F23-46B6-AF0B-5D7ED71074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AD6A-744E-480B-863F-431D3CEC841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0169-2F23-46B6-AF0B-5D7ED71074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AD6A-744E-480B-863F-431D3CEC841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0169-2F23-46B6-AF0B-5D7ED71074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AD6A-744E-480B-863F-431D3CEC841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0169-2F23-46B6-AF0B-5D7ED71074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AD6A-744E-480B-863F-431D3CEC841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0169-2F23-46B6-AF0B-5D7ED71074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AD6A-744E-480B-863F-431D3CEC841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0169-2F23-46B6-AF0B-5D7ED71074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AD6A-744E-480B-863F-431D3CEC841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0169-2F23-46B6-AF0B-5D7ED71074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AD6A-744E-480B-863F-431D3CEC841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0169-2F23-46B6-AF0B-5D7ED71074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AD6A-744E-480B-863F-431D3CEC841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0169-2F23-46B6-AF0B-5D7ED71074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AD6A-744E-480B-863F-431D3CEC841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0169-2F23-46B6-AF0B-5D7ED71074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AD6A-744E-480B-863F-431D3CEC841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0169-2F23-46B6-AF0B-5D7ED71074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6AD6A-744E-480B-863F-431D3CEC841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80169-2F23-46B6-AF0B-5D7ED710740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microsoft.com/office/2007/relationships/media" Target="file:///C:\Users\VANHUNG\Downloads\Anh%20Th&#417;%20&#8211;%20B&#224;i%20Ca%20Ng&#432;&#7901;i%20Gi&#225;o%20Vi&#234;n%20Nh&#226;n%20D&#226;n.mp3" TargetMode="External"/><Relationship Id="rId7" Type="http://schemas.openxmlformats.org/officeDocument/2006/relationships/audio" Target="file:///C:\Users\VANHUNG\Downloads\Anh%20Th&#417;%20&#8211;%20B&#224;i%20Ca%20Ng&#432;&#7901;i%20Gi&#225;o%20Vi&#234;n%20Nh&#226;n%20D&#226;n.mp3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4" Type="http://schemas.openxmlformats.org/officeDocument/2006/relationships/image" Target="../media/image4.wmf"/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openxmlformats.org/officeDocument/2006/relationships/tags" Target="../tags/tag2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-793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304483" y="989013"/>
            <a:ext cx="12801601" cy="64516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NHIỆT LIỆT CHÀO MỪNG CÁC THẦY, CÔ GIÁO VỀ DỰ GI</a:t>
            </a:r>
            <a:endParaRPr lang="en-US" sz="4000" i="1" dirty="0">
              <a:solidFill>
                <a:srgbClr val="00FF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101712" y="989110"/>
            <a:ext cx="12801600" cy="64516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NHIỆT LIỆT CHÀO MỪNG CÁC THẦY, CÔ GIÁO VỀ DỰ GIỜ </a:t>
            </a:r>
            <a:endParaRPr lang="en-US" sz="4000" i="1" dirty="0">
              <a:solidFill>
                <a:srgbClr val="00FF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" name="AutoShape 33"/>
          <p:cNvSpPr>
            <a:spLocks noChangeArrowheads="1"/>
          </p:cNvSpPr>
          <p:nvPr/>
        </p:nvSpPr>
        <p:spPr bwMode="auto">
          <a:xfrm>
            <a:off x="5905500" y="11176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200">
              <a:solidFill>
                <a:srgbClr val="003399"/>
              </a:solidFill>
              <a:latin typeface="HP001 4 hàng" panose="020B0603050302020204"/>
            </a:endParaRPr>
          </a:p>
        </p:txBody>
      </p:sp>
      <p:sp>
        <p:nvSpPr>
          <p:cNvPr id="8" name="AutoShape 33"/>
          <p:cNvSpPr>
            <a:spLocks noChangeArrowheads="1"/>
          </p:cNvSpPr>
          <p:nvPr/>
        </p:nvSpPr>
        <p:spPr bwMode="auto">
          <a:xfrm>
            <a:off x="4137025" y="39116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200">
              <a:solidFill>
                <a:srgbClr val="003399"/>
              </a:solidFill>
              <a:latin typeface="HP001 4 hàng" panose="020B0603050302020204"/>
            </a:endParaRPr>
          </a:p>
        </p:txBody>
      </p:sp>
      <p:sp>
        <p:nvSpPr>
          <p:cNvPr id="9" name="AutoShape 33"/>
          <p:cNvSpPr>
            <a:spLocks noChangeArrowheads="1"/>
          </p:cNvSpPr>
          <p:nvPr/>
        </p:nvSpPr>
        <p:spPr bwMode="auto">
          <a:xfrm>
            <a:off x="4251325" y="19431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200">
              <a:solidFill>
                <a:srgbClr val="003399"/>
              </a:solidFill>
              <a:latin typeface="HP001 4 hàng" panose="020B0603050302020204"/>
            </a:endParaRPr>
          </a:p>
        </p:txBody>
      </p:sp>
      <p:sp>
        <p:nvSpPr>
          <p:cNvPr id="10" name="AutoShape 33"/>
          <p:cNvSpPr>
            <a:spLocks noChangeArrowheads="1"/>
          </p:cNvSpPr>
          <p:nvPr/>
        </p:nvSpPr>
        <p:spPr bwMode="auto">
          <a:xfrm>
            <a:off x="7670800" y="177165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200">
              <a:solidFill>
                <a:srgbClr val="003399"/>
              </a:solidFill>
              <a:latin typeface="HP001 4 hàng" panose="020B0603050302020204"/>
            </a:endParaRPr>
          </a:p>
        </p:txBody>
      </p:sp>
      <p:sp>
        <p:nvSpPr>
          <p:cNvPr id="11" name="AutoShape 33"/>
          <p:cNvSpPr>
            <a:spLocks noChangeArrowheads="1"/>
          </p:cNvSpPr>
          <p:nvPr/>
        </p:nvSpPr>
        <p:spPr bwMode="auto">
          <a:xfrm>
            <a:off x="7807325" y="4157663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200">
              <a:solidFill>
                <a:srgbClr val="003399"/>
              </a:solidFill>
              <a:latin typeface="HP001 4 hàng" panose="020B0603050302020204"/>
            </a:endParaRPr>
          </a:p>
        </p:txBody>
      </p:sp>
      <p:pic>
        <p:nvPicPr>
          <p:cNvPr id="12" name="Picture 55" descr="RNBOWBTN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34401" y="2628900"/>
            <a:ext cx="2270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5" descr="RNBOWBTN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8688" y="2628900"/>
            <a:ext cx="2270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2978151" y="2065339"/>
            <a:ext cx="385763" cy="441325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200">
              <a:solidFill>
                <a:srgbClr val="003399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2036763" y="2943225"/>
            <a:ext cx="385762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200">
              <a:solidFill>
                <a:srgbClr val="003399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AutoShape 46"/>
          <p:cNvSpPr>
            <a:spLocks noChangeArrowheads="1"/>
          </p:cNvSpPr>
          <p:nvPr/>
        </p:nvSpPr>
        <p:spPr bwMode="auto">
          <a:xfrm>
            <a:off x="9191625" y="2797175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200">
              <a:solidFill>
                <a:srgbClr val="003399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utoShape 46"/>
          <p:cNvSpPr>
            <a:spLocks noChangeArrowheads="1"/>
          </p:cNvSpPr>
          <p:nvPr/>
        </p:nvSpPr>
        <p:spPr bwMode="auto">
          <a:xfrm>
            <a:off x="2755900" y="2817813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200">
              <a:solidFill>
                <a:srgbClr val="003399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7184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3" y="4222750"/>
            <a:ext cx="1663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71" descr="JFLOWER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265614"/>
            <a:ext cx="7620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71" descr="JFLOWER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3" y="4035426"/>
            <a:ext cx="919162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7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3038" y="46863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7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60625" y="46863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7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5813" y="46736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7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27200" y="470535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7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67825" y="46736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7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6311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7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8221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Picture 7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4731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94" y="5057458"/>
            <a:ext cx="9126537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Anh Thơ – Bài Ca Người Giáo Viên Nhân Dân.mp3">
            <a:hlinkClick r:id="" action="ppaction://media"/>
          </p:cNvPr>
          <p:cNvPicPr>
            <a:picLocks noRot="1"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link="rId8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0675" y="36560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6818314" y="4641851"/>
            <a:ext cx="511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8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6927851" y="4891089"/>
            <a:ext cx="4175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AutoShape 51"/>
          <p:cNvSpPr>
            <a:spLocks noChangeArrowheads="1"/>
          </p:cNvSpPr>
          <p:nvPr/>
        </p:nvSpPr>
        <p:spPr bwMode="auto">
          <a:xfrm>
            <a:off x="5756276" y="111125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200">
              <a:solidFill>
                <a:srgbClr val="003399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AutoShape 51"/>
          <p:cNvSpPr>
            <a:spLocks noChangeArrowheads="1"/>
          </p:cNvSpPr>
          <p:nvPr/>
        </p:nvSpPr>
        <p:spPr bwMode="auto">
          <a:xfrm>
            <a:off x="3773488" y="1460500"/>
            <a:ext cx="385762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200">
              <a:solidFill>
                <a:srgbClr val="003399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AutoShape 51"/>
          <p:cNvSpPr>
            <a:spLocks noChangeArrowheads="1"/>
          </p:cNvSpPr>
          <p:nvPr/>
        </p:nvSpPr>
        <p:spPr bwMode="auto">
          <a:xfrm>
            <a:off x="4829176" y="682625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200">
              <a:solidFill>
                <a:srgbClr val="003399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AutoShape 51"/>
          <p:cNvSpPr>
            <a:spLocks noChangeArrowheads="1"/>
          </p:cNvSpPr>
          <p:nvPr/>
        </p:nvSpPr>
        <p:spPr bwMode="auto">
          <a:xfrm>
            <a:off x="6646863" y="549275"/>
            <a:ext cx="385762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200">
              <a:solidFill>
                <a:srgbClr val="003399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7843839" y="1350964"/>
            <a:ext cx="384175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200">
              <a:solidFill>
                <a:srgbClr val="003399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AutoShape 51"/>
          <p:cNvSpPr>
            <a:spLocks noChangeArrowheads="1"/>
          </p:cNvSpPr>
          <p:nvPr/>
        </p:nvSpPr>
        <p:spPr bwMode="auto">
          <a:xfrm>
            <a:off x="8999539" y="1911350"/>
            <a:ext cx="384175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200">
              <a:solidFill>
                <a:srgbClr val="003399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AutoShape 51"/>
          <p:cNvSpPr>
            <a:spLocks noChangeArrowheads="1"/>
          </p:cNvSpPr>
          <p:nvPr/>
        </p:nvSpPr>
        <p:spPr bwMode="auto">
          <a:xfrm>
            <a:off x="10055226" y="2728914"/>
            <a:ext cx="385763" cy="441325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200">
              <a:solidFill>
                <a:srgbClr val="003399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7206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 t="14589" r="9814" b="63777"/>
          <a:stretch>
            <a:fillRect/>
          </a:stretch>
        </p:blipFill>
        <p:spPr bwMode="auto">
          <a:xfrm>
            <a:off x="4806951" y="4656138"/>
            <a:ext cx="230822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7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4527551" y="5057775"/>
            <a:ext cx="892175" cy="12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8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6" r="45625"/>
          <a:stretch>
            <a:fillRect/>
          </a:stretch>
        </p:blipFill>
        <p:spPr bwMode="auto">
          <a:xfrm>
            <a:off x="1549401" y="5237164"/>
            <a:ext cx="49625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9" name="Picture 7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8286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0" name="Picture 7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74888" y="4656138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1" name="Picture 7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58913" y="4641850"/>
            <a:ext cx="457201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2" name="Picture 7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70975" y="46831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3" name="Picture 7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51963" y="4656138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4" name="Picture 7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39325" y="464185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5" name="Picture 7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07625" y="4627563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2811464" y="5457826"/>
            <a:ext cx="5983287" cy="1323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3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Giáo viên dạy: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3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Phạm Thị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Xinh</a:t>
            </a:r>
            <a:endParaRPr lang="vi-VN" sz="3200" dirty="0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vi-VN" sz="32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                                             </a:t>
            </a:r>
            <a:endParaRPr lang="en-US" sz="3200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fani HeavyH" pitchFamily="34" charset="0"/>
              <a:cs typeface="Times New Roman" panose="02020603050405020304" charset="0"/>
            </a:endParaRPr>
          </a:p>
        </p:txBody>
      </p:sp>
      <p:sp>
        <p:nvSpPr>
          <p:cNvPr id="52" name="Text Box 5"/>
          <p:cNvSpPr txBox="1">
            <a:spLocks noChangeArrowheads="1"/>
          </p:cNvSpPr>
          <p:nvPr/>
        </p:nvSpPr>
        <p:spPr bwMode="auto">
          <a:xfrm>
            <a:off x="5257801" y="3810000"/>
            <a:ext cx="1590675" cy="5835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LỚP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1A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fani HeavyH" pitchFamily="34" charset="0"/>
              <a:cs typeface="Times New Roman" panose="02020603050405020304" charset="0"/>
            </a:endParaRPr>
          </a:p>
        </p:txBody>
      </p:sp>
      <p:sp>
        <p:nvSpPr>
          <p:cNvPr id="60" name="Text Box 5"/>
          <p:cNvSpPr txBox="1">
            <a:spLocks noChangeArrowheads="1"/>
          </p:cNvSpPr>
          <p:nvPr/>
        </p:nvSpPr>
        <p:spPr bwMode="auto">
          <a:xfrm>
            <a:off x="4343400" y="3124200"/>
            <a:ext cx="4267200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Phân môn: T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iếng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Việt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fani HeavyH" pitchFamily="34" charset="0"/>
              <a:cs typeface="Times New Roman" panose="02020603050405020304" charset="0"/>
            </a:endParaRPr>
          </a:p>
        </p:txBody>
      </p:sp>
    </p:spTree>
    <p:custDataLst>
      <p:tags r:id="rId10"/>
    </p:custDataLst>
  </p:cSld>
  <p:clrMapOvr>
    <a:masterClrMapping/>
  </p:clrMapOvr>
  <p:transition spd="slow" advClick="0" advTm="2670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1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707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1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51" grpId="0"/>
      <p:bldP spid="52" grpId="0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ột con vịt - Bé múa hát mầm non - Nhạc thiếu nhi vui nhộn và sôi động (1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3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973070" y="701040"/>
            <a:ext cx="7132320" cy="555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Thứ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smtClean="0">
                <a:latin typeface="Times New Roman" panose="02020603050405020304" charset="0"/>
                <a:cs typeface="Times New Roman" panose="02020603050405020304" charset="0"/>
              </a:rPr>
              <a:t>Ba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ngày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smtClean="0">
                <a:latin typeface="Times New Roman" panose="02020603050405020304" charset="0"/>
                <a:cs typeface="Times New Roman" panose="02020603050405020304" charset="0"/>
              </a:rPr>
              <a:t>28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tháng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smtClean="0">
                <a:latin typeface="Times New Roman" panose="02020603050405020304" charset="0"/>
                <a:cs typeface="Times New Roman" panose="02020603050405020304" charset="0"/>
              </a:rPr>
              <a:t>11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năm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2023</a:t>
            </a:r>
            <a:endParaRPr lang="en-US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066756" y="1345565"/>
            <a:ext cx="26320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Tiếng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Việt</a:t>
            </a:r>
            <a:endParaRPr lang="en-US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47340" y="2018029"/>
            <a:ext cx="6048466" cy="11431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en-US" sz="3200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</a:t>
            </a:r>
            <a:r>
              <a:rPr lang="en-US" sz="32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57</a:t>
            </a:r>
            <a:r>
              <a:rPr lang="en-US" sz="3200" dirty="0" smtClean="0">
                <a:sym typeface="+mn-ea"/>
              </a:rPr>
              <a:t>:   </a:t>
            </a:r>
            <a:r>
              <a:rPr lang="en-US" sz="3200" dirty="0" err="1" smtClean="0">
                <a:solidFill>
                  <a:srgbClr val="FF0000"/>
                </a:solidFill>
                <a:sym typeface="+mn-ea"/>
              </a:rPr>
              <a:t>anh</a:t>
            </a:r>
            <a:r>
              <a:rPr lang="en-US" sz="3200" dirty="0" smtClean="0">
                <a:solidFill>
                  <a:srgbClr val="FF0000"/>
                </a:solidFill>
                <a:sym typeface="+mn-ea"/>
              </a:rPr>
              <a:t>    </a:t>
            </a:r>
            <a:r>
              <a:rPr lang="en-US" sz="3200" dirty="0" err="1" smtClean="0">
                <a:solidFill>
                  <a:srgbClr val="FF0000"/>
                </a:solidFill>
                <a:sym typeface="+mn-ea"/>
              </a:rPr>
              <a:t>ênh</a:t>
            </a:r>
            <a:r>
              <a:rPr lang="en-US" sz="3200" dirty="0" smtClean="0">
                <a:solidFill>
                  <a:srgbClr val="FF0000"/>
                </a:solidFill>
                <a:sym typeface="+mn-ea"/>
              </a:rPr>
              <a:t>   </a:t>
            </a:r>
            <a:r>
              <a:rPr lang="en-US" sz="3200" dirty="0" err="1" smtClean="0">
                <a:solidFill>
                  <a:srgbClr val="FF0000"/>
                </a:solidFill>
                <a:sym typeface="+mn-ea"/>
              </a:rPr>
              <a:t>inh</a:t>
            </a:r>
            <a:r>
              <a:rPr lang="en-US" sz="3200" dirty="0" smtClean="0">
                <a:solidFill>
                  <a:srgbClr val="FF0000"/>
                </a:solidFill>
                <a:sym typeface="+mn-ea"/>
              </a:rPr>
              <a:t> (</a:t>
            </a:r>
            <a:r>
              <a:rPr lang="en-US" sz="3200" dirty="0" smtClean="0">
                <a:solidFill>
                  <a:srgbClr val="FF0000"/>
                </a:solidFill>
                <a:sym typeface="+mn-ea"/>
              </a:rPr>
              <a:t>3 </a:t>
            </a:r>
            <a:r>
              <a:rPr lang="en-US" sz="3200" dirty="0" err="1" smtClean="0">
                <a:solidFill>
                  <a:srgbClr val="FF0000"/>
                </a:solidFill>
                <a:sym typeface="+mn-ea"/>
              </a:rPr>
              <a:t>t</a:t>
            </a:r>
            <a:r>
              <a:rPr lang="en-US" sz="3200" dirty="0" err="1" smtClean="0">
                <a:solidFill>
                  <a:srgbClr val="FF0000"/>
                </a:solidFill>
                <a:sym typeface="+mn-ea"/>
              </a:rPr>
              <a:t>iết</a:t>
            </a:r>
            <a:r>
              <a:rPr lang="en-US" sz="3200" dirty="0" smtClean="0">
                <a:solidFill>
                  <a:srgbClr val="FF0000"/>
                </a:solidFill>
                <a:sym typeface="+mn-ea"/>
              </a:rPr>
              <a:t> )</a:t>
            </a:r>
            <a:endParaRPr lang="en-US" sz="3200" dirty="0" smtClean="0">
              <a:solidFill>
                <a:srgbClr val="FF0000"/>
              </a:solidFill>
              <a:sym typeface="+mn-ea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       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3</a:t>
            </a:r>
            <a:endParaRPr lang="en-US" sz="32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4480" y="640080"/>
            <a:ext cx="9444446" cy="535577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1965" y="836023"/>
            <a:ext cx="10097589" cy="483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dirty="0" smtClean="0"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vi-VN" sz="4800" dirty="0" smtClean="0">
                <a:latin typeface="Times New Roman" panose="02020603050405020304" charset="0"/>
                <a:cs typeface="Times New Roman" panose="02020603050405020304" charset="0"/>
              </a:rPr>
              <a:t>Nhà </a:t>
            </a:r>
            <a:r>
              <a:rPr lang="vi-VN" sz="4800" dirty="0">
                <a:latin typeface="Times New Roman" panose="02020603050405020304" charset="0"/>
                <a:cs typeface="Times New Roman" panose="02020603050405020304" charset="0"/>
              </a:rPr>
              <a:t>vịt ở gần một </a:t>
            </a:r>
            <a:r>
              <a:rPr lang="en-US" sz="4800" dirty="0" smtClean="0"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vi-VN" sz="4800" dirty="0" smtClean="0">
                <a:latin typeface="Times New Roman" panose="02020603050405020304" charset="0"/>
                <a:cs typeface="Times New Roman" panose="02020603050405020304" charset="0"/>
              </a:rPr>
              <a:t>on </a:t>
            </a:r>
            <a:r>
              <a:rPr lang="en-US" sz="4800" dirty="0" smtClean="0">
                <a:latin typeface="Times New Roman" panose="02020603050405020304" charset="0"/>
                <a:cs typeface="Times New Roman" panose="02020603050405020304" charset="0"/>
              </a:rPr>
              <a:t>k</a:t>
            </a:r>
            <a:r>
              <a:rPr lang="vi-VN" sz="4800" dirty="0" smtClean="0">
                <a:latin typeface="Times New Roman" panose="02020603050405020304" charset="0"/>
                <a:cs typeface="Times New Roman" panose="02020603050405020304" charset="0"/>
              </a:rPr>
              <a:t>ênh </a:t>
            </a:r>
            <a:r>
              <a:rPr lang="en-US" sz="4800" dirty="0" smtClean="0">
                <a:latin typeface="Times New Roman" panose="02020603050405020304" charset="0"/>
                <a:cs typeface="Times New Roman" panose="02020603050405020304" charset="0"/>
              </a:rPr>
              <a:t>x</a:t>
            </a:r>
            <a:r>
              <a:rPr lang="vi-VN" sz="4800" dirty="0" smtClean="0">
                <a:latin typeface="Times New Roman" panose="02020603050405020304" charset="0"/>
                <a:cs typeface="Times New Roman" panose="02020603050405020304" charset="0"/>
              </a:rPr>
              <a:t>inh </a:t>
            </a:r>
            <a:r>
              <a:rPr lang="en-US" sz="4800" dirty="0" smtClean="0">
                <a:latin typeface="Times New Roman" panose="02020603050405020304" charset="0"/>
                <a:cs typeface="Times New Roman" panose="02020603050405020304" charset="0"/>
              </a:rPr>
              <a:t>x</a:t>
            </a:r>
            <a:r>
              <a:rPr lang="vi-VN" sz="4800" dirty="0" smtClean="0">
                <a:latin typeface="Times New Roman" panose="02020603050405020304" charset="0"/>
                <a:cs typeface="Times New Roman" panose="02020603050405020304" charset="0"/>
              </a:rPr>
              <a:t>inh.</a:t>
            </a:r>
            <a:r>
              <a:rPr lang="en-US" sz="4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4800" dirty="0" smtClean="0">
                <a:latin typeface="Times New Roman" panose="02020603050405020304" charset="0"/>
                <a:cs typeface="Times New Roman" panose="02020603050405020304" charset="0"/>
              </a:rPr>
              <a:t>Hôm </a:t>
            </a:r>
            <a:r>
              <a:rPr lang="vi-VN" sz="4800" dirty="0">
                <a:latin typeface="Times New Roman" panose="02020603050405020304" charset="0"/>
                <a:cs typeface="Times New Roman" panose="02020603050405020304" charset="0"/>
              </a:rPr>
              <a:t>nay trời </a:t>
            </a:r>
            <a:r>
              <a:rPr lang="vi-VN" sz="4800" dirty="0" smtClean="0">
                <a:latin typeface="Times New Roman" panose="02020603050405020304" charset="0"/>
                <a:cs typeface="Times New Roman" panose="02020603050405020304" charset="0"/>
              </a:rPr>
              <a:t>đẹp</a:t>
            </a:r>
            <a:r>
              <a:rPr lang="en-US" sz="4800" dirty="0" smtClean="0"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vi-VN" sz="4800" dirty="0" smtClean="0">
                <a:latin typeface="Times New Roman" panose="02020603050405020304" charset="0"/>
                <a:cs typeface="Times New Roman" panose="02020603050405020304" charset="0"/>
              </a:rPr>
              <a:t> bố </a:t>
            </a:r>
            <a:r>
              <a:rPr lang="vi-VN" sz="4800" dirty="0">
                <a:latin typeface="Times New Roman" panose="02020603050405020304" charset="0"/>
                <a:cs typeface="Times New Roman" panose="02020603050405020304" charset="0"/>
              </a:rPr>
              <a:t>mẹ cho vịt con ra </a:t>
            </a:r>
            <a:r>
              <a:rPr lang="en-US" sz="4800" dirty="0" err="1" smtClean="0">
                <a:latin typeface="Times New Roman" panose="02020603050405020304" charset="0"/>
                <a:cs typeface="Times New Roman" panose="02020603050405020304" charset="0"/>
              </a:rPr>
              <a:t>kênh</a:t>
            </a:r>
            <a:r>
              <a:rPr lang="vi-VN" sz="4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4800" dirty="0">
                <a:latin typeface="Times New Roman" panose="02020603050405020304" charset="0"/>
                <a:cs typeface="Times New Roman" panose="02020603050405020304" charset="0"/>
              </a:rPr>
              <a:t>tập </a:t>
            </a:r>
            <a:r>
              <a:rPr lang="vi-VN" sz="4800" dirty="0" smtClean="0">
                <a:latin typeface="Times New Roman" panose="02020603050405020304" charset="0"/>
                <a:cs typeface="Times New Roman" panose="02020603050405020304" charset="0"/>
              </a:rPr>
              <a:t>bơi</a:t>
            </a:r>
            <a:r>
              <a:rPr lang="en-US" sz="4800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vi-VN" sz="4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dirty="0" smtClean="0">
                <a:latin typeface="Times New Roman" panose="02020603050405020304" charset="0"/>
                <a:cs typeface="Times New Roman" panose="02020603050405020304" charset="0"/>
              </a:rPr>
              <a:t>M</a:t>
            </a:r>
            <a:r>
              <a:rPr lang="vi-VN" sz="4800" dirty="0" smtClean="0">
                <a:latin typeface="Times New Roman" panose="02020603050405020304" charset="0"/>
                <a:cs typeface="Times New Roman" panose="02020603050405020304" charset="0"/>
              </a:rPr>
              <a:t>ới </a:t>
            </a:r>
            <a:r>
              <a:rPr lang="vi-VN" sz="4800" dirty="0">
                <a:latin typeface="Times New Roman" panose="02020603050405020304" charset="0"/>
                <a:cs typeface="Times New Roman" panose="02020603050405020304" charset="0"/>
              </a:rPr>
              <a:t>tập mà </a:t>
            </a:r>
            <a:r>
              <a:rPr lang="vi-VN" sz="4800" dirty="0" smtClean="0">
                <a:latin typeface="Times New Roman" panose="02020603050405020304" charset="0"/>
                <a:cs typeface="Times New Roman" panose="02020603050405020304" charset="0"/>
              </a:rPr>
              <a:t>v</a:t>
            </a:r>
            <a:r>
              <a:rPr lang="en-US" sz="4800" dirty="0" err="1" smtClean="0">
                <a:latin typeface="Times New Roman" panose="02020603050405020304" charset="0"/>
                <a:cs typeface="Times New Roman" panose="02020603050405020304" charset="0"/>
              </a:rPr>
              <a:t>ịt</a:t>
            </a:r>
            <a:r>
              <a:rPr lang="vi-VN" sz="4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4800" dirty="0">
                <a:latin typeface="Times New Roman" panose="02020603050405020304" charset="0"/>
                <a:cs typeface="Times New Roman" panose="02020603050405020304" charset="0"/>
              </a:rPr>
              <a:t>con đã bơi rất </a:t>
            </a:r>
            <a:r>
              <a:rPr lang="vi-VN" sz="4800" dirty="0" smtClean="0">
                <a:latin typeface="Times New Roman" panose="02020603050405020304" charset="0"/>
                <a:cs typeface="Times New Roman" panose="02020603050405020304" charset="0"/>
              </a:rPr>
              <a:t>nhanh</a:t>
            </a:r>
            <a:r>
              <a:rPr lang="en-US" sz="4800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vi-VN" sz="4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dirty="0" smtClean="0">
                <a:latin typeface="Times New Roman" panose="02020603050405020304" charset="0"/>
                <a:cs typeface="Times New Roman" panose="02020603050405020304" charset="0"/>
              </a:rPr>
              <a:t>V</a:t>
            </a:r>
            <a:r>
              <a:rPr lang="vi-VN" sz="4800" dirty="0" smtClean="0">
                <a:latin typeface="Times New Roman" panose="02020603050405020304" charset="0"/>
                <a:cs typeface="Times New Roman" panose="02020603050405020304" charset="0"/>
              </a:rPr>
              <a:t>ịt </a:t>
            </a:r>
            <a:r>
              <a:rPr lang="vi-VN" sz="4800" dirty="0">
                <a:latin typeface="Times New Roman" panose="02020603050405020304" charset="0"/>
                <a:cs typeface="Times New Roman" panose="02020603050405020304" charset="0"/>
              </a:rPr>
              <a:t>bố vịt mẹ vui </a:t>
            </a:r>
            <a:r>
              <a:rPr lang="vi-VN" sz="4800" dirty="0" smtClean="0">
                <a:latin typeface="Times New Roman" panose="02020603050405020304" charset="0"/>
                <a:cs typeface="Times New Roman" panose="02020603050405020304" charset="0"/>
              </a:rPr>
              <a:t>quá</a:t>
            </a:r>
            <a:r>
              <a:rPr lang="en-US" sz="4800" dirty="0" smtClean="0"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vi-VN" sz="4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4800" dirty="0">
                <a:latin typeface="Times New Roman" panose="02020603050405020304" charset="0"/>
                <a:cs typeface="Times New Roman" panose="02020603050405020304" charset="0"/>
              </a:rPr>
              <a:t>kêu cạp </a:t>
            </a:r>
            <a:r>
              <a:rPr lang="vi-VN" sz="4800" dirty="0" smtClean="0">
                <a:latin typeface="Times New Roman" panose="02020603050405020304" charset="0"/>
                <a:cs typeface="Times New Roman" panose="02020603050405020304" charset="0"/>
              </a:rPr>
              <a:t>cạp</a:t>
            </a:r>
            <a:r>
              <a:rPr lang="en-US" sz="4800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vi-VN" sz="4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dirty="0" smtClean="0">
                <a:latin typeface="Times New Roman" panose="02020603050405020304" charset="0"/>
                <a:cs typeface="Times New Roman" panose="02020603050405020304" charset="0"/>
              </a:rPr>
              <a:t>G</a:t>
            </a:r>
            <a:r>
              <a:rPr lang="vi-VN" sz="4800" dirty="0" smtClean="0">
                <a:latin typeface="Times New Roman" panose="02020603050405020304" charset="0"/>
                <a:cs typeface="Times New Roman" panose="02020603050405020304" charset="0"/>
              </a:rPr>
              <a:t>ia </a:t>
            </a:r>
            <a:r>
              <a:rPr lang="vi-VN" sz="4800" dirty="0">
                <a:latin typeface="Times New Roman" panose="02020603050405020304" charset="0"/>
                <a:cs typeface="Times New Roman" panose="02020603050405020304" charset="0"/>
              </a:rPr>
              <a:t>đình </a:t>
            </a:r>
            <a:r>
              <a:rPr lang="vi-VN" sz="4800" dirty="0" smtClean="0">
                <a:latin typeface="Times New Roman" panose="02020603050405020304" charset="0"/>
                <a:cs typeface="Times New Roman" panose="02020603050405020304" charset="0"/>
              </a:rPr>
              <a:t>v</a:t>
            </a:r>
            <a:r>
              <a:rPr lang="en-US" sz="4800" dirty="0" err="1" smtClean="0">
                <a:latin typeface="Times New Roman" panose="02020603050405020304" charset="0"/>
                <a:cs typeface="Times New Roman" panose="02020603050405020304" charset="0"/>
              </a:rPr>
              <a:t>ịt</a:t>
            </a:r>
            <a:r>
              <a:rPr lang="vi-VN" sz="4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4800" dirty="0">
                <a:latin typeface="Times New Roman" panose="02020603050405020304" charset="0"/>
                <a:cs typeface="Times New Roman" panose="02020603050405020304" charset="0"/>
              </a:rPr>
              <a:t>làm xôn xao cả </a:t>
            </a:r>
            <a:r>
              <a:rPr lang="vi-VN" sz="4800" dirty="0" smtClean="0">
                <a:latin typeface="Times New Roman" panose="02020603050405020304" charset="0"/>
                <a:cs typeface="Times New Roman" panose="02020603050405020304" charset="0"/>
              </a:rPr>
              <a:t>m</a:t>
            </a:r>
            <a:r>
              <a:rPr lang="en-US" sz="4800" dirty="0" smtClean="0">
                <a:latin typeface="Times New Roman" panose="02020603050405020304" charset="0"/>
                <a:cs typeface="Times New Roman" panose="02020603050405020304" charset="0"/>
              </a:rPr>
              <a:t>ặ</a:t>
            </a:r>
            <a:r>
              <a:rPr lang="vi-VN" sz="4800" dirty="0" smtClean="0">
                <a:latin typeface="Times New Roman" panose="02020603050405020304" charset="0"/>
                <a:cs typeface="Times New Roman" panose="02020603050405020304" charset="0"/>
              </a:rPr>
              <a:t>t kênh</a:t>
            </a:r>
            <a:r>
              <a:rPr lang="en-US" sz="4800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vi-VN" sz="4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9805" y="1254125"/>
            <a:ext cx="10232390" cy="88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sz="4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4800" dirty="0">
                <a:latin typeface="Times New Roman" panose="02020603050405020304" charset="0"/>
                <a:cs typeface="Times New Roman" panose="02020603050405020304" charset="0"/>
              </a:rPr>
              <a:t>Nhà vịt ở gần một </a:t>
            </a:r>
            <a:r>
              <a:rPr lang="en-US" sz="4800" dirty="0"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vi-VN" sz="4800" dirty="0">
                <a:latin typeface="Times New Roman" panose="02020603050405020304" charset="0"/>
                <a:cs typeface="Times New Roman" panose="02020603050405020304" charset="0"/>
              </a:rPr>
              <a:t>on </a:t>
            </a:r>
            <a:r>
              <a:rPr lang="en-US" sz="4800" dirty="0">
                <a:latin typeface="Times New Roman" panose="02020603050405020304" charset="0"/>
                <a:cs typeface="Times New Roman" panose="02020603050405020304" charset="0"/>
              </a:rPr>
              <a:t>k</a:t>
            </a:r>
            <a:r>
              <a:rPr lang="vi-VN" sz="4800" dirty="0">
                <a:latin typeface="Times New Roman" panose="02020603050405020304" charset="0"/>
                <a:cs typeface="Times New Roman" panose="02020603050405020304" charset="0"/>
              </a:rPr>
              <a:t>ênh </a:t>
            </a:r>
            <a:r>
              <a:rPr lang="en-US" sz="4800" dirty="0">
                <a:latin typeface="Times New Roman" panose="02020603050405020304" charset="0"/>
                <a:cs typeface="Times New Roman" panose="02020603050405020304" charset="0"/>
              </a:rPr>
              <a:t>x</a:t>
            </a:r>
            <a:r>
              <a:rPr lang="vi-VN" sz="4800" dirty="0">
                <a:latin typeface="Times New Roman" panose="02020603050405020304" charset="0"/>
                <a:cs typeface="Times New Roman" panose="02020603050405020304" charset="0"/>
              </a:rPr>
              <a:t>inh </a:t>
            </a:r>
            <a:r>
              <a:rPr lang="en-US" sz="4800" dirty="0">
                <a:latin typeface="Times New Roman" panose="02020603050405020304" charset="0"/>
                <a:cs typeface="Times New Roman" panose="02020603050405020304" charset="0"/>
              </a:rPr>
              <a:t>x</a:t>
            </a:r>
            <a:r>
              <a:rPr lang="vi-VN" sz="4800" dirty="0">
                <a:latin typeface="Times New Roman" panose="02020603050405020304" charset="0"/>
                <a:cs typeface="Times New Roman" panose="02020603050405020304" charset="0"/>
              </a:rPr>
              <a:t>inh.</a:t>
            </a:r>
            <a:r>
              <a:rPr lang="en-US" altLang="vi-VN" sz="4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vi-VN" sz="4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1"/>
          <p:cNvSpPr/>
          <p:nvPr/>
        </p:nvSpPr>
        <p:spPr>
          <a:xfrm>
            <a:off x="648335" y="2135505"/>
            <a:ext cx="11055350" cy="167132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4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4800" dirty="0">
                <a:latin typeface="Times New Roman" panose="02020603050405020304" charset="0"/>
                <a:cs typeface="Times New Roman" panose="02020603050405020304" charset="0"/>
              </a:rPr>
              <a:t>Hôm nay trời đẹp</a:t>
            </a:r>
            <a:r>
              <a:rPr lang="en-US" sz="4800" dirty="0"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vi-VN" sz="4800" dirty="0">
                <a:latin typeface="Times New Roman" panose="02020603050405020304" charset="0"/>
                <a:cs typeface="Times New Roman" panose="02020603050405020304" charset="0"/>
              </a:rPr>
              <a:t> bố mẹ cho vịt con ra </a:t>
            </a:r>
            <a:r>
              <a:rPr lang="en-US" sz="4800" dirty="0" err="1">
                <a:latin typeface="Times New Roman" panose="02020603050405020304" charset="0"/>
                <a:cs typeface="Times New Roman" panose="02020603050405020304" charset="0"/>
              </a:rPr>
              <a:t>kênh</a:t>
            </a:r>
            <a:r>
              <a:rPr lang="vi-VN" sz="4800" dirty="0">
                <a:latin typeface="Times New Roman" panose="02020603050405020304" charset="0"/>
                <a:cs typeface="Times New Roman" panose="02020603050405020304" charset="0"/>
              </a:rPr>
              <a:t> tập bơi</a:t>
            </a:r>
            <a:r>
              <a:rPr lang="en-US" sz="48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endParaRPr lang="vi-VN" sz="4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Rectangle 1"/>
          <p:cNvSpPr/>
          <p:nvPr/>
        </p:nvSpPr>
        <p:spPr>
          <a:xfrm>
            <a:off x="648335" y="2937510"/>
            <a:ext cx="10895330" cy="167132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    3</a:t>
            </a:r>
            <a:r>
              <a:rPr lang="vi-VN" sz="4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dirty="0">
                <a:latin typeface="Times New Roman" panose="02020603050405020304" charset="0"/>
                <a:cs typeface="Times New Roman" panose="02020603050405020304" charset="0"/>
              </a:rPr>
              <a:t>M</a:t>
            </a:r>
            <a:r>
              <a:rPr lang="vi-VN" sz="4800" dirty="0">
                <a:latin typeface="Times New Roman" panose="02020603050405020304" charset="0"/>
                <a:cs typeface="Times New Roman" panose="02020603050405020304" charset="0"/>
              </a:rPr>
              <a:t>ới tập mà v</a:t>
            </a:r>
            <a:r>
              <a:rPr lang="en-US" sz="4800" dirty="0" err="1">
                <a:latin typeface="Times New Roman" panose="02020603050405020304" charset="0"/>
                <a:cs typeface="Times New Roman" panose="02020603050405020304" charset="0"/>
              </a:rPr>
              <a:t>ịt</a:t>
            </a:r>
            <a:r>
              <a:rPr lang="vi-VN" sz="4800" dirty="0">
                <a:latin typeface="Times New Roman" panose="02020603050405020304" charset="0"/>
                <a:cs typeface="Times New Roman" panose="02020603050405020304" charset="0"/>
              </a:rPr>
              <a:t> con đã bơi rất nhanh</a:t>
            </a:r>
            <a:r>
              <a:rPr lang="en-US" sz="48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vi-VN" sz="4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vi-VN" sz="4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Rectangle 1"/>
          <p:cNvSpPr/>
          <p:nvPr/>
        </p:nvSpPr>
        <p:spPr>
          <a:xfrm>
            <a:off x="648335" y="3684270"/>
            <a:ext cx="11543665" cy="167132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4</a:t>
            </a:r>
            <a:r>
              <a:rPr lang="en-US" sz="4800" dirty="0">
                <a:latin typeface="Times New Roman" panose="02020603050405020304" charset="0"/>
                <a:cs typeface="Times New Roman" panose="02020603050405020304" charset="0"/>
              </a:rPr>
              <a:t> V</a:t>
            </a:r>
            <a:r>
              <a:rPr lang="vi-VN" sz="4800" dirty="0">
                <a:latin typeface="Times New Roman" panose="02020603050405020304" charset="0"/>
                <a:cs typeface="Times New Roman" panose="02020603050405020304" charset="0"/>
              </a:rPr>
              <a:t>ịt bố vịt mẹ vui quá</a:t>
            </a:r>
            <a:r>
              <a:rPr lang="en-US" sz="4800" dirty="0"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vi-VN" sz="4800" dirty="0">
                <a:latin typeface="Times New Roman" panose="02020603050405020304" charset="0"/>
                <a:cs typeface="Times New Roman" panose="02020603050405020304" charset="0"/>
              </a:rPr>
              <a:t> kêu cạp cạp</a:t>
            </a:r>
            <a:r>
              <a:rPr lang="en-US" sz="48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endParaRPr lang="vi-VN" sz="4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Rectangle 1"/>
          <p:cNvSpPr/>
          <p:nvPr/>
        </p:nvSpPr>
        <p:spPr>
          <a:xfrm>
            <a:off x="648335" y="4471035"/>
            <a:ext cx="10895330" cy="167132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  5</a:t>
            </a:r>
            <a:r>
              <a:rPr lang="vi-VN" sz="4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dirty="0">
                <a:latin typeface="Times New Roman" panose="02020603050405020304" charset="0"/>
                <a:cs typeface="Times New Roman" panose="02020603050405020304" charset="0"/>
              </a:rPr>
              <a:t>G</a:t>
            </a:r>
            <a:r>
              <a:rPr lang="vi-VN" sz="4800" dirty="0">
                <a:latin typeface="Times New Roman" panose="02020603050405020304" charset="0"/>
                <a:cs typeface="Times New Roman" panose="02020603050405020304" charset="0"/>
              </a:rPr>
              <a:t>ia đình v</a:t>
            </a:r>
            <a:r>
              <a:rPr lang="en-US" sz="4800" dirty="0" err="1">
                <a:latin typeface="Times New Roman" panose="02020603050405020304" charset="0"/>
                <a:cs typeface="Times New Roman" panose="02020603050405020304" charset="0"/>
              </a:rPr>
              <a:t>ịt</a:t>
            </a:r>
            <a:r>
              <a:rPr lang="vi-VN" sz="4800" dirty="0">
                <a:latin typeface="Times New Roman" panose="02020603050405020304" charset="0"/>
                <a:cs typeface="Times New Roman" panose="02020603050405020304" charset="0"/>
              </a:rPr>
              <a:t> làm xôn xao cả m</a:t>
            </a:r>
            <a:r>
              <a:rPr lang="en-US" sz="4800" dirty="0">
                <a:latin typeface="Times New Roman" panose="02020603050405020304" charset="0"/>
                <a:cs typeface="Times New Roman" panose="02020603050405020304" charset="0"/>
              </a:rPr>
              <a:t>ặ</a:t>
            </a:r>
            <a:r>
              <a:rPr lang="vi-VN" sz="4800" dirty="0">
                <a:latin typeface="Times New Roman" panose="02020603050405020304" charset="0"/>
                <a:cs typeface="Times New Roman" panose="02020603050405020304" charset="0"/>
              </a:rPr>
              <a:t>t kênh</a:t>
            </a:r>
            <a:r>
              <a:rPr lang="en-US" sz="48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vi-VN" sz="4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600" y="1031965"/>
            <a:ext cx="9026434" cy="496388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ISPRING_CUSTOM_TIMING_USED" val="1"/>
  <p:tag name="GENSWF_SLIDE_TITLE" val="trang đầu"/>
  <p:tag name="ISPRING_SLIDE_INDENT_LEVEL" val="0"/>
  <p:tag name="ISPRING_PRESENTER_ID" val="{9E814615-4BC9-4154-87C0-254030566499}"/>
  <p:tag name="GENSWF_ADVANCE_TIME" val="267.075"/>
  <p:tag name="ISPRING_SLIDE_ID_2" val="{1ABB612B-63A4-4269-A651-FE1F46EFC2E4}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781</Words>
  <Application>WPS Presentation</Application>
  <PresentationFormat>Widescreen</PresentationFormat>
  <Paragraphs>30</Paragraphs>
  <Slides>8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2" baseType="lpstr">
      <vt:lpstr>Arial</vt:lpstr>
      <vt:lpstr>SimSun</vt:lpstr>
      <vt:lpstr>Wingdings</vt:lpstr>
      <vt:lpstr>Times New Roman</vt:lpstr>
      <vt:lpstr>Garamond</vt:lpstr>
      <vt:lpstr>HP001 4 hàng</vt:lpstr>
      <vt:lpstr>HP001 4 hàng</vt:lpstr>
      <vt:lpstr>.VnTifani HeavyH</vt:lpstr>
      <vt:lpstr>Segoe Print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</cp:revision>
  <dcterms:created xsi:type="dcterms:W3CDTF">2023-11-26T21:52:00Z</dcterms:created>
  <dcterms:modified xsi:type="dcterms:W3CDTF">2023-12-01T23:33:30Z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FC6721DE6AD940648B437A8197754024_12</vt:lpwstr>
  </property>
  <property fmtid="{D5CDD505-2E9C-101B-9397-08002B2CF9AE}" pid="3" name="KSOProductBuildVer">
    <vt:lpwstr>1033-12.2.0.13306</vt:lpwstr>
  </property>
</Properties>
</file>