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258" r:id="rId5"/>
    <p:sldId id="303" r:id="rId6"/>
    <p:sldId id="304" r:id="rId7"/>
    <p:sldId id="305" r:id="rId8"/>
    <p:sldId id="257" r:id="rId9"/>
    <p:sldId id="302" r:id="rId10"/>
    <p:sldId id="259" r:id="rId11"/>
    <p:sldId id="288" r:id="rId12"/>
    <p:sldId id="306" r:id="rId13"/>
    <p:sldId id="307" r:id="rId14"/>
    <p:sldId id="308" r:id="rId15"/>
    <p:sldId id="299" r:id="rId16"/>
    <p:sldId id="309" r:id="rId17"/>
    <p:sldId id="310" r:id="rId18"/>
    <p:sldId id="311" r:id="rId19"/>
    <p:sldId id="272" r:id="rId20"/>
    <p:sldId id="312" r:id="rId21"/>
    <p:sldId id="325" r:id="rId22"/>
    <p:sldId id="256" r:id="rId23"/>
    <p:sldId id="326" r:id="rId24"/>
    <p:sldId id="327" r:id="rId25"/>
    <p:sldId id="278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xmlns="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xmlns="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xmlns="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42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2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40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36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2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9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11972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123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89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9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673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008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558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714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7453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1137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3.png"/><Relationship Id="rId5" Type="http://schemas.microsoft.com/office/2007/relationships/media" Target="../media/media4.wma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42.png"/><Relationship Id="rId1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3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19" Type="http://schemas.openxmlformats.org/officeDocument/2006/relationships/image" Target="../media/image37.gif"/><Relationship Id="rId4" Type="http://schemas.microsoft.com/office/2007/relationships/media" Target="../media/media3.wav"/><Relationship Id="rId9" Type="http://schemas.openxmlformats.org/officeDocument/2006/relationships/image" Target="../media/image41.png"/><Relationship Id="rId1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7.gif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microsoft.com/office/2007/relationships/media" Target="../media/media3.wav"/><Relationship Id="rId9" Type="http://schemas.openxmlformats.org/officeDocument/2006/relationships/image" Target="../media/image41.png"/><Relationship Id="rId1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5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4.gif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19" Type="http://schemas.openxmlformats.org/officeDocument/2006/relationships/image" Target="../media/image37.gif"/><Relationship Id="rId4" Type="http://schemas.microsoft.com/office/2007/relationships/media" Target="../media/media3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xmlns="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xmlns="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xmlns="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xmlns="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xmlns="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xmlns="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790</Words>
  <Application>Microsoft Office PowerPoint</Application>
  <PresentationFormat>Widescreen</PresentationFormat>
  <Paragraphs>94</Paragraphs>
  <Slides>23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inpin heiti</vt:lpstr>
      <vt:lpstr>Open Sans</vt:lpstr>
      <vt:lpstr>Times New Roman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2023-09-11T08:43:27Z</dcterms:created>
  <dcterms:modified xsi:type="dcterms:W3CDTF">2023-11-28T12:50:34Z</dcterms:modified>
</cp:coreProperties>
</file>