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093" autoAdjust="0"/>
  </p:normalViewPr>
  <p:slideViewPr>
    <p:cSldViewPr snapToGrid="0">
      <p:cViewPr varScale="1">
        <p:scale>
          <a:sx n="84" d="100"/>
          <a:sy n="84"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700636B0-4F12-7FB0-4670-A1391FE2D2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44425" y="400050"/>
            <a:ext cx="1466850" cy="1466850"/>
          </a:xfrm>
          <a:prstGeom prst="rect">
            <a:avLst/>
          </a:prstGeom>
        </p:spPr>
      </p:pic>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2023/11/28</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xmlns=""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xmlns=""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xmlns=""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xmlns=""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sp>
        <p:nvSpPr>
          <p:cNvPr id="8" name="TextBox 7">
            <a:extLst>
              <a:ext uri="{FF2B5EF4-FFF2-40B4-BE49-F238E27FC236}">
                <a16:creationId xmlns:a16="http://schemas.microsoft.com/office/drawing/2014/main" xmlns=""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pic>
        <p:nvPicPr>
          <p:cNvPr id="17" name="Picture 16">
            <a:extLst>
              <a:ext uri="{FF2B5EF4-FFF2-40B4-BE49-F238E27FC236}">
                <a16:creationId xmlns:a16="http://schemas.microsoft.com/office/drawing/2014/main" xmlns="" id="{FC15C89B-EEDC-7ABF-9F19-8529021050CA}"/>
              </a:ext>
            </a:extLst>
          </p:cNvPr>
          <p:cNvPicPr>
            <a:picLocks noChangeAspect="1"/>
          </p:cNvPicPr>
          <p:nvPr/>
        </p:nvPicPr>
        <p:blipFill>
          <a:blip r:embed="rId10"/>
          <a:stretch>
            <a:fillRect/>
          </a:stretch>
        </p:blipFill>
        <p:spPr>
          <a:xfrm>
            <a:off x="2398252" y="1140505"/>
            <a:ext cx="7876715" cy="2908044"/>
          </a:xfrm>
          <a:prstGeom prst="rect">
            <a:avLst/>
          </a:prstGeom>
        </p:spPr>
      </p:pic>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xmlns=""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xmlns=""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xmlns=""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xmlns=""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xmlns=""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xmlns=""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xmlns=""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xmlns=""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xmlns=""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xmlns=""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xmlns=""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xmlns=""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xmlns=""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xmlns=""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xmlns=""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xmlns=""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xmlns=""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xmlns=""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xmlns=""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xmlns=""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xmlns=""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xmlns=""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xmlns=""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xmlns=""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xmlns=""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xmlns=""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xmlns=""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xmlns=""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xmlns=""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xmlns=""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xmlns=""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xmlns=""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xmlns=""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xmlns=""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xmlns=""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xmlns=""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xmlns=""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xmlns=""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xmlns=""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xmlns=""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xmlns=""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xmlns=""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xmlns=""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xmlns=""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xmlns=""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xmlns=""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xmlns=""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xmlns=""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xmlns=""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xmlns=""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xmlns=""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xmlns=""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xmlns=""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xmlns=""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xmlns=""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xmlns=""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xmlns=""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xmlns=""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xmlns=""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xmlns=""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xmlns=""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xmlns=""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xmlns=""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xmlns=""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xmlns=""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xmlns=""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xmlns=""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xmlns=""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xmlns=""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xmlns=""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xmlns=""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xmlns=""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xmlns=""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xmlns=""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xmlns=""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xmlns=""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xmlns=""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xmlns=""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xmlns=""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xmlns=""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xmlns=""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xmlns=""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xmlns=""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xmlns=""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xmlns=""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xmlns=""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xmlns=""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xmlns=""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xmlns=""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xmlns=""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xmlns=""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xmlns=""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xmlns=""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xmlns=""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xmlns=""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xmlns=""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xmlns=""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xmlns=""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xmlns=""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xmlns=""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xmlns=""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xmlns=""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xmlns=""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xmlns=""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xmlns=""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xmlns=""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xmlns=""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xmlns=""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xmlns=""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xmlns=""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xmlns=""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xmlns=""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xmlns=""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xmlns=""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xmlns=""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xmlns=""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xmlns=""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xmlns=""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xmlns=""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xmlns=""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xmlns=""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xmlns=""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xmlns=""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xmlns=""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xmlns=""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xmlns=""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xmlns=""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xmlns=""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xmlns=""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xmlns=""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xmlns=""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xmlns=""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xmlns=""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xmlns=""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xmlns=""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xmlns=""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xmlns=""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xmlns=""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xmlns=""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xmlns=""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xmlns=""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xmlns=""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xmlns=""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xmlns=""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xmlns=""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xmlns=""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xmlns=""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xmlns=""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xmlns=""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xmlns=""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xmlns=""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xmlns=""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xmlns=""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xmlns=""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xmlns=""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xmlns=""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xmlns=""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xmlns=""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xmlns=""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xmlns=""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xmlns=""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xmlns=""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xmlns=""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xmlns=""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xmlns=""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xmlns=""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xmlns=""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xmlns=""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xmlns=""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xmlns=""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xmlns=""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xmlns=""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xmlns="" id="{B9925FB7-B9C6-360D-3878-4D58490B1E1A}"/>
              </a:ext>
            </a:extLst>
          </p:cNvPr>
          <p:cNvSpPr>
            <a:spLocks noChangeArrowheads="1"/>
          </p:cNvSpPr>
          <p:nvPr/>
        </p:nvSpPr>
        <p:spPr bwMode="auto">
          <a:xfrm>
            <a:off x="5668697" y="2194076"/>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lang="en-US"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25 </a:t>
            </a:r>
            <a:r>
              <a:rPr kumimoji="0" lang="en-US" altLang="vi-VN" sz="2800" b="1" i="0"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altLang="vi-VN" sz="2800" b="1" i="0"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vi-VN" sz="2800" b="1" i="0"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nam</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xmlns=""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
                                            <p:txEl>
                                              <p:pRg st="8" end="8"/>
                                            </p:txEl>
                                          </p:spTgt>
                                        </p:tgtEl>
                                        <p:attrNameLst>
                                          <p:attrName>style.visibility</p:attrName>
                                        </p:attrNameLst>
                                      </p:cBhvr>
                                      <p:to>
                                        <p:strVal val="visible"/>
                                      </p:to>
                                    </p:set>
                                    <p:animEffect transition="in" filter="wipe(down)">
                                      <p:cBhvr>
                                        <p:cTn id="66"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xmlns=""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xmlns="" id="{3F8E667E-6E7B-E308-F2AB-CA2D0EAA243A}"/>
              </a:ext>
            </a:extLst>
          </p:cNvPr>
          <p:cNvSpPr>
            <a:spLocks noChangeArrowheads="1"/>
          </p:cNvSpPr>
          <p:nvPr/>
        </p:nvSpPr>
        <p:spPr bwMode="auto">
          <a:xfrm>
            <a:off x="5595125" y="2141524"/>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a:t>
            </a:r>
          </a:p>
          <a:p>
            <a:pPr lvl="0" algn="ctr">
              <a:spcBef>
                <a:spcPct val="0"/>
              </a:spcBef>
              <a:buNone/>
            </a:pPr>
            <a:r>
              <a:rPr lang="nl-NL" altLang="vi-VN" sz="2800" b="1">
                <a:solidFill>
                  <a:srgbClr val="FF0000"/>
                </a:solidFill>
                <a:latin typeface="Calibri" panose="020F0502020204030204" pitchFamily="34" charset="0"/>
                <a:cs typeface="Calibri" panose="020F0502020204030204" pitchFamily="34" charset="0"/>
              </a:rPr>
              <a:t>             Đợt </a:t>
            </a:r>
            <a:r>
              <a:rPr lang="nl-NL" altLang="vi-VN" sz="2800" b="1" dirty="0">
                <a:solidFill>
                  <a:srgbClr val="FF0000"/>
                </a:solidFill>
                <a:latin typeface="Calibri" panose="020F0502020204030204" pitchFamily="34" charset="0"/>
                <a:cs typeface="Calibri" panose="020F0502020204030204" pitchFamily="34" charset="0"/>
              </a:rPr>
              <a:t>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xmlns=""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xmlns=""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665</Words>
  <Application>Microsoft Office PowerPoint</Application>
  <PresentationFormat>Widescreen</PresentationFormat>
  <Paragraphs>135</Paragraphs>
  <Slides>17</Slides>
  <Notes>12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微软雅黑</vt:lpstr>
      <vt:lpstr>宋体</vt:lpstr>
      <vt:lpstr>Arial</vt:lpstr>
      <vt:lpstr>Calibri</vt:lpstr>
      <vt:lpstr>Cambria</vt:lpstr>
      <vt:lpstr>Comfortaa</vt:lpstr>
      <vt:lpstr>Fredoka One</vt:lpstr>
      <vt:lpstr>Holtwood One SC</vt:lpstr>
      <vt:lpstr>Times New Roman</vt:lpstr>
      <vt:lpstr>UTM Mabella</vt:lpstr>
      <vt:lpstr>UTM Staccato </vt:lpstr>
      <vt:lpstr>等线</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2023-09-12T07:42:20Z</dcterms:created>
  <dcterms:modified xsi:type="dcterms:W3CDTF">2023-11-28T12:49:59Z</dcterms:modified>
</cp:coreProperties>
</file>