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6"/>
  </p:notesMasterIdLst>
  <p:sldIdLst>
    <p:sldId id="282" r:id="rId4"/>
    <p:sldId id="285" r:id="rId5"/>
    <p:sldId id="284" r:id="rId6"/>
    <p:sldId id="286" r:id="rId7"/>
    <p:sldId id="259" r:id="rId8"/>
    <p:sldId id="294" r:id="rId9"/>
    <p:sldId id="261" r:id="rId10"/>
    <p:sldId id="295" r:id="rId11"/>
    <p:sldId id="297" r:id="rId12"/>
    <p:sldId id="296" r:id="rId13"/>
    <p:sldId id="262" r:id="rId14"/>
    <p:sldId id="263" r:id="rId15"/>
    <p:sldId id="298" r:id="rId16"/>
    <p:sldId id="299" r:id="rId17"/>
    <p:sldId id="300" r:id="rId18"/>
    <p:sldId id="301" r:id="rId19"/>
    <p:sldId id="265" r:id="rId20"/>
    <p:sldId id="302" r:id="rId21"/>
    <p:sldId id="266" r:id="rId22"/>
    <p:sldId id="303" r:id="rId23"/>
    <p:sldId id="267"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8.png"/><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png"/><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7.png"/><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sp>
        <p:nvSpPr>
          <p:cNvPr id="28" name="TextBox 27">
            <a:extLst>
              <a:ext uri="{FF2B5EF4-FFF2-40B4-BE49-F238E27FC236}">
                <a16:creationId xmlns:a16="http://schemas.microsoft.com/office/drawing/2014/main" id="{7B77F775-F6D8-4075-B089-D577C3EE7FC0}"/>
              </a:ext>
            </a:extLst>
          </p:cNvPr>
          <p:cNvSpPr txBox="1"/>
          <p:nvPr/>
        </p:nvSpPr>
        <p:spPr>
          <a:xfrm>
            <a:off x="2804160" y="308466"/>
            <a:ext cx="7120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prstClr val="black"/>
                </a:solidFill>
                <a:latin typeface="Tahoma" panose="020B0604030504040204" pitchFamily="34" charset="0"/>
                <a:ea typeface="Tahoma" panose="020B0604030504040204" pitchFamily="34" charset="0"/>
                <a:cs typeface="Tahoma" panose="020B0604030504040204" pitchFamily="34" charset="0"/>
              </a:rPr>
              <a:t>Năm</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30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 2023</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733358397"/>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không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id="{922D96C8-37FF-4EC6-9B95-3AD220AF6B25}"/>
              </a:ext>
            </a:extLst>
          </p:cNvPr>
          <p:cNvPicPr>
            <a:picLocks noChangeAspect="1"/>
          </p:cNvPicPr>
          <p:nvPr/>
        </p:nvPicPr>
        <p:blipFill>
          <a:blip r:embed="rId9"/>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8;p68">
            <a:extLst>
              <a:ext uri="{FF2B5EF4-FFF2-40B4-BE49-F238E27FC236}">
                <a16:creationId xmlns:a16="http://schemas.microsoft.com/office/drawing/2014/main" id="{B24A8139-2C77-45DE-9D73-DF420998D573}"/>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a:extLst>
              <a:ext uri="{FF2B5EF4-FFF2-40B4-BE49-F238E27FC236}">
                <a16:creationId xmlns:a16="http://schemas.microsoft.com/office/drawing/2014/main" id="{96D37EE5-9738-4BB7-B905-F4301F7F54E4}"/>
              </a:ext>
            </a:extLst>
          </p:cNvPr>
          <p:cNvSpPr txBox="1"/>
          <p:nvPr/>
        </p:nvSpPr>
        <p:spPr>
          <a:xfrm>
            <a:off x="8782050" y="1492687"/>
            <a:ext cx="3409950"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dirty="0" err="1">
                <a:solidFill>
                  <a:srgbClr val="F15A24"/>
                </a:solidFill>
                <a:latin typeface="Arial" panose="020B0604020202020204" pitchFamily="34" charset="0"/>
              </a:rPr>
              <a:t>Cùng</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xem</a:t>
            </a:r>
            <a:r>
              <a:rPr lang="en-US" sz="3000" dirty="0">
                <a:solidFill>
                  <a:srgbClr val="F15A24"/>
                </a:solidFill>
                <a:latin typeface="Arial" panose="020B0604020202020204" pitchFamily="34" charset="0"/>
              </a:rPr>
              <a:t> video </a:t>
            </a:r>
            <a:r>
              <a:rPr lang="en-US" sz="3000" dirty="0" err="1">
                <a:solidFill>
                  <a:srgbClr val="F15A24"/>
                </a:solidFill>
                <a:latin typeface="Arial" panose="020B0604020202020204" pitchFamily="34" charset="0"/>
              </a:rPr>
              <a:t>sau</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đây</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nhé</a:t>
            </a:r>
            <a:r>
              <a:rPr lang="en-US" sz="3000" dirty="0">
                <a:solidFill>
                  <a:srgbClr val="F15A24"/>
                </a:solidFill>
                <a:latin typeface="Arial" panose="020B0604020202020204" pitchFamily="34" charset="0"/>
              </a:rPr>
              <a:t>!</a:t>
            </a:r>
          </a:p>
        </p:txBody>
      </p:sp>
      <p:pic>
        <p:nvPicPr>
          <p:cNvPr id="5" name="Địa đạo củ chi">
            <a:hlinkClick r:id="" action="ppaction://media"/>
            <a:extLst>
              <a:ext uri="{FF2B5EF4-FFF2-40B4-BE49-F238E27FC236}">
                <a16:creationId xmlns:a16="http://schemas.microsoft.com/office/drawing/2014/main" id="{B484DA67-CB68-42F6-AAD4-E74A984F1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856" y="619125"/>
            <a:ext cx="8185496" cy="5238750"/>
          </a:xfrm>
          <a:prstGeom prst="rect">
            <a:avLst/>
          </a:prstGeom>
          <a:ln>
            <a:noFill/>
          </a:ln>
          <a:effectLst>
            <a:softEdge rad="112500"/>
          </a:effectLst>
        </p:spPr>
      </p:pic>
    </p:spTree>
    <p:extLst>
      <p:ext uri="{BB962C8B-B14F-4D97-AF65-F5344CB8AC3E}">
        <p14:creationId xmlns:p14="http://schemas.microsoft.com/office/powerpoint/2010/main" val="19426119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par>
                          <p:cTn id="7" fill="hold">
                            <p:stCondLst>
                              <p:cond delay="550"/>
                            </p:stCondLst>
                            <p:childTnLst>
                              <p:par>
                                <p:cTn id="8" presetID="1" presetClass="mediacall" presetSubtype="0" fill="hold" nodeType="afterEffect">
                                  <p:stCondLst>
                                    <p:cond delay="0"/>
                                  </p:stCondLst>
                                  <p:childTnLst>
                                    <p:cmd type="call" cmd="playFrom(0.0)">
                                      <p:cBhvr>
                                        <p:cTn id="9" dur="133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99344" y="1578763"/>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4"/>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5"/>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470</Words>
  <Application>Microsoft Office PowerPoint</Application>
  <PresentationFormat>Widescreen</PresentationFormat>
  <Paragraphs>41</Paragraphs>
  <Slides>22</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等线</vt:lpstr>
      <vt:lpstr>微软雅黑</vt:lpstr>
      <vt:lpstr>Arial</vt:lpstr>
      <vt:lpstr>Calibri</vt:lpstr>
      <vt:lpstr>Coiny</vt:lpstr>
      <vt:lpstr>Georgia</vt:lpstr>
      <vt:lpstr>Tahoma</vt:lpstr>
      <vt:lpstr>南构明史稿鉴</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2022-09-04T12:30:08Z</dcterms:created>
  <dcterms:modified xsi:type="dcterms:W3CDTF">2023-11-28T13:44:12Z</dcterms:modified>
</cp:coreProperties>
</file>