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23"/>
  </p:notesMasterIdLst>
  <p:handoutMasterIdLst>
    <p:handoutMasterId r:id="rId24"/>
  </p:handoutMasterIdLst>
  <p:sldIdLst>
    <p:sldId id="257" r:id="rId2"/>
    <p:sldId id="301" r:id="rId3"/>
    <p:sldId id="2660" r:id="rId4"/>
    <p:sldId id="303" r:id="rId5"/>
    <p:sldId id="302" r:id="rId6"/>
    <p:sldId id="2650" r:id="rId7"/>
    <p:sldId id="304" r:id="rId8"/>
    <p:sldId id="2652" r:id="rId9"/>
    <p:sldId id="2654" r:id="rId10"/>
    <p:sldId id="2656" r:id="rId11"/>
    <p:sldId id="2658" r:id="rId12"/>
    <p:sldId id="306" r:id="rId13"/>
    <p:sldId id="307" r:id="rId14"/>
    <p:sldId id="2648" r:id="rId15"/>
    <p:sldId id="308" r:id="rId16"/>
    <p:sldId id="310" r:id="rId17"/>
    <p:sldId id="2618" r:id="rId18"/>
    <p:sldId id="287" r:id="rId19"/>
    <p:sldId id="2646" r:id="rId20"/>
    <p:sldId id="2647" r:id="rId21"/>
    <p:sldId id="30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58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8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24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09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5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60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5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3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7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DA354-1CBF-DBF0-A25D-CFE8326A9AF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3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693" r:id="rId15"/>
    <p:sldLayoutId id="2147483694" r:id="rId16"/>
    <p:sldLayoutId id="2147483696" r:id="rId17"/>
    <p:sldLayoutId id="2147483698" r:id="rId18"/>
    <p:sldLayoutId id="2147483700" r:id="rId19"/>
    <p:sldLayoutId id="2147483701" r:id="rId20"/>
    <p:sldLayoutId id="2147483702" r:id="rId21"/>
    <p:sldLayoutId id="2147483703" r:id="rId22"/>
    <p:sldLayoutId id="2147483705" r:id="rId23"/>
    <p:sldLayoutId id="2147483706" r:id="rId24"/>
    <p:sldLayoutId id="2147483707" r:id="rId2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slide" Target="slide19.xml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7.xml"/><Relationship Id="rId12" Type="http://schemas.openxmlformats.org/officeDocument/2006/relationships/image" Target="../media/image5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11" Type="http://schemas.openxmlformats.org/officeDocument/2006/relationships/image" Target="../media/image35.png"/><Relationship Id="rId5" Type="http://schemas.openxmlformats.org/officeDocument/2006/relationships/image" Target="../media/image56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7.xml"/><Relationship Id="rId12" Type="http://schemas.openxmlformats.org/officeDocument/2006/relationships/image" Target="../media/image5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11" Type="http://schemas.openxmlformats.org/officeDocument/2006/relationships/image" Target="../media/image35.png"/><Relationship Id="rId5" Type="http://schemas.openxmlformats.org/officeDocument/2006/relationships/image" Target="../media/image56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7.xml"/><Relationship Id="rId12" Type="http://schemas.openxmlformats.org/officeDocument/2006/relationships/image" Target="../media/image5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11" Type="http://schemas.openxmlformats.org/officeDocument/2006/relationships/image" Target="../media/image35.png"/><Relationship Id="rId5" Type="http://schemas.openxmlformats.org/officeDocument/2006/relationships/image" Target="../media/image56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533400" y="2274838"/>
            <a:ext cx="10602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kính</a:t>
            </a:r>
            <a:r>
              <a:rPr kumimoji="0" lang="en-US" altLang="zh-CN" sz="72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quý</a:t>
            </a:r>
            <a:r>
              <a:rPr lang="en-US" altLang="zh-CN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thầy</a:t>
            </a:r>
            <a:r>
              <a:rPr lang="en-US" altLang="zh-CN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cô</a:t>
            </a:r>
            <a:r>
              <a:rPr lang="en-US" altLang="zh-CN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đã</a:t>
            </a:r>
            <a:r>
              <a:rPr lang="en-US" altLang="zh-CN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về</a:t>
            </a:r>
            <a:r>
              <a:rPr lang="en-US" altLang="zh-CN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dự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!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B02A2C3-C3B8-8D8E-73A5-95C1BF50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CE25D0AC-DB08-F7CC-CCFA-22BCF815F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960" y="28575"/>
            <a:ext cx="7849553" cy="316927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78CFAA8-B739-7A0C-0111-C1107FDBD94D}"/>
              </a:ext>
            </a:extLst>
          </p:cNvPr>
          <p:cNvSpPr txBox="1"/>
          <p:nvPr/>
        </p:nvSpPr>
        <p:spPr>
          <a:xfrm>
            <a:off x="441960" y="3366448"/>
            <a:ext cx="11170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    </a:t>
            </a:r>
            <a:r>
              <a:rPr lang="vi-VN" sz="4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Lúc đầu, lượng nước trong bình có là      </a:t>
            </a:r>
            <a:r>
              <a:rPr lang="vi-VN" sz="4400" b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ml</a:t>
            </a:r>
            <a:endParaRPr lang="en-US" sz="44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6D25A0F-63F5-8E1D-9AE7-3B23B0DA78C3}"/>
              </a:ext>
            </a:extLst>
          </p:cNvPr>
          <p:cNvSpPr/>
          <p:nvPr/>
        </p:nvSpPr>
        <p:spPr>
          <a:xfrm>
            <a:off x="8277224" y="4755704"/>
            <a:ext cx="2752409" cy="9440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C:  800ml</a:t>
            </a:r>
            <a:endParaRPr lang="en-US" sz="3200" b="1" dirty="0">
              <a:latin typeface="+mj-lt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06C4A2C-ABC6-4E6C-EACD-4358BF7D71EF}"/>
              </a:ext>
            </a:extLst>
          </p:cNvPr>
          <p:cNvSpPr/>
          <p:nvPr/>
        </p:nvSpPr>
        <p:spPr>
          <a:xfrm>
            <a:off x="1162367" y="4643199"/>
            <a:ext cx="2709545" cy="10565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A:  1000ml</a:t>
            </a:r>
            <a:endParaRPr lang="en-US" sz="3200" b="1" dirty="0">
              <a:latin typeface="+mj-lt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7573F07-5B66-BC5B-F9C4-9E31B7EF2901}"/>
              </a:ext>
            </a:extLst>
          </p:cNvPr>
          <p:cNvSpPr/>
          <p:nvPr/>
        </p:nvSpPr>
        <p:spPr>
          <a:xfrm>
            <a:off x="4705981" y="4755703"/>
            <a:ext cx="2752408" cy="9440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B:  500ml</a:t>
            </a:r>
            <a:endParaRPr lang="en-US" sz="3200" b="1" dirty="0">
              <a:latin typeface="+mj-lt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94F43E-011C-C78D-3A15-0FBD3B09A58D}"/>
              </a:ext>
            </a:extLst>
          </p:cNvPr>
          <p:cNvSpPr/>
          <p:nvPr/>
        </p:nvSpPr>
        <p:spPr>
          <a:xfrm>
            <a:off x="1345085" y="4837689"/>
            <a:ext cx="802640" cy="6675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8650FE9-4A9D-474F-E630-24FC6D803549}"/>
              </a:ext>
            </a:extLst>
          </p:cNvPr>
          <p:cNvSpPr/>
          <p:nvPr/>
        </p:nvSpPr>
        <p:spPr>
          <a:xfrm>
            <a:off x="10150793" y="3397225"/>
            <a:ext cx="510535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E5BF50F-F0DD-DDD0-4795-5F51CA7E9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0425" y="287555"/>
            <a:ext cx="1171575" cy="950734"/>
          </a:xfrm>
          <a:prstGeom prst="rect">
            <a:avLst/>
          </a:prstGeom>
        </p:spPr>
      </p:pic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749E5E-5C3A-7D6D-A490-EE34A68BD5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9958" y="652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16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526164" y="760718"/>
            <a:ext cx="141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823072" y="79224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7966-4DD6-4766-BE1F-26F67CB7C920}"/>
              </a:ext>
            </a:extLst>
          </p:cNvPr>
          <p:cNvSpPr txBox="1"/>
          <p:nvPr/>
        </p:nvSpPr>
        <p:spPr>
          <a:xfrm>
            <a:off x="1162685" y="1338756"/>
            <a:ext cx="1011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phích có 1 </a:t>
            </a:r>
            <a:r>
              <a:rPr lang="vi-VN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nước. Rót nước ở phích sang 3 ca (như hình vẽ).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2944-4EE3-4E69-97D8-B574896EBD99}"/>
              </a:ext>
            </a:extLst>
          </p:cNvPr>
          <p:cNvGrpSpPr/>
          <p:nvPr/>
        </p:nvGrpSpPr>
        <p:grpSpPr>
          <a:xfrm>
            <a:off x="5244215" y="3168574"/>
            <a:ext cx="1980747" cy="1376518"/>
            <a:chOff x="2214922" y="2032000"/>
            <a:chExt cx="4135078" cy="2595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5152AB-7C48-49A0-9E8E-B594BD71FE5C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E72C93-0B2E-4940-A286-24C2A9A81F1D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7ADA78-906D-4D4E-9CD8-42BC913FD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C482B2-EA4F-42E9-B709-C7C8F0D19EEC}"/>
                    </a:ext>
                  </a:extLst>
                </p:cNvPr>
                <p:cNvSpPr txBox="1"/>
                <p:nvPr/>
              </p:nvSpPr>
              <p:spPr>
                <a:xfrm>
                  <a:off x="5522514" y="2952954"/>
                  <a:ext cx="99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169B8B-F407-444B-A7A9-3B5E5A2F2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71E935-00A6-4D75-9203-253D8864AAC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0EB0B2-8E6A-4AFE-9909-1DDCC0A08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75FF-C86A-4E49-84BC-790B44D85929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1E21D9-ABFC-432E-AC6E-3C2DBF5BBC87}"/>
              </a:ext>
            </a:extLst>
          </p:cNvPr>
          <p:cNvGrpSpPr/>
          <p:nvPr/>
        </p:nvGrpSpPr>
        <p:grpSpPr>
          <a:xfrm>
            <a:off x="7319365" y="3234450"/>
            <a:ext cx="1959223" cy="1376518"/>
            <a:chOff x="2214922" y="2032000"/>
            <a:chExt cx="4135078" cy="2595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0D6CE2-9005-4EE6-BC87-9C4C455F1B26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DDB111-F55B-40C9-8040-64157186BC4B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628E941-4E57-431D-BBB0-B28529F0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AE6EA60-2261-4E06-8795-D9AC48894D1A}"/>
                    </a:ext>
                  </a:extLst>
                </p:cNvPr>
                <p:cNvSpPr txBox="1"/>
                <p:nvPr/>
              </p:nvSpPr>
              <p:spPr>
                <a:xfrm>
                  <a:off x="5522512" y="2952954"/>
                  <a:ext cx="100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0A97BB1-B02B-4B90-B6A1-123C76AE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3B78EE-D07A-4BF8-92DB-9880562D8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AFE686-4510-4C95-8BA6-70D7395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98FB23-CC12-4F31-8139-381AC43269A1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DEDFCF-EF7F-436A-A49F-D78471C049BE}"/>
              </a:ext>
            </a:extLst>
          </p:cNvPr>
          <p:cNvGrpSpPr/>
          <p:nvPr/>
        </p:nvGrpSpPr>
        <p:grpSpPr>
          <a:xfrm>
            <a:off x="9357360" y="3500833"/>
            <a:ext cx="1406450" cy="944743"/>
            <a:chOff x="2214922" y="2032000"/>
            <a:chExt cx="4135078" cy="25950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FD3173-5FAD-4E19-9409-75E51931867A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9962610-75A6-4D9D-AB25-A0E454806718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B276C65-3B12-47F9-BE18-DC598815D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8ED5790-5264-4549-AA71-9A3456BE9095}"/>
                    </a:ext>
                  </a:extLst>
                </p:cNvPr>
                <p:cNvSpPr txBox="1"/>
                <p:nvPr/>
              </p:nvSpPr>
              <p:spPr>
                <a:xfrm>
                  <a:off x="5522473" y="2952954"/>
                  <a:ext cx="139" cy="748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FF26A5D-DE7D-48AB-9A4C-5708D136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408C7E-D721-4BBF-8649-5D969203379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ADB345-C2BD-4B76-928E-603BDA5201F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4C7EE-FE03-4B05-9BA4-3668AA2BFD36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4867DCE3-D877-45A1-968D-09EB9DAF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5342860" y="1954177"/>
            <a:ext cx="1219105" cy="11359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98AE14-5D63-4628-B94F-60FFCF542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3104540" y="1191388"/>
            <a:ext cx="2119735" cy="358732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65810B6-AF9D-47B9-B268-3502ACC2B2C8}"/>
              </a:ext>
            </a:extLst>
          </p:cNvPr>
          <p:cNvGrpSpPr/>
          <p:nvPr/>
        </p:nvGrpSpPr>
        <p:grpSpPr>
          <a:xfrm>
            <a:off x="5239395" y="3134267"/>
            <a:ext cx="1965941" cy="1410825"/>
            <a:chOff x="5239396" y="3111743"/>
            <a:chExt cx="1819386" cy="15012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E1B1B4-042B-4CE3-82F8-E0E78411A91A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506710F-3A8A-4306-9EF8-DBA2FCA4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27933F9-E560-405E-B7EF-A3564CB1C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980A05-42A1-4FB3-AF22-01E7A875BF3F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7B1ADD4-A8DE-47D4-A221-CF1B02347C06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Graphic 84">
            <a:extLst>
              <a:ext uri="{FF2B5EF4-FFF2-40B4-BE49-F238E27FC236}">
                <a16:creationId xmlns:a16="http://schemas.microsoft.com/office/drawing/2014/main" id="{7CEBE4C3-A0D2-49A6-826C-4226300B4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7606266" y="2055684"/>
            <a:ext cx="1219105" cy="11359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ACF01F9-068E-4C36-B7E6-4F9DB6DED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5303597" y="942626"/>
            <a:ext cx="2119735" cy="358732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2BDF3C9-FB0F-492D-AF25-7D6A9D673913}"/>
              </a:ext>
            </a:extLst>
          </p:cNvPr>
          <p:cNvGrpSpPr/>
          <p:nvPr/>
        </p:nvGrpSpPr>
        <p:grpSpPr>
          <a:xfrm>
            <a:off x="7330263" y="3192202"/>
            <a:ext cx="1965941" cy="1385126"/>
            <a:chOff x="5239396" y="3111743"/>
            <a:chExt cx="1819386" cy="150127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09FF7BA-4E32-4EE8-897D-4B3D8B83C306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F21934A-FA82-4ED5-9A6C-951FD8D80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FCE5DCF-DA4A-401A-9C0E-F798874E9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2024FE-A65E-4C94-A71F-9D7CA00F83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FF85BA-BD41-48E5-87BA-CA601F47F0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159BECD4-C359-4A2E-9086-33A93F546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9384465" y="2354854"/>
            <a:ext cx="1088701" cy="101443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5C7CD2B-6673-4CAF-B30F-57330F9A5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6930499" y="1212807"/>
            <a:ext cx="2119735" cy="358732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14B46-515E-4924-B3CE-52553916BA88}"/>
              </a:ext>
            </a:extLst>
          </p:cNvPr>
          <p:cNvGrpSpPr/>
          <p:nvPr/>
        </p:nvGrpSpPr>
        <p:grpSpPr>
          <a:xfrm>
            <a:off x="9372991" y="3491333"/>
            <a:ext cx="1406450" cy="944743"/>
            <a:chOff x="5239396" y="3111743"/>
            <a:chExt cx="1819386" cy="150127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8F7A1A-CAB1-46E2-A751-47D92CA20B65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CDFB0F5-B69C-4A67-836C-02D99973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A463142-9DE8-4B6D-9147-A673FBD48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01B7EA-850D-4C6B-AF7C-BC41B6C316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988D0A-ED0F-4A9D-902C-6A2D2DF97D67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72AD07B-6C9E-4BAE-8607-081B29176597}"/>
              </a:ext>
            </a:extLst>
          </p:cNvPr>
          <p:cNvGrpSpPr/>
          <p:nvPr/>
        </p:nvGrpSpPr>
        <p:grpSpPr>
          <a:xfrm>
            <a:off x="876722" y="4705564"/>
            <a:ext cx="9044124" cy="978287"/>
            <a:chOff x="876722" y="4705564"/>
            <a:chExt cx="9044124" cy="97828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1804DE-AB61-4253-83D9-1747EEF0A145}"/>
                </a:ext>
              </a:extLst>
            </p:cNvPr>
            <p:cNvSpPr txBox="1"/>
            <p:nvPr/>
          </p:nvSpPr>
          <p:spPr>
            <a:xfrm>
              <a:off x="876722" y="4729744"/>
              <a:ext cx="9044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1 l =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Sau khi rót, lượng nước còn lại trong phích là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11AF527-22FC-43EC-ACAD-3E0FFCFF0209}"/>
                </a:ext>
              </a:extLst>
            </p:cNvPr>
            <p:cNvSpPr/>
            <p:nvPr/>
          </p:nvSpPr>
          <p:spPr>
            <a:xfrm>
              <a:off x="2053203" y="4705564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9A9BABED-2167-4974-BA17-9919E1E992EF}"/>
                </a:ext>
              </a:extLst>
            </p:cNvPr>
            <p:cNvSpPr/>
            <p:nvPr/>
          </p:nvSpPr>
          <p:spPr>
            <a:xfrm>
              <a:off x="8103773" y="5200544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DB6ADD-E70D-4BC2-9B41-EC4A7CEB8387}"/>
              </a:ext>
            </a:extLst>
          </p:cNvPr>
          <p:cNvSpPr txBox="1"/>
          <p:nvPr/>
        </p:nvSpPr>
        <p:spPr>
          <a:xfrm>
            <a:off x="5743254" y="4705564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BCA561-81C3-4B1D-B5E9-FA9330182029}"/>
              </a:ext>
            </a:extLst>
          </p:cNvPr>
          <p:cNvSpPr txBox="1"/>
          <p:nvPr/>
        </p:nvSpPr>
        <p:spPr>
          <a:xfrm>
            <a:off x="7931650" y="4643919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428CA0-C5F0-4D36-9B8F-905F264BE398}"/>
              </a:ext>
            </a:extLst>
          </p:cNvPr>
          <p:cNvSpPr txBox="1"/>
          <p:nvPr/>
        </p:nvSpPr>
        <p:spPr>
          <a:xfrm>
            <a:off x="9606338" y="4551452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pic>
        <p:nvPicPr>
          <p:cNvPr id="6" name="Picture 65">
            <a:extLst>
              <a:ext uri="{FF2B5EF4-FFF2-40B4-BE49-F238E27FC236}">
                <a16:creationId xmlns:a16="http://schemas.microsoft.com/office/drawing/2014/main" id="{7773F4B8-3F06-02F7-8896-08F03F54A8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0916063">
            <a:off x="3459235" y="1815325"/>
            <a:ext cx="2119735" cy="358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6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6821355" y="360657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67885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01244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3870960" y="3971158"/>
            <a:ext cx="4709160" cy="14439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000 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ml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3870960" y="552573"/>
            <a:ext cx="4709160" cy="3157620"/>
            <a:chOff x="4119984" y="663785"/>
            <a:chExt cx="3647230" cy="3157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119984" y="2377441"/>
              <a:ext cx="3647230" cy="144396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+mj-lt"/>
                </a:rPr>
                <a:t> </a:t>
              </a:r>
              <a:r>
                <a:rPr lang="en-US" sz="5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l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" y="199720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3703320" y="4165409"/>
            <a:ext cx="4127342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45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3703320" y="663785"/>
            <a:ext cx="4000446" cy="3157619"/>
            <a:chOff x="3703320" y="663785"/>
            <a:chExt cx="4000446" cy="31576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3703320" y="2634771"/>
              <a:ext cx="4000446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ml x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3434080" y="3532028"/>
            <a:ext cx="4902200" cy="15467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3434080" y="-257286"/>
            <a:ext cx="4902200" cy="3549126"/>
            <a:chOff x="3586480" y="663785"/>
            <a:chExt cx="4902200" cy="35491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80" y="2621280"/>
              <a:ext cx="4902200" cy="159163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60 ml :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dân vũ học sin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DBFBF5B-DB2B-C902-4AC0-9F1491F44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09" y="2347018"/>
            <a:ext cx="6809822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9176B-43F2-481D-8F5C-000ACCC6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712" y="2451526"/>
            <a:ext cx="65598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741680" y="1039847"/>
            <a:ext cx="794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Rót hết nước từ bình sang 3 ca (như hình vẽ):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BB5C-F314-4810-91CD-404442E5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1757342"/>
            <a:ext cx="4236720" cy="31295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9F075-2751-41F1-B2DD-11C473A4A5B2}"/>
              </a:ext>
            </a:extLst>
          </p:cNvPr>
          <p:cNvGrpSpPr/>
          <p:nvPr/>
        </p:nvGrpSpPr>
        <p:grpSpPr>
          <a:xfrm>
            <a:off x="778659" y="1689273"/>
            <a:ext cx="6436360" cy="1015663"/>
            <a:chOff x="684172" y="1637930"/>
            <a:chExt cx="5937298" cy="67688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F2439-CBD2-4FCC-A3BF-DD1178D19E05}"/>
                </a:ext>
              </a:extLst>
            </p:cNvPr>
            <p:cNvSpPr txBox="1"/>
            <p:nvPr/>
          </p:nvSpPr>
          <p:spPr>
            <a:xfrm>
              <a:off x="684172" y="1637930"/>
              <a:ext cx="5937298" cy="67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Ca A có 500 ml nước, ca B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nước,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C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nước.</a:t>
              </a:r>
              <a:endPara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88B065-2E6B-4E0A-B30E-834C4D796F2F}"/>
                </a:ext>
              </a:extLst>
            </p:cNvPr>
            <p:cNvSpPr/>
            <p:nvPr/>
          </p:nvSpPr>
          <p:spPr>
            <a:xfrm>
              <a:off x="5322404" y="1637930"/>
              <a:ext cx="533627" cy="34028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B9D2AB-4206-4F8D-9472-9F4C12CF38C6}"/>
                </a:ext>
              </a:extLst>
            </p:cNvPr>
            <p:cNvSpPr/>
            <p:nvPr/>
          </p:nvSpPr>
          <p:spPr>
            <a:xfrm>
              <a:off x="2736475" y="1967911"/>
              <a:ext cx="533627" cy="34028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1B822B-0C19-4A2F-96B1-314932380B10}"/>
              </a:ext>
            </a:extLst>
          </p:cNvPr>
          <p:cNvGrpSpPr/>
          <p:nvPr/>
        </p:nvGrpSpPr>
        <p:grpSpPr>
          <a:xfrm>
            <a:off x="766920" y="3322112"/>
            <a:ext cx="6014720" cy="1077218"/>
            <a:chOff x="858520" y="1832094"/>
            <a:chExt cx="6014720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E02C9-D8C9-4C52-97A2-2FBE0A9E9918}"/>
                </a:ext>
              </a:extLst>
            </p:cNvPr>
            <p:cNvSpPr txBox="1"/>
            <p:nvPr/>
          </p:nvSpPr>
          <p:spPr>
            <a:xfrm>
              <a:off x="858520" y="1832094"/>
              <a:ext cx="6014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Lúc đầu, lượng nước trong bình có là 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A1D8CB-F9DD-4A95-97B5-34C8B9A37023}"/>
                </a:ext>
              </a:extLst>
            </p:cNvPr>
            <p:cNvSpPr/>
            <p:nvPr/>
          </p:nvSpPr>
          <p:spPr>
            <a:xfrm>
              <a:off x="1838290" y="2370703"/>
              <a:ext cx="565704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0535C809-363F-14E8-B2D6-5B65E394CAFC}"/>
              </a:ext>
            </a:extLst>
          </p:cNvPr>
          <p:cNvSpPr/>
          <p:nvPr/>
        </p:nvSpPr>
        <p:spPr>
          <a:xfrm>
            <a:off x="1433554" y="508772"/>
            <a:ext cx="878840" cy="659074"/>
          </a:xfrm>
          <a:prstGeom prst="rect">
            <a:avLst/>
          </a:prstGeom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CE25D0AC-DB08-F7CC-CCFA-22BCF815F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285749"/>
            <a:ext cx="8286750" cy="2517021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78CFAA8-B739-7A0C-0111-C1107FDBD94D}"/>
              </a:ext>
            </a:extLst>
          </p:cNvPr>
          <p:cNvSpPr txBox="1"/>
          <p:nvPr/>
        </p:nvSpPr>
        <p:spPr>
          <a:xfrm>
            <a:off x="1057275" y="2802771"/>
            <a:ext cx="922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  <a:cs typeface="Calibri" panose="020F0502020204030204" pitchFamily="34" charset="0"/>
              </a:rPr>
              <a:t>Rót hết nước từ bình sang 3 ca (như hình vẽ):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DE5BAD-B805-8520-9F44-45F2C28309C7}"/>
              </a:ext>
            </a:extLst>
          </p:cNvPr>
          <p:cNvSpPr txBox="1"/>
          <p:nvPr/>
        </p:nvSpPr>
        <p:spPr>
          <a:xfrm>
            <a:off x="3163729" y="3703314"/>
            <a:ext cx="53882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Ca B có       </a:t>
            </a:r>
            <a:r>
              <a:rPr lang="vi-VN" sz="4400" b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ml</a:t>
            </a:r>
            <a:r>
              <a:rPr lang="vi-VN" sz="4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nước? 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988C2B9-A5E0-A799-FF31-F94BA1331566}"/>
              </a:ext>
            </a:extLst>
          </p:cNvPr>
          <p:cNvSpPr/>
          <p:nvPr/>
        </p:nvSpPr>
        <p:spPr>
          <a:xfrm>
            <a:off x="5285898" y="3728028"/>
            <a:ext cx="772478" cy="66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6D25A0F-63F5-8E1D-9AE7-3B23B0DA78C3}"/>
              </a:ext>
            </a:extLst>
          </p:cNvPr>
          <p:cNvSpPr/>
          <p:nvPr/>
        </p:nvSpPr>
        <p:spPr>
          <a:xfrm>
            <a:off x="1057275" y="4853632"/>
            <a:ext cx="2513171" cy="11042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A:  500ml</a:t>
            </a:r>
            <a:endParaRPr lang="en-US" sz="3200" b="1" dirty="0">
              <a:latin typeface="+mj-lt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06C4A2C-ABC6-4E6C-EACD-4358BF7D71EF}"/>
              </a:ext>
            </a:extLst>
          </p:cNvPr>
          <p:cNvSpPr/>
          <p:nvPr/>
        </p:nvSpPr>
        <p:spPr>
          <a:xfrm>
            <a:off x="4572000" y="4853632"/>
            <a:ext cx="2788919" cy="11042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B:  200ml</a:t>
            </a:r>
            <a:endParaRPr lang="en-US" sz="3200" b="1" dirty="0">
              <a:latin typeface="+mj-lt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7573F07-5B66-BC5B-F9C4-9E31B7EF2901}"/>
              </a:ext>
            </a:extLst>
          </p:cNvPr>
          <p:cNvSpPr/>
          <p:nvPr/>
        </p:nvSpPr>
        <p:spPr>
          <a:xfrm>
            <a:off x="7912895" y="4816093"/>
            <a:ext cx="2926079" cy="11793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C</a:t>
            </a:r>
            <a:r>
              <a:rPr lang="vi-VN" sz="3200" b="1" dirty="0">
                <a:latin typeface="+mj-lt"/>
              </a:rPr>
              <a:t>:  300ml</a:t>
            </a:r>
            <a:endParaRPr lang="en-US" sz="2800" b="1" dirty="0">
              <a:latin typeface="+mj-lt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94F43E-011C-C78D-3A15-0FBD3B09A58D}"/>
              </a:ext>
            </a:extLst>
          </p:cNvPr>
          <p:cNvSpPr/>
          <p:nvPr/>
        </p:nvSpPr>
        <p:spPr>
          <a:xfrm>
            <a:off x="4898706" y="5120640"/>
            <a:ext cx="816291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</a:endParaRPr>
          </a:p>
        </p:txBody>
      </p:sp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F97B0D-AACB-ACD1-06CE-C589A3534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398" y="6434010"/>
            <a:ext cx="609600" cy="469170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BFCE194-07B7-974C-B043-D3D5912F7E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8475" y="900112"/>
            <a:ext cx="1171575" cy="9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CE25D0AC-DB08-F7CC-CCFA-22BCF815F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088" y="85728"/>
            <a:ext cx="8586787" cy="329920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78CFAA8-B739-7A0C-0111-C1107FDBD94D}"/>
              </a:ext>
            </a:extLst>
          </p:cNvPr>
          <p:cNvSpPr txBox="1"/>
          <p:nvPr/>
        </p:nvSpPr>
        <p:spPr>
          <a:xfrm>
            <a:off x="628650" y="3299205"/>
            <a:ext cx="1137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  <a:cs typeface="Calibri" panose="020F0502020204030204" pitchFamily="34" charset="0"/>
              </a:rPr>
              <a:t>Rót hết nước từ bình sang 3 ca (như hình vẽ):</a:t>
            </a:r>
            <a:endParaRPr lang="en-US" sz="44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DE5BAD-B805-8520-9F44-45F2C28309C7}"/>
              </a:ext>
            </a:extLst>
          </p:cNvPr>
          <p:cNvSpPr txBox="1"/>
          <p:nvPr/>
        </p:nvSpPr>
        <p:spPr>
          <a:xfrm>
            <a:off x="2359654" y="4295852"/>
            <a:ext cx="57842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Ca C có       </a:t>
            </a:r>
            <a:r>
              <a:rPr lang="vi-VN" sz="4500" b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ml</a:t>
            </a:r>
            <a:r>
              <a:rPr lang="vi-VN" sz="4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nước? </a:t>
            </a:r>
            <a:endParaRPr lang="en-US" sz="4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988C2B9-A5E0-A799-FF31-F94BA1331566}"/>
              </a:ext>
            </a:extLst>
          </p:cNvPr>
          <p:cNvSpPr/>
          <p:nvPr/>
        </p:nvSpPr>
        <p:spPr>
          <a:xfrm>
            <a:off x="4563111" y="4400550"/>
            <a:ext cx="723264" cy="571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4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6D25A0F-63F5-8E1D-9AE7-3B23B0DA78C3}"/>
              </a:ext>
            </a:extLst>
          </p:cNvPr>
          <p:cNvSpPr/>
          <p:nvPr/>
        </p:nvSpPr>
        <p:spPr>
          <a:xfrm>
            <a:off x="8058152" y="5284341"/>
            <a:ext cx="2962271" cy="10926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C:  300ml</a:t>
            </a:r>
            <a:endParaRPr lang="en-US" sz="3200" b="1" dirty="0">
              <a:latin typeface="+mj-lt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06C4A2C-ABC6-4E6C-EACD-4358BF7D71EF}"/>
              </a:ext>
            </a:extLst>
          </p:cNvPr>
          <p:cNvSpPr/>
          <p:nvPr/>
        </p:nvSpPr>
        <p:spPr>
          <a:xfrm>
            <a:off x="784859" y="5236669"/>
            <a:ext cx="2750821" cy="114029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A:  200ml</a:t>
            </a:r>
            <a:endParaRPr lang="en-US" sz="3200" b="1" dirty="0">
              <a:latin typeface="+mj-lt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7573F07-5B66-BC5B-F9C4-9E31B7EF2901}"/>
              </a:ext>
            </a:extLst>
          </p:cNvPr>
          <p:cNvSpPr/>
          <p:nvPr/>
        </p:nvSpPr>
        <p:spPr>
          <a:xfrm>
            <a:off x="4101148" y="5284341"/>
            <a:ext cx="2962272" cy="11164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B:  500ml</a:t>
            </a:r>
            <a:endParaRPr lang="en-US" sz="3200" b="1" dirty="0">
              <a:latin typeface="+mj-lt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94F43E-011C-C78D-3A15-0FBD3B09A58D}"/>
              </a:ext>
            </a:extLst>
          </p:cNvPr>
          <p:cNvSpPr/>
          <p:nvPr/>
        </p:nvSpPr>
        <p:spPr>
          <a:xfrm>
            <a:off x="8566618" y="5445849"/>
            <a:ext cx="756292" cy="8025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DC746F7-EAFC-30AF-30F8-0E631EAD35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0425" y="287555"/>
            <a:ext cx="1171575" cy="950734"/>
          </a:xfrm>
          <a:prstGeom prst="rect">
            <a:avLst/>
          </a:prstGeom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3FB7687-83FA-0357-091E-2914CE9C6E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Hoài niệm">
  <a:themeElements>
    <a:clrScheme name="Hoài niệm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Hoài niệm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ài niệm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456</TotalTime>
  <Words>461</Words>
  <Application>Microsoft Office PowerPoint</Application>
  <PresentationFormat>Màn hình rộng</PresentationFormat>
  <Paragraphs>77</Paragraphs>
  <Slides>21</Slides>
  <Notes>8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Times New Roman</vt:lpstr>
      <vt:lpstr>Hoài niệm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106</cp:revision>
  <dcterms:created xsi:type="dcterms:W3CDTF">2022-08-29T07:43:14Z</dcterms:created>
  <dcterms:modified xsi:type="dcterms:W3CDTF">2023-11-28T06:53:45Z</dcterms:modified>
</cp:coreProperties>
</file>