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6" r:id="rId3"/>
    <p:sldMasterId id="2147483708" r:id="rId4"/>
    <p:sldMasterId id="2147483721" r:id="rId5"/>
  </p:sldMasterIdLst>
  <p:notesMasterIdLst>
    <p:notesMasterId r:id="rId28"/>
  </p:notesMasterIdLst>
  <p:sldIdLst>
    <p:sldId id="261" r:id="rId6"/>
    <p:sldId id="257" r:id="rId7"/>
    <p:sldId id="2925" r:id="rId8"/>
    <p:sldId id="2926" r:id="rId9"/>
    <p:sldId id="2927" r:id="rId10"/>
    <p:sldId id="263" r:id="rId11"/>
    <p:sldId id="2928" r:id="rId12"/>
    <p:sldId id="268" r:id="rId13"/>
    <p:sldId id="269" r:id="rId14"/>
    <p:sldId id="270" r:id="rId15"/>
    <p:sldId id="287" r:id="rId16"/>
    <p:sldId id="274" r:id="rId17"/>
    <p:sldId id="271" r:id="rId18"/>
    <p:sldId id="276" r:id="rId19"/>
    <p:sldId id="2929" r:id="rId20"/>
    <p:sldId id="2930" r:id="rId21"/>
    <p:sldId id="320" r:id="rId22"/>
    <p:sldId id="2934" r:id="rId23"/>
    <p:sldId id="2932" r:id="rId24"/>
    <p:sldId id="319" r:id="rId25"/>
    <p:sldId id="2933" r:id="rId26"/>
    <p:sldId id="2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418B-F161-4DA0-9F89-A5C6D3C3A873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BA096-1FD8-4323-8A35-FDEFA8387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830180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09987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5799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58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097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840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80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827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762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158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58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50873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40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30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024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80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88006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3445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41485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4882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17555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9731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999421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5933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2758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82902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551493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2565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6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74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9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14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565400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1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7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6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43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9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6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50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4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669057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0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3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1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28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8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7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027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5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65238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106914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11681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0187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94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297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7120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35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file:///C:\Users\ADMIN\Downloads\YeuNguoiBaoNhieuYeuNgheBayNhieu-V_4e5wz.mp3" TargetMode="External"/><Relationship Id="rId1" Type="http://schemas.microsoft.com/office/2007/relationships/media" Target="file:///C:\Users\ADMIN\Downloads\YeuNguoiBaoNhieuYeuNgheBayNhieu-V_4e5wz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11.xml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image" Target="../media/image19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19.jpg"/><Relationship Id="rId12" Type="http://schemas.openxmlformats.org/officeDocument/2006/relationships/slide" Target="slide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19.jpg"/><Relationship Id="rId12" Type="http://schemas.openxmlformats.org/officeDocument/2006/relationships/slide" Target="slide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Downloads/Ph&#432;&#417;ng%20ti&#7879;n1.mp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9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image" Target="../media/image19.jpg"/><Relationship Id="rId12" Type="http://schemas.openxmlformats.org/officeDocument/2006/relationships/slide" Target="slide2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19.jp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62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1" y="1066801"/>
            <a:ext cx="7010401" cy="171604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</a:t>
            </a:r>
            <a:b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chuyên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3600" b="1" dirty="0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9E229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b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6756"/>
            <a:ext cx="2286000" cy="3124200"/>
          </a:xfrm>
          <a:prstGeom prst="rect">
            <a:avLst/>
          </a:prstGeom>
        </p:spPr>
      </p:pic>
      <p:pic>
        <p:nvPicPr>
          <p:cNvPr id="7" name="BaiCaNguoiGiaoVienNhanDan-TrongTan-285241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7800" y="5257800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934216" cy="1866931"/>
            <a:chOff x="6780706" y="4686364"/>
            <a:chExt cx="4934216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074383" y="5425033"/>
              <a:ext cx="3640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động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437131" y="5408058"/>
              <a:ext cx="24313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Chỉ</a:t>
              </a: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sự</a:t>
              </a: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vật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5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5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5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sz="5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5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5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5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5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5BFE-B7A5-490C-A724-05324B4F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8623"/>
            <a:ext cx="9144000" cy="163098"/>
          </a:xfrm>
        </p:spPr>
        <p:txBody>
          <a:bodyPr>
            <a:noAutofit/>
          </a:bodyPr>
          <a:lstStyle/>
          <a:p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752EEA-6141-444C-993A-85F6D81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331304"/>
            <a:ext cx="11436626" cy="194476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Qua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</a:t>
            </a:r>
          </a:p>
          <a:p>
            <a:pPr algn="l"/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HS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YCCĐ 3,5,6</a:t>
            </a:r>
          </a:p>
          <a:p>
            <a:pPr algn="l"/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HĐ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( 27-30’)</a:t>
            </a:r>
            <a:endParaRPr lang="en-US" sz="1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2.1.Hoạt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(10-12’)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fr-FR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fr-FR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fr-FR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fr-FR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vi-VN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vi-VN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HS </a:t>
            </a:r>
            <a:r>
              <a:rPr lang="en-US" sz="1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endParaRPr lang="en-US" sz="1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H’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 </a:t>
            </a:r>
            <a:r>
              <a:rPr lang="en-US" sz="1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+HSTL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2p  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+HS </a:t>
            </a:r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endParaRPr lang="en-US" sz="1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 algn="l">
              <a:buFontTx/>
              <a:buChar char="-"/>
            </a:pPr>
            <a:endParaRPr lang="en-US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4457700" algn="l"/>
              </a:tabLst>
            </a:pP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ình chữ nhật 3" descr="haibui021092@gmail.com">
            <a:extLst>
              <a:ext uri="{FF2B5EF4-FFF2-40B4-BE49-F238E27FC236}">
                <a16:creationId xmlns:a16="http://schemas.microsoft.com/office/drawing/2014/main" id="{41D592B0-30BD-4020-9635-7ED21DA258D0}"/>
              </a:ext>
            </a:extLst>
          </p:cNvPr>
          <p:cNvSpPr/>
          <p:nvPr/>
        </p:nvSpPr>
        <p:spPr>
          <a:xfrm>
            <a:off x="8918711" y="53008"/>
            <a:ext cx="2782957" cy="163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haibui021092@gmail.com</a:t>
            </a:r>
          </a:p>
        </p:txBody>
      </p:sp>
    </p:spTree>
    <p:extLst>
      <p:ext uri="{BB962C8B-B14F-4D97-AF65-F5344CB8AC3E}">
        <p14:creationId xmlns:p14="http://schemas.microsoft.com/office/powerpoint/2010/main" val="24962190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5BFE-B7A5-490C-A724-05324B4F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8623"/>
            <a:ext cx="9144000" cy="163098"/>
          </a:xfrm>
        </p:spPr>
        <p:txBody>
          <a:bodyPr>
            <a:noAutofit/>
          </a:bodyPr>
          <a:lstStyle/>
          <a:p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752EEA-6141-444C-993A-85F6D81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978114"/>
            <a:ext cx="11436626" cy="422999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đỡ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l"/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Con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3.Việc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1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1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(Khi HS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 algn="l">
              <a:buFontTx/>
              <a:buChar char="-"/>
            </a:pPr>
            <a:endParaRPr lang="en-US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4457700" algn="l"/>
              </a:tabLst>
            </a:pP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ình chữ nhật 3" descr="haibui021092@gmail.com">
            <a:extLst>
              <a:ext uri="{FF2B5EF4-FFF2-40B4-BE49-F238E27FC236}">
                <a16:creationId xmlns:a16="http://schemas.microsoft.com/office/drawing/2014/main" id="{41D592B0-30BD-4020-9635-7ED21DA258D0}"/>
              </a:ext>
            </a:extLst>
          </p:cNvPr>
          <p:cNvSpPr/>
          <p:nvPr/>
        </p:nvSpPr>
        <p:spPr>
          <a:xfrm>
            <a:off x="8918711" y="53008"/>
            <a:ext cx="2782957" cy="163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haibui021092@gmail.com</a:t>
            </a:r>
          </a:p>
        </p:txBody>
      </p:sp>
    </p:spTree>
    <p:extLst>
      <p:ext uri="{BB962C8B-B14F-4D97-AF65-F5344CB8AC3E}">
        <p14:creationId xmlns:p14="http://schemas.microsoft.com/office/powerpoint/2010/main" val="322108596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20210409090849_wm_shs-tieng-viet-2-tap-1">
            <a:extLst>
              <a:ext uri="{FF2B5EF4-FFF2-40B4-BE49-F238E27FC236}">
                <a16:creationId xmlns:a16="http://schemas.microsoft.com/office/drawing/2014/main" id="{E221BB5B-EE2A-4E5C-842E-B99BE9807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77049" y="113587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F016F39-CD1C-41FC-BEC2-37216FB3BF70}"/>
              </a:ext>
            </a:extLst>
          </p:cNvPr>
          <p:cNvSpPr txBox="1"/>
          <p:nvPr/>
        </p:nvSpPr>
        <p:spPr>
          <a:xfrm>
            <a:off x="2130642" y="435023"/>
            <a:ext cx="7249754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 tranh, kể về các việc bạn nhỏ đã làm.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A0D112-5C8A-47C5-B519-9546FD2E9080}"/>
              </a:ext>
            </a:extLst>
          </p:cNvPr>
          <p:cNvSpPr/>
          <p:nvPr/>
        </p:nvSpPr>
        <p:spPr>
          <a:xfrm>
            <a:off x="1501365" y="4564292"/>
            <a:ext cx="2822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 nhỏ đang lấy các quả táo từ trong rổ.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4584AF7-6C1F-4E17-8C0C-483E500DEC07}"/>
              </a:ext>
            </a:extLst>
          </p:cNvPr>
          <p:cNvSpPr/>
          <p:nvPr/>
        </p:nvSpPr>
        <p:spPr>
          <a:xfrm>
            <a:off x="5082407" y="4655447"/>
            <a:ext cx="27476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 nhỏ đang rửa các quả táo.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51DC6B-85AB-47E5-A97F-E3ADB1C3713A}"/>
              </a:ext>
            </a:extLst>
          </p:cNvPr>
          <p:cNvSpPr/>
          <p:nvPr/>
        </p:nvSpPr>
        <p:spPr>
          <a:xfrm>
            <a:off x="8727789" y="4607095"/>
            <a:ext cx="2822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 nhỏ đặt các quả táo rửa xong vào trong rổ.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CF08F59-55E3-412E-99C6-145B524CA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01" y="1120774"/>
            <a:ext cx="3429000" cy="3429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0DE5EF7-E5B2-467C-8F9A-327318BFC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5" y="1106256"/>
            <a:ext cx="3458036" cy="345803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C8497C7-D8A3-4A16-BE5C-9D7ECDEEB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81" y="1120774"/>
            <a:ext cx="3458037" cy="3429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590066C-2171-4381-B4A9-53065D0DE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270" y="64241"/>
            <a:ext cx="1090730" cy="9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5BFE-B7A5-490C-A724-05324B4F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8623"/>
            <a:ext cx="9144000" cy="163098"/>
          </a:xfrm>
        </p:spPr>
        <p:txBody>
          <a:bodyPr>
            <a:noAutofit/>
          </a:bodyPr>
          <a:lstStyle/>
          <a:p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752EEA-6141-444C-993A-85F6D81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978114"/>
            <a:ext cx="11436626" cy="165576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1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Hs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H’: 3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+ 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HSTL</a:t>
            </a:r>
          </a:p>
          <a:p>
            <a:pPr algn="l"/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H’: Khi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+ 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HSTL</a:t>
            </a:r>
          </a:p>
          <a:p>
            <a:pPr algn="l"/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rửa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rửa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rổ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ý:  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 BT1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rửa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+HSTL</a:t>
            </a:r>
          </a:p>
          <a:p>
            <a:pPr algn="l"/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đấy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sang BT2</a:t>
            </a:r>
          </a:p>
          <a:p>
            <a:pPr algn="l"/>
            <a:endParaRPr lang="en-US" sz="1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ình chữ nhật 3" descr="haibui021092@gmail.com">
            <a:extLst>
              <a:ext uri="{FF2B5EF4-FFF2-40B4-BE49-F238E27FC236}">
                <a16:creationId xmlns:a16="http://schemas.microsoft.com/office/drawing/2014/main" id="{41D592B0-30BD-4020-9635-7ED21DA258D0}"/>
              </a:ext>
            </a:extLst>
          </p:cNvPr>
          <p:cNvSpPr/>
          <p:nvPr/>
        </p:nvSpPr>
        <p:spPr>
          <a:xfrm>
            <a:off x="8918711" y="53008"/>
            <a:ext cx="2782957" cy="163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haibui021092@gmail.com</a:t>
            </a:r>
          </a:p>
        </p:txBody>
      </p:sp>
    </p:spTree>
    <p:extLst>
      <p:ext uri="{BB962C8B-B14F-4D97-AF65-F5344CB8AC3E}">
        <p14:creationId xmlns:p14="http://schemas.microsoft.com/office/powerpoint/2010/main" val="2912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5BFE-B7A5-490C-A724-05324B4F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8623"/>
            <a:ext cx="9144000" cy="163098"/>
          </a:xfrm>
        </p:spPr>
        <p:txBody>
          <a:bodyPr>
            <a:noAutofit/>
          </a:bodyPr>
          <a:lstStyle/>
          <a:p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752EEA-6141-444C-993A-85F6D81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222745"/>
            <a:ext cx="11436626" cy="165576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2.2 HĐ2: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2-3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0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0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( 15-18’)</a:t>
            </a:r>
          </a:p>
          <a:p>
            <a:pPr algn="l"/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endParaRPr lang="en-US" sz="10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HS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BT2 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endParaRPr lang="en-US" sz="10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+ 1HS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en-US" sz="1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ý: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vi-VN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3p (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10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en-US" sz="10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+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1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1HS </a:t>
            </a:r>
            <a:r>
              <a:rPr lang="en-US" sz="10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1HSTL)</a:t>
            </a:r>
          </a:p>
          <a:p>
            <a:pPr marL="285750" indent="-285750" algn="l">
              <a:buFontTx/>
              <a:buChar char="-"/>
            </a:pPr>
            <a:r>
              <a:rPr lang="en-US" sz="1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1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1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US" sz="10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 HS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+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2-3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endParaRPr lang="en-US" sz="10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100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0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0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en-US" sz="1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Hình chữ nhật 3" descr="haibui021092@gmail.com">
            <a:extLst>
              <a:ext uri="{FF2B5EF4-FFF2-40B4-BE49-F238E27FC236}">
                <a16:creationId xmlns:a16="http://schemas.microsoft.com/office/drawing/2014/main" id="{41D592B0-30BD-4020-9635-7ED21DA258D0}"/>
              </a:ext>
            </a:extLst>
          </p:cNvPr>
          <p:cNvSpPr/>
          <p:nvPr/>
        </p:nvSpPr>
        <p:spPr>
          <a:xfrm>
            <a:off x="8918711" y="53008"/>
            <a:ext cx="2782957" cy="163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haibui021092@gmail.com</a:t>
            </a:r>
          </a:p>
        </p:txBody>
      </p:sp>
    </p:spTree>
    <p:extLst>
      <p:ext uri="{BB962C8B-B14F-4D97-AF65-F5344CB8AC3E}">
        <p14:creationId xmlns:p14="http://schemas.microsoft.com/office/powerpoint/2010/main" val="367780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517913" y="1816064"/>
            <a:ext cx="777902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5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5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5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en-US" sz="5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37BEA-2E5D-4DF0-A1EA-F8F61032D4A1}"/>
              </a:ext>
            </a:extLst>
          </p:cNvPr>
          <p:cNvSpPr txBox="1"/>
          <p:nvPr/>
        </p:nvSpPr>
        <p:spPr>
          <a:xfrm>
            <a:off x="1402672" y="718169"/>
            <a:ext cx="8780691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soi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*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ý. Khi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lang="en-US" sz="25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YCCĐ 1,2,4,5,6,7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ts val="4000"/>
              </a:lnSpc>
              <a:buClr>
                <a:srgbClr val="000000"/>
              </a:buClr>
            </a:pP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4" name="Google Shape;1029;p42">
            <a:extLst>
              <a:ext uri="{FF2B5EF4-FFF2-40B4-BE49-F238E27FC236}">
                <a16:creationId xmlns:a16="http://schemas.microsoft.com/office/drawing/2014/main" id="{D2FDF4D2-2CCF-4320-B291-C5C865517A1E}"/>
              </a:ext>
            </a:extLst>
          </p:cNvPr>
          <p:cNvGrpSpPr/>
          <p:nvPr/>
        </p:nvGrpSpPr>
        <p:grpSpPr>
          <a:xfrm rot="20594821">
            <a:off x="8530413" y="5079131"/>
            <a:ext cx="1624161" cy="1197813"/>
            <a:chOff x="7570574" y="3912596"/>
            <a:chExt cx="1175015" cy="898360"/>
          </a:xfrm>
        </p:grpSpPr>
        <p:grpSp>
          <p:nvGrpSpPr>
            <p:cNvPr id="25" name="Google Shape;1030;p42">
              <a:extLst>
                <a:ext uri="{FF2B5EF4-FFF2-40B4-BE49-F238E27FC236}">
                  <a16:creationId xmlns:a16="http://schemas.microsoft.com/office/drawing/2014/main" id="{8E3C0C4B-29D0-454B-AE18-E1A5FA59EBF5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7" name="Google Shape;1031;p42">
                <a:extLst>
                  <a:ext uri="{FF2B5EF4-FFF2-40B4-BE49-F238E27FC236}">
                    <a16:creationId xmlns:a16="http://schemas.microsoft.com/office/drawing/2014/main" id="{C4C7C603-9069-46BE-831B-6ED2782AA415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Google Shape;1032;p42">
                <a:extLst>
                  <a:ext uri="{FF2B5EF4-FFF2-40B4-BE49-F238E27FC236}">
                    <a16:creationId xmlns:a16="http://schemas.microsoft.com/office/drawing/2014/main" id="{D52426AC-B2F1-4FDF-A69A-6EE5CB4E6AC2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9" name="Google Shape;1033;p42">
                <a:extLst>
                  <a:ext uri="{FF2B5EF4-FFF2-40B4-BE49-F238E27FC236}">
                    <a16:creationId xmlns:a16="http://schemas.microsoft.com/office/drawing/2014/main" id="{B06D707E-A286-4CEE-B272-21B4205BBDEF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4;p42">
                <a:extLst>
                  <a:ext uri="{FF2B5EF4-FFF2-40B4-BE49-F238E27FC236}">
                    <a16:creationId xmlns:a16="http://schemas.microsoft.com/office/drawing/2014/main" id="{0833468F-6863-4D83-A497-C406A05ED5E9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5;p42">
                <a:extLst>
                  <a:ext uri="{FF2B5EF4-FFF2-40B4-BE49-F238E27FC236}">
                    <a16:creationId xmlns:a16="http://schemas.microsoft.com/office/drawing/2014/main" id="{37AA93CB-B03A-426F-8FD8-9BCF470DCC03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6;p42">
                <a:extLst>
                  <a:ext uri="{FF2B5EF4-FFF2-40B4-BE49-F238E27FC236}">
                    <a16:creationId xmlns:a16="http://schemas.microsoft.com/office/drawing/2014/main" id="{C5A59D29-6CD6-4B61-BB18-D4854DCBBC79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7;p42">
                <a:extLst>
                  <a:ext uri="{FF2B5EF4-FFF2-40B4-BE49-F238E27FC236}">
                    <a16:creationId xmlns:a16="http://schemas.microsoft.com/office/drawing/2014/main" id="{66D89A4B-C2C8-4746-A643-C2190CB8C8BC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8;p42">
                <a:extLst>
                  <a:ext uri="{FF2B5EF4-FFF2-40B4-BE49-F238E27FC236}">
                    <a16:creationId xmlns:a16="http://schemas.microsoft.com/office/drawing/2014/main" id="{4DF6D0D2-81BC-4437-A4FC-708BCBEB5C7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9;p42">
                <a:extLst>
                  <a:ext uri="{FF2B5EF4-FFF2-40B4-BE49-F238E27FC236}">
                    <a16:creationId xmlns:a16="http://schemas.microsoft.com/office/drawing/2014/main" id="{5A2C939E-428E-4B6A-AAB0-3735F653F81B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40;p42">
                <a:extLst>
                  <a:ext uri="{FF2B5EF4-FFF2-40B4-BE49-F238E27FC236}">
                    <a16:creationId xmlns:a16="http://schemas.microsoft.com/office/drawing/2014/main" id="{9E71981E-5B96-4552-9806-08B53F1D2AA2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41;p42">
                <a:extLst>
                  <a:ext uri="{FF2B5EF4-FFF2-40B4-BE49-F238E27FC236}">
                    <a16:creationId xmlns:a16="http://schemas.microsoft.com/office/drawing/2014/main" id="{C9987F1B-1240-49EC-9F33-E5309B4393CC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2;p42">
                <a:extLst>
                  <a:ext uri="{FF2B5EF4-FFF2-40B4-BE49-F238E27FC236}">
                    <a16:creationId xmlns:a16="http://schemas.microsoft.com/office/drawing/2014/main" id="{759083EA-1334-447C-8F37-FD44FE3F967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3;p42">
                <a:extLst>
                  <a:ext uri="{FF2B5EF4-FFF2-40B4-BE49-F238E27FC236}">
                    <a16:creationId xmlns:a16="http://schemas.microsoft.com/office/drawing/2014/main" id="{737B577C-D732-4093-AEC0-68AFAB9B21A6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4;p42">
                <a:extLst>
                  <a:ext uri="{FF2B5EF4-FFF2-40B4-BE49-F238E27FC236}">
                    <a16:creationId xmlns:a16="http://schemas.microsoft.com/office/drawing/2014/main" id="{F16E3FD1-AA4D-4917-A957-F9EC96E97E96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5;p42">
                <a:extLst>
                  <a:ext uri="{FF2B5EF4-FFF2-40B4-BE49-F238E27FC236}">
                    <a16:creationId xmlns:a16="http://schemas.microsoft.com/office/drawing/2014/main" id="{32067501-BD39-492B-923C-68642D35E9D3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6;p42">
                <a:extLst>
                  <a:ext uri="{FF2B5EF4-FFF2-40B4-BE49-F238E27FC236}">
                    <a16:creationId xmlns:a16="http://schemas.microsoft.com/office/drawing/2014/main" id="{048C5FF6-456D-4B81-930B-C87163110791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7;p42">
                <a:extLst>
                  <a:ext uri="{FF2B5EF4-FFF2-40B4-BE49-F238E27FC236}">
                    <a16:creationId xmlns:a16="http://schemas.microsoft.com/office/drawing/2014/main" id="{C73150F2-DCCF-4002-A0FE-3F88899D2697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8;p42">
                <a:extLst>
                  <a:ext uri="{FF2B5EF4-FFF2-40B4-BE49-F238E27FC236}">
                    <a16:creationId xmlns:a16="http://schemas.microsoft.com/office/drawing/2014/main" id="{C4320887-ED96-4E4D-B4A6-DE962394DD9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9;p42">
                <a:extLst>
                  <a:ext uri="{FF2B5EF4-FFF2-40B4-BE49-F238E27FC236}">
                    <a16:creationId xmlns:a16="http://schemas.microsoft.com/office/drawing/2014/main" id="{2EA566FA-D20D-4DC3-91D2-F3420643E48E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50;p42">
                <a:extLst>
                  <a:ext uri="{FF2B5EF4-FFF2-40B4-BE49-F238E27FC236}">
                    <a16:creationId xmlns:a16="http://schemas.microsoft.com/office/drawing/2014/main" id="{903E1AEB-BA92-47E0-BC63-23CB2E65ACB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51;p42">
                <a:extLst>
                  <a:ext uri="{FF2B5EF4-FFF2-40B4-BE49-F238E27FC236}">
                    <a16:creationId xmlns:a16="http://schemas.microsoft.com/office/drawing/2014/main" id="{AAD76442-E7EE-42AB-8022-60DE625D9126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6" name="Google Shape;1052;p42">
              <a:extLst>
                <a:ext uri="{FF2B5EF4-FFF2-40B4-BE49-F238E27FC236}">
                  <a16:creationId xmlns:a16="http://schemas.microsoft.com/office/drawing/2014/main" id="{08190E17-700F-4929-B22D-12AB28231EEF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8" name="Hình ảnh 47">
            <a:extLst>
              <a:ext uri="{FF2B5EF4-FFF2-40B4-BE49-F238E27FC236}">
                <a16:creationId xmlns:a16="http://schemas.microsoft.com/office/drawing/2014/main" id="{CE3E052B-C590-427D-9E64-F5C113ACB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39" y="64241"/>
            <a:ext cx="1285461" cy="12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95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37BEA-2E5D-4DF0-A1EA-F8F61032D4A1}"/>
              </a:ext>
            </a:extLst>
          </p:cNvPr>
          <p:cNvSpPr txBox="1"/>
          <p:nvPr/>
        </p:nvSpPr>
        <p:spPr>
          <a:xfrm>
            <a:off x="1402672" y="877193"/>
            <a:ext cx="8780691" cy="475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( 3-5’)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HSTL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video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Qua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ts val="4000"/>
              </a:lnSpc>
              <a:buClr>
                <a:srgbClr val="000000"/>
              </a:buClr>
            </a:pP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4" name="Google Shape;1029;p42">
            <a:extLst>
              <a:ext uri="{FF2B5EF4-FFF2-40B4-BE49-F238E27FC236}">
                <a16:creationId xmlns:a16="http://schemas.microsoft.com/office/drawing/2014/main" id="{D2FDF4D2-2CCF-4320-B291-C5C865517A1E}"/>
              </a:ext>
            </a:extLst>
          </p:cNvPr>
          <p:cNvGrpSpPr/>
          <p:nvPr/>
        </p:nvGrpSpPr>
        <p:grpSpPr>
          <a:xfrm rot="20594821">
            <a:off x="8530413" y="5079131"/>
            <a:ext cx="1624161" cy="1197813"/>
            <a:chOff x="7570574" y="3912596"/>
            <a:chExt cx="1175015" cy="898360"/>
          </a:xfrm>
        </p:grpSpPr>
        <p:grpSp>
          <p:nvGrpSpPr>
            <p:cNvPr id="25" name="Google Shape;1030;p42">
              <a:extLst>
                <a:ext uri="{FF2B5EF4-FFF2-40B4-BE49-F238E27FC236}">
                  <a16:creationId xmlns:a16="http://schemas.microsoft.com/office/drawing/2014/main" id="{8E3C0C4B-29D0-454B-AE18-E1A5FA59EBF5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7" name="Google Shape;1031;p42">
                <a:extLst>
                  <a:ext uri="{FF2B5EF4-FFF2-40B4-BE49-F238E27FC236}">
                    <a16:creationId xmlns:a16="http://schemas.microsoft.com/office/drawing/2014/main" id="{C4C7C603-9069-46BE-831B-6ED2782AA415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Google Shape;1032;p42">
                <a:extLst>
                  <a:ext uri="{FF2B5EF4-FFF2-40B4-BE49-F238E27FC236}">
                    <a16:creationId xmlns:a16="http://schemas.microsoft.com/office/drawing/2014/main" id="{D52426AC-B2F1-4FDF-A69A-6EE5CB4E6AC2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9" name="Google Shape;1033;p42">
                <a:extLst>
                  <a:ext uri="{FF2B5EF4-FFF2-40B4-BE49-F238E27FC236}">
                    <a16:creationId xmlns:a16="http://schemas.microsoft.com/office/drawing/2014/main" id="{B06D707E-A286-4CEE-B272-21B4205BBDEF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4;p42">
                <a:extLst>
                  <a:ext uri="{FF2B5EF4-FFF2-40B4-BE49-F238E27FC236}">
                    <a16:creationId xmlns:a16="http://schemas.microsoft.com/office/drawing/2014/main" id="{0833468F-6863-4D83-A497-C406A05ED5E9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5;p42">
                <a:extLst>
                  <a:ext uri="{FF2B5EF4-FFF2-40B4-BE49-F238E27FC236}">
                    <a16:creationId xmlns:a16="http://schemas.microsoft.com/office/drawing/2014/main" id="{37AA93CB-B03A-426F-8FD8-9BCF470DCC03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6;p42">
                <a:extLst>
                  <a:ext uri="{FF2B5EF4-FFF2-40B4-BE49-F238E27FC236}">
                    <a16:creationId xmlns:a16="http://schemas.microsoft.com/office/drawing/2014/main" id="{C5A59D29-6CD6-4B61-BB18-D4854DCBBC79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7;p42">
                <a:extLst>
                  <a:ext uri="{FF2B5EF4-FFF2-40B4-BE49-F238E27FC236}">
                    <a16:creationId xmlns:a16="http://schemas.microsoft.com/office/drawing/2014/main" id="{66D89A4B-C2C8-4746-A643-C2190CB8C8BC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8;p42">
                <a:extLst>
                  <a:ext uri="{FF2B5EF4-FFF2-40B4-BE49-F238E27FC236}">
                    <a16:creationId xmlns:a16="http://schemas.microsoft.com/office/drawing/2014/main" id="{4DF6D0D2-81BC-4437-A4FC-708BCBEB5C7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9;p42">
                <a:extLst>
                  <a:ext uri="{FF2B5EF4-FFF2-40B4-BE49-F238E27FC236}">
                    <a16:creationId xmlns:a16="http://schemas.microsoft.com/office/drawing/2014/main" id="{5A2C939E-428E-4B6A-AAB0-3735F653F81B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40;p42">
                <a:extLst>
                  <a:ext uri="{FF2B5EF4-FFF2-40B4-BE49-F238E27FC236}">
                    <a16:creationId xmlns:a16="http://schemas.microsoft.com/office/drawing/2014/main" id="{9E71981E-5B96-4552-9806-08B53F1D2AA2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41;p42">
                <a:extLst>
                  <a:ext uri="{FF2B5EF4-FFF2-40B4-BE49-F238E27FC236}">
                    <a16:creationId xmlns:a16="http://schemas.microsoft.com/office/drawing/2014/main" id="{C9987F1B-1240-49EC-9F33-E5309B4393CC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2;p42">
                <a:extLst>
                  <a:ext uri="{FF2B5EF4-FFF2-40B4-BE49-F238E27FC236}">
                    <a16:creationId xmlns:a16="http://schemas.microsoft.com/office/drawing/2014/main" id="{759083EA-1334-447C-8F37-FD44FE3F967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3;p42">
                <a:extLst>
                  <a:ext uri="{FF2B5EF4-FFF2-40B4-BE49-F238E27FC236}">
                    <a16:creationId xmlns:a16="http://schemas.microsoft.com/office/drawing/2014/main" id="{737B577C-D732-4093-AEC0-68AFAB9B21A6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4;p42">
                <a:extLst>
                  <a:ext uri="{FF2B5EF4-FFF2-40B4-BE49-F238E27FC236}">
                    <a16:creationId xmlns:a16="http://schemas.microsoft.com/office/drawing/2014/main" id="{F16E3FD1-AA4D-4917-A957-F9EC96E97E96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5;p42">
                <a:extLst>
                  <a:ext uri="{FF2B5EF4-FFF2-40B4-BE49-F238E27FC236}">
                    <a16:creationId xmlns:a16="http://schemas.microsoft.com/office/drawing/2014/main" id="{32067501-BD39-492B-923C-68642D35E9D3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6;p42">
                <a:extLst>
                  <a:ext uri="{FF2B5EF4-FFF2-40B4-BE49-F238E27FC236}">
                    <a16:creationId xmlns:a16="http://schemas.microsoft.com/office/drawing/2014/main" id="{048C5FF6-456D-4B81-930B-C87163110791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7;p42">
                <a:extLst>
                  <a:ext uri="{FF2B5EF4-FFF2-40B4-BE49-F238E27FC236}">
                    <a16:creationId xmlns:a16="http://schemas.microsoft.com/office/drawing/2014/main" id="{C73150F2-DCCF-4002-A0FE-3F88899D2697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8;p42">
                <a:extLst>
                  <a:ext uri="{FF2B5EF4-FFF2-40B4-BE49-F238E27FC236}">
                    <a16:creationId xmlns:a16="http://schemas.microsoft.com/office/drawing/2014/main" id="{C4320887-ED96-4E4D-B4A6-DE962394DD9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9;p42">
                <a:extLst>
                  <a:ext uri="{FF2B5EF4-FFF2-40B4-BE49-F238E27FC236}">
                    <a16:creationId xmlns:a16="http://schemas.microsoft.com/office/drawing/2014/main" id="{2EA566FA-D20D-4DC3-91D2-F3420643E48E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50;p42">
                <a:extLst>
                  <a:ext uri="{FF2B5EF4-FFF2-40B4-BE49-F238E27FC236}">
                    <a16:creationId xmlns:a16="http://schemas.microsoft.com/office/drawing/2014/main" id="{903E1AEB-BA92-47E0-BC63-23CB2E65ACB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51;p42">
                <a:extLst>
                  <a:ext uri="{FF2B5EF4-FFF2-40B4-BE49-F238E27FC236}">
                    <a16:creationId xmlns:a16="http://schemas.microsoft.com/office/drawing/2014/main" id="{AAD76442-E7EE-42AB-8022-60DE625D9126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6" name="Google Shape;1052;p42">
              <a:extLst>
                <a:ext uri="{FF2B5EF4-FFF2-40B4-BE49-F238E27FC236}">
                  <a16:creationId xmlns:a16="http://schemas.microsoft.com/office/drawing/2014/main" id="{08190E17-700F-4929-B22D-12AB28231EEF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8" name="Hình ảnh 47">
            <a:extLst>
              <a:ext uri="{FF2B5EF4-FFF2-40B4-BE49-F238E27FC236}">
                <a16:creationId xmlns:a16="http://schemas.microsoft.com/office/drawing/2014/main" id="{CE3E052B-C590-427D-9E64-F5C113ACB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39" y="64241"/>
            <a:ext cx="1285461" cy="12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75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video bài 4-2">
            <a:hlinkClick r:id="" action="ppaction://media"/>
            <a:extLst>
              <a:ext uri="{FF2B5EF4-FFF2-40B4-BE49-F238E27FC236}">
                <a16:creationId xmlns:a16="http://schemas.microsoft.com/office/drawing/2014/main" id="{BF7241F1-2F1E-4789-B6EF-6597EDACB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201" y="419529"/>
            <a:ext cx="10091434" cy="567643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1FC616C-3FAB-4D9E-949A-3E46A542C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634" y="0"/>
            <a:ext cx="1352366" cy="1325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5BFE-B7A5-490C-A724-05324B4F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8623"/>
            <a:ext cx="9144000" cy="163098"/>
          </a:xfrm>
        </p:spPr>
        <p:txBody>
          <a:bodyPr>
            <a:no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752EEA-6141-444C-993A-85F6D81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978114"/>
            <a:ext cx="11436626" cy="1655762"/>
          </a:xfrm>
        </p:spPr>
        <p:txBody>
          <a:bodyPr>
            <a:normAutofit fontScale="25000" lnSpcReduction="20000"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YÊU CẦU CẦN ĐẠT:</a:t>
            </a:r>
            <a:endParaRPr lang="en-US" sz="1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YCCĐ 1: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YCCĐ 2: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62890" algn="l"/>
              </a:tabLst>
            </a:pPr>
            <a:r>
              <a:rPr lang="vi-VN" sz="112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2.1. </a:t>
            </a:r>
            <a:r>
              <a:rPr lang="vi-VN" sz="112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Phát</a:t>
            </a:r>
            <a:r>
              <a:rPr lang="vi-VN" sz="112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 </a:t>
            </a:r>
            <a:r>
              <a:rPr lang="vi-VN" sz="112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triển</a:t>
            </a:r>
            <a:r>
              <a:rPr lang="vi-VN" sz="112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 </a:t>
            </a:r>
            <a:r>
              <a:rPr lang="vi-VN" sz="112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các</a:t>
            </a:r>
            <a:r>
              <a:rPr lang="vi-VN" sz="112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 năng </a:t>
            </a:r>
            <a:r>
              <a:rPr lang="vi-VN" sz="112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lực</a:t>
            </a:r>
            <a:r>
              <a:rPr lang="vi-VN" sz="112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Times New Roman" panose="02020603050405020304" pitchFamily="18" charset="0"/>
              </a:rPr>
              <a:t>: </a:t>
            </a:r>
            <a:endParaRPr lang="en-US" sz="1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YCCĐ 3: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YCCĐ 4: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(NL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4" name="Hình chữ nhật 3" descr="haibui021092@gmail.com">
            <a:extLst>
              <a:ext uri="{FF2B5EF4-FFF2-40B4-BE49-F238E27FC236}">
                <a16:creationId xmlns:a16="http://schemas.microsoft.com/office/drawing/2014/main" id="{41D592B0-30BD-4020-9635-7ED21DA258D0}"/>
              </a:ext>
            </a:extLst>
          </p:cNvPr>
          <p:cNvSpPr/>
          <p:nvPr/>
        </p:nvSpPr>
        <p:spPr>
          <a:xfrm>
            <a:off x="8918711" y="53008"/>
            <a:ext cx="2782957" cy="163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haibui021092@gmail.com</a:t>
            </a:r>
          </a:p>
        </p:txBody>
      </p:sp>
    </p:spTree>
    <p:extLst>
      <p:ext uri="{BB962C8B-B14F-4D97-AF65-F5344CB8AC3E}">
        <p14:creationId xmlns:p14="http://schemas.microsoft.com/office/powerpoint/2010/main" val="1217035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5BFE-B7A5-490C-A724-05324B4F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8623"/>
            <a:ext cx="9144000" cy="163098"/>
          </a:xfrm>
        </p:spPr>
        <p:txBody>
          <a:bodyPr>
            <a:noAutofit/>
          </a:bodyPr>
          <a:lstStyle/>
          <a:p>
            <a:b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752EEA-6141-444C-993A-85F6D81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978114"/>
            <a:ext cx="11436626" cy="1655762"/>
          </a:xfrm>
        </p:spPr>
        <p:txBody>
          <a:bodyPr>
            <a:normAutofit fontScale="25000" lnSpcReduction="20000"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62890" algn="l"/>
              </a:tabLst>
            </a:pPr>
            <a:r>
              <a:rPr lang="vi-VN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2.</a:t>
            </a:r>
            <a:r>
              <a:rPr lang="en-US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2</a:t>
            </a:r>
            <a:r>
              <a:rPr lang="vi-VN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. </a:t>
            </a:r>
            <a:r>
              <a:rPr lang="vi-VN" sz="120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Phát</a:t>
            </a:r>
            <a:r>
              <a:rPr lang="vi-VN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 </a:t>
            </a:r>
            <a:r>
              <a:rPr lang="vi-VN" sz="120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triển</a:t>
            </a:r>
            <a:r>
              <a:rPr lang="vi-VN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 </a:t>
            </a:r>
            <a:r>
              <a:rPr lang="vi-VN" sz="120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các</a:t>
            </a:r>
            <a:r>
              <a:rPr lang="vi-VN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 </a:t>
            </a:r>
            <a:r>
              <a:rPr lang="vi-VN" sz="120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phẩm</a:t>
            </a:r>
            <a:r>
              <a:rPr lang="vi-VN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 </a:t>
            </a:r>
            <a:r>
              <a:rPr lang="vi-VN" sz="12000" b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chất</a:t>
            </a:r>
            <a:r>
              <a:rPr lang="vi-VN" sz="12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UVN Viet Sach"/>
                <a:cs typeface="UVN Viet Sach"/>
              </a:rPr>
              <a:t>: </a:t>
            </a:r>
            <a:endParaRPr lang="en-US" sz="1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4457700" algn="l"/>
              </a:tabLst>
            </a:pP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YCCĐ 5. 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ham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4457700" algn="l"/>
              </a:tabLst>
            </a:pP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YCCĐ 6.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4457700" algn="l"/>
              </a:tabLst>
            </a:pP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YCCĐ 7.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1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Laptop;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Tivi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clip,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4457700" algn="l"/>
              </a:tabLst>
            </a:pP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ình chữ nhật 3" descr="haibui021092@gmail.com">
            <a:extLst>
              <a:ext uri="{FF2B5EF4-FFF2-40B4-BE49-F238E27FC236}">
                <a16:creationId xmlns:a16="http://schemas.microsoft.com/office/drawing/2014/main" id="{41D592B0-30BD-4020-9635-7ED21DA258D0}"/>
              </a:ext>
            </a:extLst>
          </p:cNvPr>
          <p:cNvSpPr/>
          <p:nvPr/>
        </p:nvSpPr>
        <p:spPr>
          <a:xfrm>
            <a:off x="8918711" y="53008"/>
            <a:ext cx="2782957" cy="163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haibui021092@gmail.com</a:t>
            </a:r>
          </a:p>
        </p:txBody>
      </p:sp>
    </p:spTree>
    <p:extLst>
      <p:ext uri="{BB962C8B-B14F-4D97-AF65-F5344CB8AC3E}">
        <p14:creationId xmlns:p14="http://schemas.microsoft.com/office/powerpoint/2010/main" val="21210579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5BFE-B7A5-490C-A724-05324B4F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8623"/>
            <a:ext cx="9144000" cy="163098"/>
          </a:xfrm>
        </p:spPr>
        <p:txBody>
          <a:bodyPr>
            <a:noAutofit/>
          </a:bodyPr>
          <a:lstStyle/>
          <a:p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752EEA-6141-444C-993A-85F6D81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978114"/>
            <a:ext cx="11436626" cy="165576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vi-VN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1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nl-NL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HĐ1:  Khởi động – kết nối: 3- 5’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nl-NL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Mục tiêu: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nl-NL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Tạo niềm hứng thú học tập cho học sinh. 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-"/>
            </a:pPr>
            <a:r>
              <a:rPr lang="nl-NL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vấn đề cần học.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lang="en-US" sz="1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săn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dẻ</a:t>
            </a:r>
            <a:r>
              <a:rPr lang="en-US" sz="1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l"/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pháo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lang="en-US" sz="1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4457700" algn="l"/>
              </a:tabLst>
            </a:pPr>
            <a:endParaRPr lang="en-US" sz="1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ình chữ nhật 3" descr="haibui021092@gmail.com">
            <a:extLst>
              <a:ext uri="{FF2B5EF4-FFF2-40B4-BE49-F238E27FC236}">
                <a16:creationId xmlns:a16="http://schemas.microsoft.com/office/drawing/2014/main" id="{41D592B0-30BD-4020-9635-7ED21DA258D0}"/>
              </a:ext>
            </a:extLst>
          </p:cNvPr>
          <p:cNvSpPr/>
          <p:nvPr/>
        </p:nvSpPr>
        <p:spPr>
          <a:xfrm>
            <a:off x="8918711" y="53008"/>
            <a:ext cx="2782957" cy="163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haibui021092@gmail.com</a:t>
            </a:r>
          </a:p>
        </p:txBody>
      </p:sp>
    </p:spTree>
    <p:extLst>
      <p:ext uri="{BB962C8B-B14F-4D97-AF65-F5344CB8AC3E}">
        <p14:creationId xmlns:p14="http://schemas.microsoft.com/office/powerpoint/2010/main" val="399040225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25" y="2515752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8 L 0.83268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Quét</a:t>
            </a: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nhà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4521" y="3736839"/>
            <a:ext cx="2062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Cái</a:t>
            </a:r>
            <a:r>
              <a:rPr lang="en-US" sz="440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40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quạt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1545</Words>
  <Application>Microsoft Office PowerPoint</Application>
  <PresentationFormat>Màn hình rộng</PresentationFormat>
  <Paragraphs>131</Paragraphs>
  <Slides>22</Slides>
  <Notes>2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Times New Roman</vt:lpstr>
      <vt:lpstr>千图网拥有20W+精美PPT模板 更多PPT模板下载至：www.58pic.com/office/ppt​​</vt:lpstr>
      <vt:lpstr>1_Office 主题​​</vt:lpstr>
      <vt:lpstr>6_Office Theme</vt:lpstr>
      <vt:lpstr>https://www.freeppt7.com</vt:lpstr>
      <vt:lpstr>Office Theme</vt:lpstr>
      <vt:lpstr>Chào mừng các thầy cô về dự chuyên đề trường  Môn Tiếng Việt: Lớp 2</vt:lpstr>
      <vt:lpstr>Bản trình bày PowerPoint</vt:lpstr>
      <vt:lpstr>Bài 4: Làm việc thật là vui Luyện viết đoạn </vt:lpstr>
      <vt:lpstr> </vt:lpstr>
      <vt:lpstr>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</vt:lpstr>
      <vt:lpstr> </vt:lpstr>
      <vt:lpstr>Bản trình bày PowerPoint</vt:lpstr>
      <vt:lpstr> </vt:lpstr>
      <vt:lpstr> 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2021-07-24T09:53:27Z</dcterms:created>
  <dcterms:modified xsi:type="dcterms:W3CDTF">2021-08-23T02:45:02Z</dcterms:modified>
</cp:coreProperties>
</file>