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26" r:id="rId2"/>
    <p:sldId id="393" r:id="rId3"/>
    <p:sldId id="316" r:id="rId4"/>
    <p:sldId id="317" r:id="rId5"/>
    <p:sldId id="345" r:id="rId6"/>
    <p:sldId id="363" r:id="rId7"/>
    <p:sldId id="378" r:id="rId8"/>
    <p:sldId id="365" r:id="rId9"/>
    <p:sldId id="388" r:id="rId10"/>
    <p:sldId id="367" r:id="rId11"/>
    <p:sldId id="369" r:id="rId12"/>
    <p:sldId id="371" r:id="rId13"/>
    <p:sldId id="341" r:id="rId14"/>
    <p:sldId id="373" r:id="rId15"/>
    <p:sldId id="383" r:id="rId16"/>
    <p:sldId id="333" r:id="rId17"/>
    <p:sldId id="334" r:id="rId18"/>
    <p:sldId id="335" r:id="rId19"/>
    <p:sldId id="391" r:id="rId20"/>
    <p:sldId id="385" r:id="rId21"/>
    <p:sldId id="392" r:id="rId22"/>
    <p:sldId id="384" r:id="rId23"/>
    <p:sldId id="375" r:id="rId24"/>
    <p:sldId id="376" r:id="rId25"/>
    <p:sldId id="349" r:id="rId26"/>
    <p:sldId id="356" r:id="rId27"/>
    <p:sldId id="358" r:id="rId28"/>
    <p:sldId id="360" r:id="rId29"/>
    <p:sldId id="389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7" autoAdjust="0"/>
    <p:restoredTop sz="93798" autoAdjust="0"/>
  </p:normalViewPr>
  <p:slideViewPr>
    <p:cSldViewPr>
      <p:cViewPr varScale="1">
        <p:scale>
          <a:sx n="68" d="100"/>
          <a:sy n="68" d="100"/>
        </p:scale>
        <p:origin x="9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1B7A95E-4471-4231-9449-F98E29F4061C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C75441E-4D13-4916-B75A-5C6E349DE38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 smtClean="0"/>
              <a:t>Tác</a:t>
            </a:r>
            <a:r>
              <a:rPr lang="vi-VN" b="1" baseline="0" dirty="0" smtClean="0"/>
              <a:t> giả bộ ppt Toán + TV</a:t>
            </a:r>
            <a:r>
              <a:rPr lang="en-US" b="1" baseline="0" dirty="0" smtClean="0"/>
              <a:t>1</a:t>
            </a:r>
            <a:r>
              <a:rPr lang="vi-VN" b="1" baseline="0" dirty="0" smtClean="0"/>
              <a:t>: Phan Thị Linh – Đà Nẵng</a:t>
            </a:r>
          </a:p>
          <a:p>
            <a:r>
              <a:rPr lang="vi-VN" b="1" baseline="0" dirty="0" smtClean="0"/>
              <a:t>Sđt lh: 0916.604.268</a:t>
            </a:r>
          </a:p>
          <a:p>
            <a:r>
              <a:rPr lang="vi-VN" sz="1200" b="1" dirty="0" smtClean="0">
                <a:latin typeface="+mn-lt"/>
                <a:cs typeface="Arial" pitchFamily="34" charset="0"/>
              </a:rPr>
              <a:t>+ Zalo: 0916.604.268</a:t>
            </a:r>
          </a:p>
          <a:p>
            <a:r>
              <a:rPr lang="vi-VN" sz="1200" b="1" dirty="0" smtClean="0">
                <a:latin typeface="+mn-lt"/>
                <a:cs typeface="Arial" pitchFamily="34" charset="0"/>
              </a:rPr>
              <a:t>+ Facebook cá nhân: </a:t>
            </a:r>
            <a:r>
              <a:rPr lang="vi-VN" sz="1200" dirty="0" smtClean="0">
                <a:hlinkClick r:id="rId3"/>
              </a:rPr>
              <a:t>https://www.facebook.com/nhilinh.phan/</a:t>
            </a:r>
            <a:endParaRPr lang="vi-VN" sz="1200" dirty="0" smtClean="0"/>
          </a:p>
          <a:p>
            <a:r>
              <a:rPr lang="vi-VN" sz="1200" b="1" dirty="0" smtClean="0">
                <a:latin typeface="+mn-lt"/>
                <a:cs typeface="Arial" pitchFamily="34" charset="0"/>
              </a:rPr>
              <a:t>+ Nhóm chia sẻ tài liệu: </a:t>
            </a:r>
            <a:r>
              <a:rPr lang="vi-VN" sz="1200" dirty="0" smtClean="0">
                <a:hlinkClick r:id="rId4"/>
              </a:rPr>
              <a:t>https://www.facebook.com/groups/443096903751589</a:t>
            </a:r>
            <a:endParaRPr lang="vi-VN" sz="1200" dirty="0" smtClean="0"/>
          </a:p>
          <a:p>
            <a:r>
              <a:rPr lang="vi-VN" sz="1200" b="1" dirty="0" smtClean="0">
                <a:latin typeface="+mn-lt"/>
                <a:cs typeface="Arial" pitchFamily="34" charset="0"/>
              </a:rPr>
              <a:t>Hãy</a:t>
            </a:r>
            <a:r>
              <a:rPr lang="vi-VN" sz="1200" b="1" baseline="0" dirty="0" smtClean="0">
                <a:latin typeface="+mn-lt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 dirty="0" smtClean="0">
              <a:latin typeface="+mn-lt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66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smtClean="0"/>
              <a:t>Tác</a:t>
            </a:r>
            <a:r>
              <a:rPr lang="vi-VN" b="1" baseline="0" smtClean="0"/>
              <a:t> giả bộ ppt Toán + TV</a:t>
            </a:r>
            <a:r>
              <a:rPr lang="en-US" b="1" baseline="0" smtClean="0"/>
              <a:t>1</a:t>
            </a:r>
            <a:r>
              <a:rPr lang="vi-VN" b="1" baseline="0" smtClean="0"/>
              <a:t>: Phan Thị Linh – Đà Nẵng</a:t>
            </a:r>
          </a:p>
          <a:p>
            <a:r>
              <a:rPr lang="vi-VN" b="1" baseline="0" smtClean="0"/>
              <a:t>Sđt lh: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Zalo: 0916.604.268</a:t>
            </a:r>
          </a:p>
          <a:p>
            <a:r>
              <a:rPr lang="vi-VN" sz="1200" b="1" smtClean="0">
                <a:latin typeface="+mn-lt"/>
                <a:cs typeface="Arial" pitchFamily="34" charset="0"/>
              </a:rPr>
              <a:t>+ Facebook cá nhân: </a:t>
            </a:r>
            <a:r>
              <a:rPr lang="vi-VN" sz="1200" smtClean="0">
                <a:hlinkClick r:id="rId3"/>
              </a:rPr>
              <a:t>https://www.facebook.com/nhilinh.phan/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+ Nhóm chia sẻ tài liệu: </a:t>
            </a:r>
            <a:r>
              <a:rPr lang="vi-VN" sz="1200" smtClean="0">
                <a:hlinkClick r:id="rId4"/>
              </a:rPr>
              <a:t>https://www.facebook.com/groups/443096903751589</a:t>
            </a:r>
            <a:endParaRPr lang="vi-VN" sz="1200" smtClean="0"/>
          </a:p>
          <a:p>
            <a:r>
              <a:rPr lang="vi-VN" sz="1200" b="1" smtClean="0">
                <a:latin typeface="+mn-lt"/>
                <a:cs typeface="Arial" pitchFamily="34" charset="0"/>
              </a:rPr>
              <a:t>Hãy</a:t>
            </a:r>
            <a:r>
              <a:rPr lang="vi-VN" sz="1200" b="1" baseline="0" smtClean="0">
                <a:latin typeface="+mn-lt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 smtClean="0">
              <a:latin typeface="+mn-lt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6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14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71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Chênh</a:t>
            </a:r>
            <a:r>
              <a:rPr lang="en-US" baseline="0" smtClean="0"/>
              <a:t> lệch về độ tuổi và cao thấp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44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11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29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87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28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64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581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743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8469092" y="5438996"/>
            <a:ext cx="679239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5"/>
          <p:cNvSpPr/>
          <p:nvPr/>
        </p:nvSpPr>
        <p:spPr>
          <a:xfrm>
            <a:off x="8683514" y="536089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5"/>
          <p:cNvSpPr/>
          <p:nvPr/>
        </p:nvSpPr>
        <p:spPr>
          <a:xfrm>
            <a:off x="7062484" y="-146300"/>
            <a:ext cx="384463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5"/>
          <p:cNvSpPr/>
          <p:nvPr/>
        </p:nvSpPr>
        <p:spPr>
          <a:xfrm>
            <a:off x="8514400" y="2180868"/>
            <a:ext cx="799508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8443905" y="1981529"/>
            <a:ext cx="600748" cy="461272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5"/>
          <p:cNvSpPr/>
          <p:nvPr/>
        </p:nvSpPr>
        <p:spPr>
          <a:xfrm>
            <a:off x="7044714" y="1080004"/>
            <a:ext cx="931540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5"/>
          <p:cNvSpPr/>
          <p:nvPr/>
        </p:nvSpPr>
        <p:spPr>
          <a:xfrm>
            <a:off x="7537850" y="1832567"/>
            <a:ext cx="34544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6716229" y="6181330"/>
            <a:ext cx="1196772" cy="6666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5"/>
          <p:cNvSpPr/>
          <p:nvPr/>
        </p:nvSpPr>
        <p:spPr>
          <a:xfrm>
            <a:off x="7911875" y="-173966"/>
            <a:ext cx="799495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6676475" y="3272880"/>
            <a:ext cx="923320" cy="51435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36;p5"/>
          <p:cNvSpPr/>
          <p:nvPr/>
        </p:nvSpPr>
        <p:spPr>
          <a:xfrm>
            <a:off x="7317553" y="3195234"/>
            <a:ext cx="281001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5"/>
          <p:cNvSpPr/>
          <p:nvPr/>
        </p:nvSpPr>
        <p:spPr>
          <a:xfrm>
            <a:off x="7663639" y="4196535"/>
            <a:ext cx="679244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7170416" y="1110482"/>
            <a:ext cx="615466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5"/>
          <p:cNvSpPr/>
          <p:nvPr/>
        </p:nvSpPr>
        <p:spPr>
          <a:xfrm>
            <a:off x="7773456" y="-204717"/>
            <a:ext cx="837106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8473306" y="5384374"/>
            <a:ext cx="765854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8355792" y="2269410"/>
            <a:ext cx="776981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6763277" y="5838444"/>
            <a:ext cx="1306627" cy="879830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5"/>
          <p:cNvSpPr/>
          <p:nvPr/>
        </p:nvSpPr>
        <p:spPr>
          <a:xfrm>
            <a:off x="7317563" y="3371614"/>
            <a:ext cx="220297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6946689" y="2938537"/>
            <a:ext cx="287064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5"/>
          <p:cNvSpPr/>
          <p:nvPr/>
        </p:nvSpPr>
        <p:spPr>
          <a:xfrm>
            <a:off x="6947913" y="-87894"/>
            <a:ext cx="457954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7859224" y="4204361"/>
            <a:ext cx="501993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457200" y="579433"/>
            <a:ext cx="59847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59847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859">
              <a:spcBef>
                <a:spcPts val="600"/>
              </a:spcBef>
              <a:spcAft>
                <a:spcPts val="0"/>
              </a:spcAft>
              <a:buSzPts val="2600"/>
              <a:buChar char="༝"/>
              <a:defRPr/>
            </a:lvl1pPr>
            <a:lvl2pPr marL="914400" lvl="1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859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859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859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859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650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9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6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077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91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764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802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42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F8764-41E1-4F9B-B41D-4DC66420159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71266-BBD4-4184-8D12-2867E3CF547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38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3390900"/>
            <a:ext cx="63547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8077200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algn="ctr"/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1600200" y="2438400"/>
            <a:ext cx="5562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>
                  <a:alpha val="96861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600" kern="1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>
                  <a:alpha val="96861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304800" y="5295900"/>
            <a:ext cx="86106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07773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58673" y="4707972"/>
            <a:ext cx="5247333" cy="493592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1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vàng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57216" y="4706203"/>
            <a:ext cx="1774197" cy="493592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1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16970" y="742256"/>
            <a:ext cx="229167" cy="2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/>
          <a:p>
            <a:endParaRPr lang="en-US" sz="5414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231554" y="856840"/>
            <a:ext cx="229167" cy="2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/>
          <a:p>
            <a:endParaRPr lang="en-US" sz="5414"/>
          </a:p>
        </p:txBody>
      </p:sp>
      <p:pic>
        <p:nvPicPr>
          <p:cNvPr id="8" name="Picture 2" descr="CÁ VÀNG BƠI - Bé Mon - Liên Khúc Nhạc Thiếu Nhi Vui Nhộn Sôi Động Hay Nhất  Cho Bé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334" y="1194622"/>
            <a:ext cx="5500008" cy="309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4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65057" y="4940619"/>
            <a:ext cx="4956595" cy="493592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1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 tre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30168" y="4936609"/>
            <a:ext cx="2157293" cy="493592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1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4" name="AutoShape 2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116970" y="742256"/>
            <a:ext cx="229167" cy="2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/>
          <a:p>
            <a:endParaRPr lang="en-US" sz="5414"/>
          </a:p>
        </p:txBody>
      </p:sp>
      <p:sp>
        <p:nvSpPr>
          <p:cNvPr id="5" name="AutoShape 4" descr="CÂY GIỐNG MĂNG TRE BÁT ĐỘ, CAM KẾT GIỐNG CHUẨN F1 | Lazada.vn"/>
          <p:cNvSpPr>
            <a:spLocks noChangeAspect="1" noChangeArrowheads="1"/>
          </p:cNvSpPr>
          <p:nvPr/>
        </p:nvSpPr>
        <p:spPr bwMode="auto">
          <a:xfrm>
            <a:off x="231554" y="856840"/>
            <a:ext cx="229167" cy="2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/>
          <a:p>
            <a:endParaRPr lang="en-US" sz="5414"/>
          </a:p>
        </p:txBody>
      </p:sp>
      <p:pic>
        <p:nvPicPr>
          <p:cNvPr id="3078" name="Picture 6" descr="Vietkings công bố Top 50 món ăn đặc sản nổi tiếng Việt Nam lần 3 (P31): Măng  Nứa khô Măng Đen (KonTum) - Bếp V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123" y="977455"/>
            <a:ext cx="2750003" cy="366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58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65606" y="5034583"/>
            <a:ext cx="4125005" cy="493592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1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tầng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17396" y="5027516"/>
            <a:ext cx="2157293" cy="493592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1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  <p:sp>
        <p:nvSpPr>
          <p:cNvPr id="2" name="AutoShape 2" descr="biện pháp thi công nhà cao tầng"/>
          <p:cNvSpPr>
            <a:spLocks noChangeAspect="1" noChangeArrowheads="1"/>
          </p:cNvSpPr>
          <p:nvPr/>
        </p:nvSpPr>
        <p:spPr bwMode="auto">
          <a:xfrm>
            <a:off x="116970" y="742256"/>
            <a:ext cx="229167" cy="2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/>
          <a:p>
            <a:endParaRPr lang="en-US" sz="5414"/>
          </a:p>
        </p:txBody>
      </p:sp>
      <p:sp>
        <p:nvSpPr>
          <p:cNvPr id="4" name="AutoShape 4" descr="biện pháp thi công nhà cao tầng"/>
          <p:cNvSpPr>
            <a:spLocks noChangeAspect="1" noChangeArrowheads="1"/>
          </p:cNvSpPr>
          <p:nvPr/>
        </p:nvSpPr>
        <p:spPr bwMode="auto">
          <a:xfrm>
            <a:off x="231554" y="856840"/>
            <a:ext cx="229167" cy="2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/>
          <a:p>
            <a:endParaRPr lang="en-US" sz="5414"/>
          </a:p>
        </p:txBody>
      </p:sp>
      <p:pic>
        <p:nvPicPr>
          <p:cNvPr id="5126" name="Picture 6" descr="biện pháp thi công nhà cao tầ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58" y="1089023"/>
            <a:ext cx="5070301" cy="35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77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492" y="1828801"/>
            <a:ext cx="1678781" cy="172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59544" y="4051697"/>
            <a:ext cx="25788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latin typeface="VNI-Avo" pitchFamily="2" charset="0"/>
              </a:rPr>
              <a:t>caù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vaøng</a:t>
            </a:r>
            <a:endParaRPr lang="en-US" sz="3600" dirty="0"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6373" y="1828801"/>
            <a:ext cx="1978819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73003" y="4025504"/>
            <a:ext cx="26336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 err="1">
                <a:latin typeface="VNI-Avo" pitchFamily="2" charset="0"/>
              </a:rPr>
              <a:t>maêng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tre</a:t>
            </a:r>
            <a:endParaRPr lang="en-US" sz="3600" dirty="0">
              <a:latin typeface="VNI-Avo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4112" y="1828801"/>
            <a:ext cx="2530079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235304" y="4061222"/>
            <a:ext cx="23431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err="1">
                <a:latin typeface="VNI-Avo" pitchFamily="2" charset="0"/>
              </a:rPr>
              <a:t>nhaø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taàng</a:t>
            </a:r>
            <a:endParaRPr lang="en-US" sz="36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4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52206" y="5227078"/>
            <a:ext cx="4125005" cy="493592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1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 tre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97798" y="5227078"/>
            <a:ext cx="3723963" cy="493592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1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vàng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88668" y="5227078"/>
            <a:ext cx="4125005" cy="493592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1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tầng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16" y="850872"/>
            <a:ext cx="5481580" cy="455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7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663314" y="1999562"/>
            <a:ext cx="5857407" cy="2286688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8556784" y="5607101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>
                <a:buClr>
                  <a:srgbClr val="000000"/>
                </a:buClr>
              </a:pPr>
              <a:t>15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913879" y="2499860"/>
            <a:ext cx="5356277" cy="160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None/>
            </a:pPr>
            <a:r>
              <a:rPr lang="en-US" sz="495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3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477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6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w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7010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3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339850"/>
            <a:ext cx="75184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1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160678413437711266 - Trim - Trim - Trim - 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038" y="1600200"/>
            <a:ext cx="8034337" cy="4525963"/>
          </a:xfrm>
        </p:spPr>
      </p:pic>
    </p:spTree>
    <p:extLst>
      <p:ext uri="{BB962C8B-B14F-4D97-AF65-F5344CB8AC3E}">
        <p14:creationId xmlns:p14="http://schemas.microsoft.com/office/powerpoint/2010/main" val="394854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84300"/>
            <a:ext cx="84582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7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416050"/>
            <a:ext cx="63500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2400301"/>
            <a:ext cx="7467600" cy="274201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435" name="Picture 4" descr="bfn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4500564"/>
            <a:ext cx="1428750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4500564"/>
            <a:ext cx="1428750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WordArt 7"/>
          <p:cNvSpPr>
            <a:spLocks noChangeArrowheads="1" noChangeShapeType="1" noTextEdit="1"/>
          </p:cNvSpPr>
          <p:nvPr/>
        </p:nvSpPr>
        <p:spPr bwMode="gray">
          <a:xfrm>
            <a:off x="152400" y="2052638"/>
            <a:ext cx="8686800" cy="128706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038" b="1" kern="10">
                <a:ln w="3175">
                  <a:solidFill>
                    <a:srgbClr val="CC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Verdana"/>
                <a:ea typeface="Verdana"/>
              </a:rPr>
              <a:t>CẢM ƠN THẦY CÔ VÀ CÁC EM ĐÃ THEO DÕI</a:t>
            </a:r>
            <a:endParaRPr lang="en-US" sz="3038" b="1" kern="10">
              <a:ln w="3175">
                <a:solidFill>
                  <a:srgbClr val="CC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Verdana"/>
              <a:ea typeface="Verdana"/>
            </a:endParaRPr>
          </a:p>
        </p:txBody>
      </p:sp>
      <p:pic>
        <p:nvPicPr>
          <p:cNvPr id="18439" name="Picture 9" descr="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200526"/>
            <a:ext cx="1981200" cy="104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0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646761"/>
            <a:ext cx="1314450" cy="65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1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85987"/>
            <a:ext cx="1314450" cy="65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3300412"/>
            <a:ext cx="1314450" cy="65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3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14726"/>
            <a:ext cx="2362200" cy="117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4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43089"/>
            <a:ext cx="914400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2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3390900"/>
            <a:ext cx="635476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8077200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  <a:contourClr>
                <a:srgbClr val="0000FF"/>
              </a:contourClr>
            </a:sp3d>
          </a:bodyPr>
          <a:lstStyle/>
          <a:p>
            <a:pPr algn="ctr"/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kern="10" dirty="0" err="1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1600200" y="2438400"/>
            <a:ext cx="5562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>
                  <a:alpha val="96861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600" kern="10" smtClean="0">
                <a:ln w="222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>
                    <a:alpha val="96861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endParaRPr lang="en-US" sz="3600" kern="10" dirty="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>
                  <a:alpha val="96861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304800" y="5295900"/>
            <a:ext cx="86106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2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en-US" sz="2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6493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52206" y="5227078"/>
            <a:ext cx="4125005" cy="493592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1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măng tre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97798" y="5227078"/>
            <a:ext cx="3723963" cy="493592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1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vàng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88668" y="5227078"/>
            <a:ext cx="4125005" cy="493592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1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tầng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16" y="850872"/>
            <a:ext cx="5481580" cy="455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38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118387220_625884954970239_3563004674601637710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686800" cy="521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57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D5B251-582A-4CE5-ACEE-F2E425D33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5573" r="19767" b="51351"/>
          <a:stretch/>
        </p:blipFill>
        <p:spPr>
          <a:xfrm>
            <a:off x="392906" y="457200"/>
            <a:ext cx="844629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5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327" y="1378246"/>
            <a:ext cx="99520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(Phan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01451" y="2738195"/>
            <a:ext cx="1443318" cy="89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49587" y="2750057"/>
            <a:ext cx="1443318" cy="89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62600" y="3444041"/>
            <a:ext cx="1182169" cy="116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828800" y="4121868"/>
            <a:ext cx="1219200" cy="89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22985" y="5516392"/>
            <a:ext cx="1097132" cy="102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14800" y="3444041"/>
            <a:ext cx="1108185" cy="116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66800" y="4818584"/>
            <a:ext cx="1183342" cy="89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923103" y="2734678"/>
            <a:ext cx="953697" cy="47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8434860" y="2256998"/>
            <a:ext cx="78439" cy="49305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534400" y="2927897"/>
            <a:ext cx="94130" cy="51614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086600" y="3614689"/>
            <a:ext cx="94130" cy="51614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915400" y="4161232"/>
            <a:ext cx="94130" cy="51614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38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A0D19F-CA71-4EF6-85AE-7DB76703251B}"/>
              </a:ext>
            </a:extLst>
          </p:cNvPr>
          <p:cNvSpPr txBox="1"/>
          <p:nvPr/>
        </p:nvSpPr>
        <p:spPr>
          <a:xfrm>
            <a:off x="803836" y="244877"/>
            <a:ext cx="14203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err="1">
                <a:solidFill>
                  <a:prstClr val="black"/>
                </a:solidFill>
                <a:latin typeface="Be Vietnam Pro" pitchFamily="2" charset="0"/>
              </a:rPr>
              <a:t>Nói</a:t>
            </a:r>
            <a:endParaRPr lang="en-US" sz="3000" b="1" dirty="0">
              <a:solidFill>
                <a:prstClr val="black"/>
              </a:solidFill>
              <a:latin typeface="Be Vietnam Pro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BC42D8-A1BB-4BB8-B851-6DA258D0281D}"/>
              </a:ext>
            </a:extLst>
          </p:cNvPr>
          <p:cNvSpPr/>
          <p:nvPr/>
        </p:nvSpPr>
        <p:spPr>
          <a:xfrm>
            <a:off x="358529" y="287903"/>
            <a:ext cx="439445" cy="439445"/>
          </a:xfrm>
          <a:prstGeom prst="ellipse">
            <a:avLst/>
          </a:prstGeom>
          <a:solidFill>
            <a:srgbClr val="9464B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3000" b="1" dirty="0">
                <a:solidFill>
                  <a:prstClr val="black"/>
                </a:solidFill>
                <a:latin typeface="Be Vietnam Pro" pitchFamily="2" charset="0"/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BFD4F9-A791-45C7-A62F-80C04D26C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08" t="55539" r="22093" b="17002"/>
          <a:stretch/>
        </p:blipFill>
        <p:spPr>
          <a:xfrm>
            <a:off x="295834" y="1766624"/>
            <a:ext cx="8695765" cy="5091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48238D-C9C7-4E6F-8263-5B10DCE8D83C}"/>
              </a:ext>
            </a:extLst>
          </p:cNvPr>
          <p:cNvSpPr txBox="1"/>
          <p:nvPr/>
        </p:nvSpPr>
        <p:spPr>
          <a:xfrm>
            <a:off x="346807" y="987166"/>
            <a:ext cx="8161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800" b="1" dirty="0" err="1">
                <a:solidFill>
                  <a:srgbClr val="FFC000"/>
                </a:solidFill>
                <a:latin typeface="Be Vietnam Pro" pitchFamily="2" charset="0"/>
              </a:rPr>
              <a:t>Mặt</a:t>
            </a:r>
            <a:r>
              <a:rPr lang="en-US" sz="4800" b="1" dirty="0">
                <a:solidFill>
                  <a:srgbClr val="FFC000"/>
                </a:solidFill>
                <a:latin typeface="Be Vietnam Pro" pitchFamily="2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Be Vietnam Pro" pitchFamily="2" charset="0"/>
              </a:rPr>
              <a:t>trăng</a:t>
            </a:r>
            <a:r>
              <a:rPr lang="en-US" sz="4800" b="1" dirty="0">
                <a:solidFill>
                  <a:srgbClr val="FFC000"/>
                </a:solidFill>
                <a:latin typeface="Be Vietnam Pro" pitchFamily="2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Be Vietnam Pro" pitchFamily="2" charset="0"/>
              </a:rPr>
              <a:t>và</a:t>
            </a:r>
            <a:r>
              <a:rPr lang="en-US" sz="4800" b="1" dirty="0">
                <a:solidFill>
                  <a:srgbClr val="FFC000"/>
                </a:solidFill>
                <a:latin typeface="Be Vietnam Pro" pitchFamily="2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Be Vietnam Pro" pitchFamily="2" charset="0"/>
              </a:rPr>
              <a:t>mặt</a:t>
            </a:r>
            <a:r>
              <a:rPr lang="en-US" sz="4800" b="1" dirty="0">
                <a:solidFill>
                  <a:srgbClr val="FFC000"/>
                </a:solidFill>
                <a:latin typeface="Be Vietnam Pro" pitchFamily="2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latin typeface="Be Vietnam Pro" pitchFamily="2" charset="0"/>
              </a:rPr>
              <a:t>trời</a:t>
            </a:r>
            <a:endParaRPr lang="en-US" sz="4800" b="1" dirty="0">
              <a:solidFill>
                <a:srgbClr val="FFC000"/>
              </a:solidFill>
              <a:latin typeface="Be Vietnam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70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83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2439758" y="234334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407533" y="1314497"/>
            <a:ext cx="783777" cy="9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6895199" y="1136534"/>
            <a:ext cx="880848" cy="1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1369604" y="2628207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2790394" y="1298456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0350" y="3741003"/>
            <a:ext cx="377190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3" name="Pentagon 2">
            <a:hlinkClick r:id="rId9" action="ppaction://hlinksldjump"/>
          </p:cNvPr>
          <p:cNvSpPr/>
          <p:nvPr/>
        </p:nvSpPr>
        <p:spPr>
          <a:xfrm>
            <a:off x="6629400" y="5314950"/>
            <a:ext cx="124099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67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5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55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" presetID="4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0174" y="1149264"/>
            <a:ext cx="2141661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141" y="3924984"/>
            <a:ext cx="174802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174" y="2991191"/>
            <a:ext cx="1671215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ịch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>
            <a:fillRect/>
          </a:stretch>
        </p:blipFill>
        <p:spPr>
          <a:xfrm>
            <a:off x="6477000" y="3975137"/>
            <a:ext cx="2857500" cy="17273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174" y="2057399"/>
            <a:ext cx="2276609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s-E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ạch</a:t>
            </a:r>
            <a:r>
              <a:rPr lang="en-US" altLang="es-E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E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s-E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s-E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54833"/>
            <a:ext cx="3367921" cy="692491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s-ES" sz="405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hênh</a:t>
            </a:r>
            <a:r>
              <a:rPr lang="en-US" altLang="es-ES" sz="405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ES" sz="4050" b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endParaRPr kumimoji="0" lang="en-US" altLang="es-E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2390996" y="370796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6256549" y="3388127"/>
            <a:ext cx="884186" cy="11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6358634" y="2066795"/>
            <a:ext cx="680015" cy="8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1815889" y="4065893"/>
            <a:ext cx="877991" cy="111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4799519" y="4459398"/>
            <a:ext cx="831398" cy="10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1904304" y="2108371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22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 0.00023 C -0.01945 -0.01459 -0.01216 -0.02778 -0.00243 -0.02871 C 0.00694 -0.02963 0.0158 -0.01968 0.01632 -0.0051 C 0.01718 0.00833 0.01076 0.02106 0.00208 0.02176 C -0.00591 0.02268 -0.01354 0.01412 -0.01424 0.00162 C -0.01476 -0.00973 -0.00972 -0.02061 -0.00209 -0.02153 C 0.00468 -0.02223 0.01111 -0.01528 0.01163 -0.00463 C 0.01198 0.00486 0.00798 0.01389 0.00173 0.01435 C -0.00382 0.01504 -0.0092 0.00972 -0.00955 0.00115 C -0.0099 -0.00648 -0.00677 -0.01389 -0.00174 -0.01436 C 0.00243 -0.01459 0.00659 -0.01088 0.00694 -0.00417 C 0.00729 0.00139 0.00503 0.00671 0.00139 0.00717 C -0.00139 0.00764 -0.00452 0.00532 -0.00469 0.00069 C -0.00486 -0.00278 -0.00382 -0.00672 -0.00157 -0.00718 C 0.00017 -0.00718 0.00191 -0.00625 0.00225 -0.00394 C 0.00243 -0.00232 0.00208 -0.0007 0.00121 3.33333E-6 C 0.00069 0.00023 0.00034 0.00023 2.77778E-6 3.33333E-6 " pathEditMode="relative" rAng="0" ptsTypes="AAAAAAAAAAAAAAA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25989 -0.2240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28628 0.0222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0.00047 L 0.20612 -0.3516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48148E-6 L -0.12226 -0.3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0.18837 0.03102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1" bldLvl="0" animBg="1"/>
      <p:bldP spid="14" grpId="0" bldLvl="0" animBg="1"/>
      <p:bldP spid="4" grpId="0" bldLvl="0" animBg="1"/>
      <p:bldP spid="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82266" y="5004197"/>
            <a:ext cx="794146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 dirty="0" err="1">
                <a:latin typeface="VNI-Avo" pitchFamily="2" charset="0"/>
              </a:rPr>
              <a:t>Vaàng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traêng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saùng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laáp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loù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sau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>
                <a:latin typeface="VNI-Avo" pitchFamily="2" charset="0"/>
              </a:rPr>
              <a:t>raëng</a:t>
            </a:r>
            <a:r>
              <a:rPr lang="en-US" sz="3000" b="1" dirty="0">
                <a:latin typeface="VNI-Avo" pitchFamily="2" charset="0"/>
              </a:rPr>
              <a:t> </a:t>
            </a:r>
            <a:r>
              <a:rPr lang="en-US" sz="3000" b="1" dirty="0" err="1" smtClean="0">
                <a:latin typeface="VNI-Avo" pitchFamily="2" charset="0"/>
              </a:rPr>
              <a:t>tre</a:t>
            </a:r>
            <a:r>
              <a:rPr lang="en-US" sz="3000" b="1" dirty="0" smtClean="0">
                <a:latin typeface="VNI-Avo" pitchFamily="2" charset="0"/>
              </a:rPr>
              <a:t>.</a:t>
            </a:r>
            <a:endParaRPr lang="en-US" sz="3000" b="1" dirty="0">
              <a:latin typeface="VNI-Avo" pitchFamily="2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41844" y="5042297"/>
            <a:ext cx="94769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</a:rPr>
              <a:t>aâng</a:t>
            </a:r>
            <a:endParaRPr lang="en-US" sz="3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88519" y="5022056"/>
            <a:ext cx="131564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</a:rPr>
              <a:t>ang</a:t>
            </a:r>
            <a:endParaRPr lang="en-US" sz="3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68154" y="5030391"/>
            <a:ext cx="94769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</a:rPr>
              <a:t>aêng</a:t>
            </a:r>
            <a:endParaRPr lang="en-US" sz="30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Rectangle 8">
            <a:hlinkClick r:id="rId2"/>
          </p:cNvPr>
          <p:cNvSpPr/>
          <p:nvPr/>
        </p:nvSpPr>
        <p:spPr>
          <a:xfrm>
            <a:off x="7849499" y="947214"/>
            <a:ext cx="1264706" cy="207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b="1" spc="38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324600" y="5011341"/>
            <a:ext cx="94769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VNI-Avo" pitchFamily="2" charset="0"/>
              </a:rPr>
              <a:t>aêng</a:t>
            </a:r>
            <a:endParaRPr lang="en-US" sz="30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1" name="Picture 9" descr="118296047_334471824409972_2616659921511077829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7848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01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5520" y="2083587"/>
            <a:ext cx="2322321" cy="1423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647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8647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7841" y="2124444"/>
            <a:ext cx="2111201" cy="1423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647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8647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392" y="2088276"/>
            <a:ext cx="1744794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5803" y="2115066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965" y="2083587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2194" y="2119755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0451" y="2137573"/>
            <a:ext cx="2322321" cy="14230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647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  <a:endParaRPr lang="en-US" sz="8647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6098" y="2115066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02489" y="2146951"/>
            <a:ext cx="1919273" cy="142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18316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950623" y="3017721"/>
            <a:ext cx="1596551" cy="955551"/>
          </a:xfrm>
          <a:prstGeom prst="rect">
            <a:avLst/>
          </a:prstGeom>
          <a:solidFill>
            <a:srgbClr val="FFE389"/>
          </a:solidFill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601"/>
              </a:spcBef>
            </a:pPr>
            <a:r>
              <a:rPr lang="en-US" sz="661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02319" y="3017721"/>
            <a:ext cx="1596551" cy="955551"/>
          </a:xfrm>
          <a:prstGeom prst="rect">
            <a:avLst/>
          </a:prstGeom>
          <a:solidFill>
            <a:srgbClr val="FFE389"/>
          </a:solidFill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601"/>
              </a:spcBef>
            </a:pPr>
            <a:r>
              <a:rPr lang="en-US" sz="661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69564" y="4109687"/>
            <a:ext cx="3229306" cy="1077017"/>
          </a:xfrm>
          <a:prstGeom prst="rect">
            <a:avLst/>
          </a:prstGeom>
          <a:solidFill>
            <a:srgbClr val="FFE389"/>
          </a:solidFill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601"/>
              </a:spcBef>
            </a:pPr>
            <a:r>
              <a:rPr lang="en-US" sz="6617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6617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661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61948" y="1003817"/>
            <a:ext cx="1970813" cy="707639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9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9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478247" y="2022111"/>
            <a:ext cx="1756206" cy="673009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1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692017" y="2022111"/>
            <a:ext cx="1756206" cy="673009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1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52608" y="4295873"/>
            <a:ext cx="1517282" cy="704646"/>
          </a:xfrm>
          <a:prstGeom prst="rect">
            <a:avLst/>
          </a:prstGeom>
        </p:spPr>
        <p:txBody>
          <a:bodyPr vert="horz" lIns="30441" tIns="15220" rIns="30441" bIns="152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17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6617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794965" y="2022111"/>
            <a:ext cx="1756206" cy="673009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1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</p:spTree>
    <p:extLst>
      <p:ext uri="{BB962C8B-B14F-4D97-AF65-F5344CB8AC3E}">
        <p14:creationId xmlns:p14="http://schemas.microsoft.com/office/powerpoint/2010/main" val="165197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46786" y="2014664"/>
            <a:ext cx="1931827" cy="407928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38684" y="2030836"/>
            <a:ext cx="1931827" cy="407928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rạng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38194" y="2028015"/>
            <a:ext cx="1756206" cy="407928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75671" y="1882123"/>
            <a:ext cx="1199512" cy="673009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993874" y="1898295"/>
            <a:ext cx="1199512" cy="673009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49935" y="1895475"/>
            <a:ext cx="1199512" cy="673009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16970" y="742256"/>
            <a:ext cx="229167" cy="2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/>
          <a:p>
            <a:endParaRPr lang="en-US" sz="5414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231554" y="856840"/>
            <a:ext cx="229167" cy="2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750" tIns="34375" rIns="68750" bIns="34375" numCol="1" anchor="t" anchorCtr="0" compatLnSpc="1">
            <a:prstTxWarp prst="textNoShape">
              <a:avLst/>
            </a:prstTxWarp>
          </a:bodyPr>
          <a:lstStyle/>
          <a:p>
            <a:endParaRPr lang="en-US" sz="5414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75432" y="3101526"/>
            <a:ext cx="1931827" cy="407928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567330" y="3117698"/>
            <a:ext cx="1931827" cy="407928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rặng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966840" y="3114878"/>
            <a:ext cx="1756206" cy="407928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vẳng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916072" y="2968986"/>
            <a:ext cx="1199512" cy="673009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031755" y="2985158"/>
            <a:ext cx="1199512" cy="673009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372766" y="2982337"/>
            <a:ext cx="1199512" cy="673009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363663" y="4077166"/>
            <a:ext cx="1931827" cy="407928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hẫng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555561" y="4093338"/>
            <a:ext cx="1931827" cy="407928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tầng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955071" y="4090518"/>
            <a:ext cx="1756206" cy="407928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vâng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894365" y="3936675"/>
            <a:ext cx="1199512" cy="673009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995571" y="3968749"/>
            <a:ext cx="1199512" cy="673009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361997" y="3948736"/>
            <a:ext cx="1199512" cy="673009"/>
          </a:xfrm>
          <a:prstGeom prst="rect">
            <a:avLst/>
          </a:prstGeom>
        </p:spPr>
        <p:txBody>
          <a:bodyPr vert="horz" lIns="68640" tIns="34320" rIns="68640" bIns="343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63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âng</a:t>
            </a:r>
          </a:p>
        </p:txBody>
      </p:sp>
    </p:spTree>
    <p:extLst>
      <p:ext uri="{BB962C8B-B14F-4D97-AF65-F5344CB8AC3E}">
        <p14:creationId xmlns:p14="http://schemas.microsoft.com/office/powerpoint/2010/main" val="418717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7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05349" y="1371600"/>
            <a:ext cx="6933309" cy="1543050"/>
          </a:xfrm>
          <a:prstGeom prst="rect">
            <a:avLst/>
          </a:prstGeom>
          <a:noFill/>
        </p:spPr>
        <p:txBody>
          <a:bodyPr wrap="none" lIns="91438" tIns="45719" rIns="91438" bIns="45719" numCol="1">
            <a:prstTxWarp prst="textWave1">
              <a:avLst/>
            </a:prstTxWarp>
            <a:spAutoFit/>
          </a:bodyPr>
          <a:lstStyle/>
          <a:p>
            <a:pPr algn="ctr"/>
            <a:endParaRPr lang="en-US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6813" y="3028951"/>
            <a:ext cx="184727" cy="923328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5400" b="1" cap="all" dirty="0">
              <a:ln w="0"/>
              <a:solidFill>
                <a:srgbClr val="FFC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381" y="2715998"/>
            <a:ext cx="7805697" cy="7848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vần:ang</a:t>
            </a:r>
            <a:r>
              <a:rPr 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âng</a:t>
            </a:r>
            <a:endParaRPr lang="en-US" sz="4500" b="1" dirty="0">
              <a:solidFill>
                <a:srgbClr val="FF0000"/>
              </a:solidFill>
              <a:latin typeface="VNI-Vari" pitchFamily="2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13710" y="3989778"/>
            <a:ext cx="2116628" cy="18326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7072337" y="4114202"/>
            <a:ext cx="1932641" cy="1803884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8936" y="762247"/>
            <a:ext cx="8606135" cy="142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511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2507</TotalTime>
  <Words>372</Words>
  <Application>Microsoft Office PowerPoint</Application>
  <PresentationFormat>On-screen Show (4:3)</PresentationFormat>
  <Paragraphs>111</Paragraphs>
  <Slides>29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.VnAvant</vt:lpstr>
      <vt:lpstr>Arial</vt:lpstr>
      <vt:lpstr>Arial Rounded MT Bold</vt:lpstr>
      <vt:lpstr>Arial-Rounded</vt:lpstr>
      <vt:lpstr>Be Vietnam Pro</vt:lpstr>
      <vt:lpstr>Calibri</vt:lpstr>
      <vt:lpstr>Chivo Light</vt:lpstr>
      <vt:lpstr>Times New Roman</vt:lpstr>
      <vt:lpstr>Verdana</vt:lpstr>
      <vt:lpstr>VNI-Avo</vt:lpstr>
      <vt:lpstr>VNI-Vari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Admin</cp:lastModifiedBy>
  <cp:revision>233</cp:revision>
  <dcterms:created xsi:type="dcterms:W3CDTF">2002-08-27T21:28:28Z</dcterms:created>
  <dcterms:modified xsi:type="dcterms:W3CDTF">2023-11-28T13:12:13Z</dcterms:modified>
</cp:coreProperties>
</file>