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5" r:id="rId2"/>
    <p:sldMasterId id="2147483797" r:id="rId3"/>
    <p:sldMasterId id="2147483823" r:id="rId4"/>
    <p:sldMasterId id="2147483835" r:id="rId5"/>
    <p:sldMasterId id="2147483841" r:id="rId6"/>
  </p:sldMasterIdLst>
  <p:notesMasterIdLst>
    <p:notesMasterId r:id="rId25"/>
  </p:notesMasterIdLst>
  <p:sldIdLst>
    <p:sldId id="450" r:id="rId7"/>
    <p:sldId id="11699" r:id="rId8"/>
    <p:sldId id="11694" r:id="rId9"/>
    <p:sldId id="11695" r:id="rId10"/>
    <p:sldId id="11697" r:id="rId11"/>
    <p:sldId id="11698" r:id="rId12"/>
    <p:sldId id="328" r:id="rId13"/>
    <p:sldId id="332" r:id="rId14"/>
    <p:sldId id="314" r:id="rId15"/>
    <p:sldId id="1562" r:id="rId16"/>
    <p:sldId id="1560" r:id="rId17"/>
    <p:sldId id="1549" r:id="rId18"/>
    <p:sldId id="1554" r:id="rId19"/>
    <p:sldId id="1555" r:id="rId20"/>
    <p:sldId id="1556" r:id="rId21"/>
    <p:sldId id="11700" r:id="rId22"/>
    <p:sldId id="321" r:id="rId23"/>
    <p:sldId id="7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5FD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7T22:05:02.633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F3ED1-1C4D-4474-8400-BD6380540187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59F14-7034-4476-95A0-4AAED88A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9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512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451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357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767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01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63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417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086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56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594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796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9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6755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95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816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64D1-B258-D276-C30C-5B8975CDA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6EE1E-390B-3431-5956-3787AD280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DF09D-6FE1-7322-A3FA-1E32F0CD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2EE0-CCBA-4493-A83F-A2D1BDD5455C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F8C28-B389-04F7-F6F2-EEB163D1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A69A3-8A0D-952B-64B4-599A57A9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042A-476E-4971-BD5E-10776360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294F-E3A9-A855-5727-F0A3EA25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B88B6-3274-D658-C366-AC501A53F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A61A7-9E6E-D521-D2AC-ADE1B43A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2EE0-CCBA-4493-A83F-A2D1BDD5455C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FBB75-C597-4C92-BC4E-C7B518D1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D1E06-C630-6A26-BA9D-C4020100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042A-476E-4971-BD5E-10776360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197E-DADF-71B0-3349-8F20DB7D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79D7F-32C8-34C0-4188-8209BB27B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99A9C-4CFD-6033-3B6D-73042ADD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2EE0-CCBA-4493-A83F-A2D1BDD5455C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6B42-2E46-6865-89ED-397004C0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17690-2D80-9C0A-CF68-120CF594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042A-476E-4971-BD5E-10776360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4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CD96-F0E2-E649-9FAC-6B4DA01E0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FD408-3DD2-5FD1-BE2D-AF83D3329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2F6B2-BC32-F87D-DD40-6708E0C37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4A0E7-4221-AABA-2CE0-19A2448B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2EE0-CCBA-4493-A83F-A2D1BDD5455C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E0B4E-9A65-27ED-0782-580011173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72956-F808-77D9-7E9E-4BD57E69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042A-476E-4971-BD5E-10776360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F47B-E6E2-FAE9-1CC6-735968F3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5DBE8-AE16-AB8B-F5CC-06B353B9A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4A001-329B-315F-9C9A-8A6B699D9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73019-7C99-B8BF-062C-1F4B1FEAC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FA4E2-5025-F22E-F196-C5205056B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F73A7-9421-77CB-C096-61783663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2EE0-CCBA-4493-A83F-A2D1BDD5455C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FF4BD-E1F7-3F8D-BFC9-1AB80FC5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2D7AF9-36B9-B1B3-54F2-EBCC774A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042A-476E-4971-BD5E-10776360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013E-EA8F-0E9A-5CFC-BBD8B2DC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E8DA8-FCAD-4635-E5E8-93129D6B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2EE0-CCBA-4493-A83F-A2D1BDD5455C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5CF67-1567-1A06-B717-DF1161679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A05FE-EA1A-E14D-08AB-E5ACFD36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042A-476E-4971-BD5E-10776360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58B2B-B813-990E-521F-8C9B8DFC0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2EE0-CCBA-4493-A83F-A2D1BDD5455C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C593CA-22FA-D1F8-79B4-7BD1DDB60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6C288-C529-8062-597D-C0C2E345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042A-476E-4971-BD5E-10776360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6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DA9F-036E-194A-808D-C6C94DD04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26C41-88A2-7607-1357-8B8B7078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A209C-7015-D34B-F754-2B3DD4CD7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17074-EE77-5B13-0E80-D3ED5ABC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2EE0-CCBA-4493-A83F-A2D1BDD5455C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C82F1-4A18-B2F8-5B29-3305B03A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A6076-F6B9-6919-22E7-2C72D54C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042A-476E-4971-BD5E-10776360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92605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0DFC8-86DA-465C-9339-E4BDF165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3FE83A-9173-3C20-5C65-DA3556B15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226E7-303A-0128-4C5A-86597B838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427E0-99D8-5352-CF9B-DBF063F2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2EE0-CCBA-4493-A83F-A2D1BDD5455C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F75C1-37AC-362B-2438-2593A78E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AECB6-EC27-A66F-6B24-75E95E8B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042A-476E-4971-BD5E-10776360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D88D-953F-13A0-BE5D-A8343078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955F8-20CB-BB04-27E7-4947B96BD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AEAE-B4A5-A5E6-272F-10798D5D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2EE0-CCBA-4493-A83F-A2D1BDD5455C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AC11C-E80E-9F24-6400-A71F0FF73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D7AAB-0EEE-DD9E-84DD-9131D941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042A-476E-4971-BD5E-10776360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32FC27-0902-89F9-F4E1-0398B1367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97E07-DE9F-E9BA-08B4-B0833A702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B9AE9-939E-B969-527D-9C59B182F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2EE0-CCBA-4493-A83F-A2D1BDD5455C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BFEC9-3D1C-7E14-8EF7-0BCD90FD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EEB72-4F83-054F-32D1-1EA93F6B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042A-476E-4971-BD5E-10776360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06860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4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4C7D8-E59D-4AD0-88BD-0DE27979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BD456E4-C5A1-4446-9F28-B2ABA47CE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1E84B-DCC5-479C-B7CD-4269B31A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05E5B4-A90B-4162-A9DA-278E7A0B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26FB36-540A-4D93-A579-DD1FA844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3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91D6DB-B48C-41AF-9EA0-1E598B0E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94FB70-B608-4CB1-8659-153E0B618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018095-DEAB-4C3D-B38C-F6B28E11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ACB7B2-1E20-4060-9AC8-8B101B20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CD810E-108E-422C-AA43-06CD870C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35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FA3B1-C7C0-4201-9923-2B3BE125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0D525B-B321-46DA-99DB-0FAF2DA77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7FDFAD-CE43-4E00-881C-2F19B73C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C5CE9-8CC3-47B8-A47D-4B23E5BD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3E3D81-B975-4CC7-9C94-A2D13412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C19AB-6FE5-47F2-AFCD-400E3AE9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B96CBC-67AC-412A-9927-B93ACE2CD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DF03FA-96FC-4C12-A32F-F049A478F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F2DFD9-9410-4027-81B2-E2216FDC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9E7092-2070-4160-82FE-9F7E0CB1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C2229D-E284-47AB-B592-E64ACE3C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1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70141E-E57A-46FF-802C-CFCF0DDC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EE1394-C1A7-4E18-8DA4-2671B40D8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D73A5B-E846-4193-BA8D-71AFE189B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AD0191-4329-4F0C-8199-00B61A6B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4C19F1-8A7F-4511-853D-2C68396D3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9B38879-CDDE-460C-92B1-1701ACCE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0BB2402-4D0A-4A09-9500-2D11ECD3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B04A97-AB7D-4767-88BD-4F9F1A59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0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F65EC-5BB7-4E69-A94E-D8D359A4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A2DF3A-1366-4A70-8E6B-E621A109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8C1C0E-E9D9-40F1-AE5C-6DCF2051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5D2EB2-8368-465C-AF19-79DE3A33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41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63907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F7A4D2-5EEF-4C6F-A220-8446E7CF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5FE026-004D-4AB0-BEAE-9CE433F2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8451-726C-49FD-9BDD-35C824A6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22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40866-E60E-41A5-8EE4-05343952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94CF5F-A81D-4049-9F06-0591C149D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FC853D-467A-47A3-A887-E562C548C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61D2B1-4BCC-4FCC-AAD0-C611D9FE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65F8E4-C432-4AD5-AA85-FE014242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E67D27-7907-4A04-AC01-F6EE3EDB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CFF5D5-D3EE-44CF-8A37-4F1EDDAF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B31554-FD50-4E35-BF07-FD5D51CEB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188E01-ECD8-404C-BC9C-F41BFF49E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8239B8-61C2-40D0-8834-643832C7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8A9BD3-45FE-4F10-B7A7-90A1E25D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5C2842-BF70-4A12-BC18-86D5E082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1187C-AE60-4996-81DC-C7E25A05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EE01A5-8FE4-405B-A5E6-DA8EC0068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16795-8776-415B-B3A6-67AFCBA6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469777-E33C-4FEB-895B-C0F2487B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CCB0CA-BD01-4E4E-85A0-E9BF46FB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4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3F4D32A-C49E-4263-91B9-320176F30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38467F-EE46-4E58-BAC2-B29DF0D52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3E2255-0E1B-43FA-8807-065C43DC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A92251-66CF-4458-9062-1B4C492F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EE374F-76E2-46FD-8A5F-4F29D56B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8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29/08/2023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27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29/08/2023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86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29/08/2023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4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29/08/2023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1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2006"/>
            <a:ext cx="12184879" cy="685399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6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37281"/>
      </p:ext>
    </p:extLst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1" y="1"/>
            <a:ext cx="12192004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0951" y="1391400"/>
            <a:ext cx="6100800" cy="34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50">
                <a:latin typeface="McLaren"/>
                <a:ea typeface="McLaren"/>
                <a:cs typeface="McLaren"/>
                <a:sym typeface="McLare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0951" y="4879800"/>
            <a:ext cx="6100800" cy="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26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255780" y="2241100"/>
            <a:ext cx="318552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8372499" y="711820"/>
            <a:ext cx="224343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" name="Google Shape;14;p2"/>
          <p:cNvSpPr/>
          <p:nvPr/>
        </p:nvSpPr>
        <p:spPr>
          <a:xfrm>
            <a:off x="11302883" y="5703036"/>
            <a:ext cx="224343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" name="Google Shape;15;p2"/>
          <p:cNvSpPr/>
          <p:nvPr/>
        </p:nvSpPr>
        <p:spPr>
          <a:xfrm>
            <a:off x="3815714" y="481431"/>
            <a:ext cx="224304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" name="Google Shape;16;p2"/>
          <p:cNvSpPr/>
          <p:nvPr/>
        </p:nvSpPr>
        <p:spPr>
          <a:xfrm flipH="1">
            <a:off x="344992" y="3844451"/>
            <a:ext cx="318552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" name="Google Shape;17;p2"/>
          <p:cNvSpPr/>
          <p:nvPr/>
        </p:nvSpPr>
        <p:spPr>
          <a:xfrm flipH="1">
            <a:off x="562339" y="2393334"/>
            <a:ext cx="224343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" name="Google Shape;18;p2"/>
          <p:cNvGrpSpPr/>
          <p:nvPr/>
        </p:nvGrpSpPr>
        <p:grpSpPr>
          <a:xfrm rot="10800000">
            <a:off x="11467209" y="-373794"/>
            <a:ext cx="724776" cy="1000135"/>
            <a:chOff x="626325" y="3925200"/>
            <a:chExt cx="612625" cy="845375"/>
          </a:xfrm>
        </p:grpSpPr>
        <p:sp>
          <p:nvSpPr>
            <p:cNvPr id="19" name="Google Shape;19;p2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10638140" y="42863"/>
            <a:ext cx="1553811" cy="1550704"/>
            <a:chOff x="3917425" y="2056350"/>
            <a:chExt cx="1313375" cy="1310750"/>
          </a:xfrm>
        </p:grpSpPr>
        <p:sp>
          <p:nvSpPr>
            <p:cNvPr id="24" name="Google Shape;24;p2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" name="Google Shape;84;p2"/>
          <p:cNvGrpSpPr/>
          <p:nvPr/>
        </p:nvGrpSpPr>
        <p:grpSpPr>
          <a:xfrm rot="-3397292">
            <a:off x="181634" y="6465200"/>
            <a:ext cx="724831" cy="1000210"/>
            <a:chOff x="626325" y="3925200"/>
            <a:chExt cx="612625" cy="845375"/>
          </a:xfrm>
        </p:grpSpPr>
        <p:sp>
          <p:nvSpPr>
            <p:cNvPr id="85" name="Google Shape;85;p2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9" name="Google Shape;89;p2"/>
          <p:cNvGrpSpPr/>
          <p:nvPr/>
        </p:nvGrpSpPr>
        <p:grpSpPr>
          <a:xfrm rot="-3397292">
            <a:off x="-582649" y="5462670"/>
            <a:ext cx="1553928" cy="1550822"/>
            <a:chOff x="3917425" y="2056350"/>
            <a:chExt cx="1313375" cy="1310750"/>
          </a:xfrm>
        </p:grpSpPr>
        <p:sp>
          <p:nvSpPr>
            <p:cNvPr id="90" name="Google Shape;90;p2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05430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6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1" y="1"/>
            <a:ext cx="12192004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5" name="Google Shape;375;p6"/>
          <p:cNvSpPr/>
          <p:nvPr/>
        </p:nvSpPr>
        <p:spPr>
          <a:xfrm flipH="1">
            <a:off x="263892" y="5812800"/>
            <a:ext cx="318552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6" name="Google Shape;376;p6"/>
          <p:cNvSpPr/>
          <p:nvPr/>
        </p:nvSpPr>
        <p:spPr>
          <a:xfrm flipH="1">
            <a:off x="662468" y="6263917"/>
            <a:ext cx="224381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7" name="Google Shape;377;p6"/>
          <p:cNvSpPr/>
          <p:nvPr/>
        </p:nvSpPr>
        <p:spPr>
          <a:xfrm>
            <a:off x="11416514" y="2235200"/>
            <a:ext cx="318552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660407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Google Shape;820;p9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 rot="10800000">
            <a:off x="1" y="1"/>
            <a:ext cx="12192004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9"/>
          <p:cNvSpPr txBox="1">
            <a:spLocks noGrp="1"/>
          </p:cNvSpPr>
          <p:nvPr>
            <p:ph type="title"/>
          </p:nvPr>
        </p:nvSpPr>
        <p:spPr>
          <a:xfrm>
            <a:off x="950967" y="2207200"/>
            <a:ext cx="6040800" cy="8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9"/>
          <p:cNvSpPr txBox="1">
            <a:spLocks noGrp="1"/>
          </p:cNvSpPr>
          <p:nvPr>
            <p:ph type="subTitle" idx="1"/>
          </p:nvPr>
        </p:nvSpPr>
        <p:spPr>
          <a:xfrm>
            <a:off x="950967" y="3101599"/>
            <a:ext cx="60408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26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823" name="Google Shape;823;p9"/>
          <p:cNvGrpSpPr/>
          <p:nvPr/>
        </p:nvGrpSpPr>
        <p:grpSpPr>
          <a:xfrm rot="7402708">
            <a:off x="-162235" y="-393193"/>
            <a:ext cx="724831" cy="1000210"/>
            <a:chOff x="626325" y="3925200"/>
            <a:chExt cx="612625" cy="845375"/>
          </a:xfrm>
        </p:grpSpPr>
        <p:sp>
          <p:nvSpPr>
            <p:cNvPr id="824" name="Google Shape;824;p9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28" name="Google Shape;828;p9"/>
          <p:cNvGrpSpPr/>
          <p:nvPr/>
        </p:nvGrpSpPr>
        <p:grpSpPr>
          <a:xfrm rot="7402708">
            <a:off x="-227050" y="58727"/>
            <a:ext cx="1553928" cy="1550822"/>
            <a:chOff x="3917425" y="2056350"/>
            <a:chExt cx="1313375" cy="1310750"/>
          </a:xfrm>
        </p:grpSpPr>
        <p:sp>
          <p:nvSpPr>
            <p:cNvPr id="829" name="Google Shape;829;p9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9" name="Google Shape;889;p9"/>
          <p:cNvSpPr/>
          <p:nvPr/>
        </p:nvSpPr>
        <p:spPr>
          <a:xfrm>
            <a:off x="11309817" y="4606203"/>
            <a:ext cx="224343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17575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10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1" y="1"/>
            <a:ext cx="12192004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10"/>
          <p:cNvSpPr txBox="1">
            <a:spLocks noGrp="1"/>
          </p:cNvSpPr>
          <p:nvPr>
            <p:ph type="title"/>
          </p:nvPr>
        </p:nvSpPr>
        <p:spPr>
          <a:xfrm>
            <a:off x="950967" y="896767"/>
            <a:ext cx="10290000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2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0"/>
          <p:cNvSpPr/>
          <p:nvPr/>
        </p:nvSpPr>
        <p:spPr>
          <a:xfrm flipH="1">
            <a:off x="791692" y="568251"/>
            <a:ext cx="318552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4" name="Google Shape;894;p10"/>
          <p:cNvSpPr/>
          <p:nvPr/>
        </p:nvSpPr>
        <p:spPr>
          <a:xfrm flipH="1">
            <a:off x="418706" y="935734"/>
            <a:ext cx="224343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5" name="Google Shape;895;p10"/>
          <p:cNvSpPr/>
          <p:nvPr/>
        </p:nvSpPr>
        <p:spPr>
          <a:xfrm>
            <a:off x="11128866" y="568269"/>
            <a:ext cx="224343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6" name="Google Shape;896;p10"/>
          <p:cNvSpPr/>
          <p:nvPr/>
        </p:nvSpPr>
        <p:spPr>
          <a:xfrm>
            <a:off x="11418513" y="891000"/>
            <a:ext cx="318552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725386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4748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24"/>
          <p:cNvPicPr preferRelativeResize="0"/>
          <p:nvPr/>
        </p:nvPicPr>
        <p:blipFill rotWithShape="1">
          <a:blip r:embed="rId2">
            <a:alphaModFix amt="26000"/>
          </a:blip>
          <a:srcRect l="13020" t="6506" b="6514"/>
          <a:stretch/>
        </p:blipFill>
        <p:spPr>
          <a:xfrm rot="10800000">
            <a:off x="1" y="1"/>
            <a:ext cx="12192004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Google Shape;1945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46" name="Google Shape;1946;p24"/>
          <p:cNvGrpSpPr/>
          <p:nvPr/>
        </p:nvGrpSpPr>
        <p:grpSpPr>
          <a:xfrm rot="10800000">
            <a:off x="192470" y="5395344"/>
            <a:ext cx="704367" cy="1498867"/>
            <a:chOff x="666950" y="1942750"/>
            <a:chExt cx="528275" cy="1124150"/>
          </a:xfrm>
        </p:grpSpPr>
        <p:sp>
          <p:nvSpPr>
            <p:cNvPr id="1947" name="Google Shape;1947;p24"/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4" name="Google Shape;1954;p24"/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55" name="Google Shape;1955;p24"/>
          <p:cNvSpPr/>
          <p:nvPr/>
        </p:nvSpPr>
        <p:spPr>
          <a:xfrm flipH="1">
            <a:off x="265775" y="4706733"/>
            <a:ext cx="318552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56" name="Google Shape;1956;p24"/>
          <p:cNvSpPr/>
          <p:nvPr/>
        </p:nvSpPr>
        <p:spPr>
          <a:xfrm flipH="1">
            <a:off x="486401" y="4330400"/>
            <a:ext cx="224381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27FDBE3-B2DB-ED28-6D13-A179A1C91C29}"/>
              </a:ext>
            </a:extLst>
          </p:cNvPr>
          <p:cNvSpPr/>
          <p:nvPr userDrawn="1"/>
        </p:nvSpPr>
        <p:spPr>
          <a:xfrm>
            <a:off x="11757858" y="1356933"/>
            <a:ext cx="318552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" name="Google Shape;18;p2">
            <a:extLst>
              <a:ext uri="{FF2B5EF4-FFF2-40B4-BE49-F238E27FC236}">
                <a16:creationId xmlns:a16="http://schemas.microsoft.com/office/drawing/2014/main" id="{59FF6E28-D6FC-CAA8-BFA2-83FE13C791DB}"/>
              </a:ext>
            </a:extLst>
          </p:cNvPr>
          <p:cNvGrpSpPr/>
          <p:nvPr userDrawn="1"/>
        </p:nvGrpSpPr>
        <p:grpSpPr>
          <a:xfrm rot="10800000">
            <a:off x="11554746" y="-280802"/>
            <a:ext cx="724776" cy="1000135"/>
            <a:chOff x="626325" y="3925200"/>
            <a:chExt cx="612625" cy="845375"/>
          </a:xfrm>
        </p:grpSpPr>
        <p:sp>
          <p:nvSpPr>
            <p:cNvPr id="4" name="Google Shape;19;p2">
              <a:extLst>
                <a:ext uri="{FF2B5EF4-FFF2-40B4-BE49-F238E27FC236}">
                  <a16:creationId xmlns:a16="http://schemas.microsoft.com/office/drawing/2014/main" id="{3E3330B4-5394-9274-DADA-FE307267AF99}"/>
                </a:ext>
              </a:extLst>
            </p:cNvPr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" name="Google Shape;20;p2">
              <a:extLst>
                <a:ext uri="{FF2B5EF4-FFF2-40B4-BE49-F238E27FC236}">
                  <a16:creationId xmlns:a16="http://schemas.microsoft.com/office/drawing/2014/main" id="{1CD110A8-6658-7275-E047-EB78E739DA17}"/>
                </a:ext>
              </a:extLst>
            </p:cNvPr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" name="Google Shape;21;p2">
              <a:extLst>
                <a:ext uri="{FF2B5EF4-FFF2-40B4-BE49-F238E27FC236}">
                  <a16:creationId xmlns:a16="http://schemas.microsoft.com/office/drawing/2014/main" id="{38E5EE8E-67D4-6764-1D51-56E62FCE8682}"/>
                </a:ext>
              </a:extLst>
            </p:cNvPr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" name="Google Shape;22;p2">
              <a:extLst>
                <a:ext uri="{FF2B5EF4-FFF2-40B4-BE49-F238E27FC236}">
                  <a16:creationId xmlns:a16="http://schemas.microsoft.com/office/drawing/2014/main" id="{954AA7E6-12E3-49FA-36DF-3A2F63590418}"/>
                </a:ext>
              </a:extLst>
            </p:cNvPr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5" name="Google Shape;1946;p24">
            <a:extLst>
              <a:ext uri="{FF2B5EF4-FFF2-40B4-BE49-F238E27FC236}">
                <a16:creationId xmlns:a16="http://schemas.microsoft.com/office/drawing/2014/main" id="{44181A15-58B7-D6E9-1962-AA59DA65D378}"/>
              </a:ext>
            </a:extLst>
          </p:cNvPr>
          <p:cNvGrpSpPr/>
          <p:nvPr userDrawn="1"/>
        </p:nvGrpSpPr>
        <p:grpSpPr>
          <a:xfrm rot="10800000" flipH="1">
            <a:off x="11352122" y="5501068"/>
            <a:ext cx="704367" cy="1498867"/>
            <a:chOff x="666950" y="1942750"/>
            <a:chExt cx="528275" cy="1124150"/>
          </a:xfrm>
        </p:grpSpPr>
        <p:sp>
          <p:nvSpPr>
            <p:cNvPr id="1926" name="Google Shape;1947;p24">
              <a:extLst>
                <a:ext uri="{FF2B5EF4-FFF2-40B4-BE49-F238E27FC236}">
                  <a16:creationId xmlns:a16="http://schemas.microsoft.com/office/drawing/2014/main" id="{80343A5E-AF45-8B1C-C65E-ED0F5B6FE154}"/>
                </a:ext>
              </a:extLst>
            </p:cNvPr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48;p24">
              <a:extLst>
                <a:ext uri="{FF2B5EF4-FFF2-40B4-BE49-F238E27FC236}">
                  <a16:creationId xmlns:a16="http://schemas.microsoft.com/office/drawing/2014/main" id="{6D674454-B848-6D59-56EE-EB5242893E53}"/>
                </a:ext>
              </a:extLst>
            </p:cNvPr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49;p24">
              <a:extLst>
                <a:ext uri="{FF2B5EF4-FFF2-40B4-BE49-F238E27FC236}">
                  <a16:creationId xmlns:a16="http://schemas.microsoft.com/office/drawing/2014/main" id="{3601EA3F-29E9-DDD6-C6F6-F6B2A2DBDB67}"/>
                </a:ext>
              </a:extLst>
            </p:cNvPr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50;p24">
              <a:extLst>
                <a:ext uri="{FF2B5EF4-FFF2-40B4-BE49-F238E27FC236}">
                  <a16:creationId xmlns:a16="http://schemas.microsoft.com/office/drawing/2014/main" id="{5DC95097-F7E7-FACC-CE0E-C53922F995A4}"/>
                </a:ext>
              </a:extLst>
            </p:cNvPr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51;p24">
              <a:extLst>
                <a:ext uri="{FF2B5EF4-FFF2-40B4-BE49-F238E27FC236}">
                  <a16:creationId xmlns:a16="http://schemas.microsoft.com/office/drawing/2014/main" id="{E8F8AB48-870C-8CD8-1E4D-4F41B2C389B2}"/>
                </a:ext>
              </a:extLst>
            </p:cNvPr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52;p24">
              <a:extLst>
                <a:ext uri="{FF2B5EF4-FFF2-40B4-BE49-F238E27FC236}">
                  <a16:creationId xmlns:a16="http://schemas.microsoft.com/office/drawing/2014/main" id="{6C6D9269-D988-0668-39FE-F5E8B6CE0458}"/>
                </a:ext>
              </a:extLst>
            </p:cNvPr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53;p24">
              <a:extLst>
                <a:ext uri="{FF2B5EF4-FFF2-40B4-BE49-F238E27FC236}">
                  <a16:creationId xmlns:a16="http://schemas.microsoft.com/office/drawing/2014/main" id="{2EA99EC1-6117-84E9-CED1-D66A42234111}"/>
                </a:ext>
              </a:extLst>
            </p:cNvPr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54;p24">
              <a:extLst>
                <a:ext uri="{FF2B5EF4-FFF2-40B4-BE49-F238E27FC236}">
                  <a16:creationId xmlns:a16="http://schemas.microsoft.com/office/drawing/2014/main" id="{7BB0612E-F4BA-C557-6DAB-8CFA1C94F54D}"/>
                </a:ext>
              </a:extLst>
            </p:cNvPr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4" name="Google Shape;1955;p24">
            <a:extLst>
              <a:ext uri="{FF2B5EF4-FFF2-40B4-BE49-F238E27FC236}">
                <a16:creationId xmlns:a16="http://schemas.microsoft.com/office/drawing/2014/main" id="{7A777EB6-55EC-2DF2-2BAB-07D3C1DA0FD0}"/>
              </a:ext>
            </a:extLst>
          </p:cNvPr>
          <p:cNvSpPr/>
          <p:nvPr userDrawn="1"/>
        </p:nvSpPr>
        <p:spPr>
          <a:xfrm flipH="1">
            <a:off x="11425427" y="4812457"/>
            <a:ext cx="318552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5" name="Google Shape;1956;p24">
            <a:extLst>
              <a:ext uri="{FF2B5EF4-FFF2-40B4-BE49-F238E27FC236}">
                <a16:creationId xmlns:a16="http://schemas.microsoft.com/office/drawing/2014/main" id="{25976EF8-1BDB-3D3B-04EC-A8397D737BF8}"/>
              </a:ext>
            </a:extLst>
          </p:cNvPr>
          <p:cNvSpPr/>
          <p:nvPr userDrawn="1"/>
        </p:nvSpPr>
        <p:spPr>
          <a:xfrm flipH="1">
            <a:off x="11646053" y="4436124"/>
            <a:ext cx="224381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319740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8" name="Google Shape;1958;p25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1" y="1"/>
            <a:ext cx="12192004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59" name="Google Shape;1959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3043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3" name="Google Shape;2403;p28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 rot="10800000">
            <a:off x="1" y="1"/>
            <a:ext cx="12192004" cy="6858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4" name="Google Shape;2404;p28"/>
          <p:cNvGrpSpPr/>
          <p:nvPr/>
        </p:nvGrpSpPr>
        <p:grpSpPr>
          <a:xfrm rot="10800000">
            <a:off x="827298" y="5059712"/>
            <a:ext cx="2439752" cy="1927439"/>
            <a:chOff x="1833175" y="2043150"/>
            <a:chExt cx="1633325" cy="1290350"/>
          </a:xfrm>
        </p:grpSpPr>
        <p:sp>
          <p:nvSpPr>
            <p:cNvPr id="2405" name="Google Shape;2405;p28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6" name="Google Shape;2406;p28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7" name="Google Shape;2407;p28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8" name="Google Shape;2408;p28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9" name="Google Shape;2409;p28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0" name="Google Shape;2410;p28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1" name="Google Shape;2411;p28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2" name="Google Shape;2412;p28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3" name="Google Shape;2413;p28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4" name="Google Shape;2414;p28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5" name="Google Shape;2415;p28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6" name="Google Shape;2416;p28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7" name="Google Shape;2417;p28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8" name="Google Shape;2418;p28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9" name="Google Shape;2419;p28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0" name="Google Shape;2420;p28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1" name="Google Shape;2421;p28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2" name="Google Shape;2422;p28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3" name="Google Shape;2423;p28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4" name="Google Shape;2424;p28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5" name="Google Shape;2425;p28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6" name="Google Shape;2426;p28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7" name="Google Shape;2427;p28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8" name="Google Shape;2428;p28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9" name="Google Shape;2429;p28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0" name="Google Shape;2430;p28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1" name="Google Shape;2431;p28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2" name="Google Shape;2432;p28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3" name="Google Shape;2433;p28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4" name="Google Shape;2434;p28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5" name="Google Shape;2435;p28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6" name="Google Shape;2436;p28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7" name="Google Shape;2437;p28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8" name="Google Shape;2438;p28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9" name="Google Shape;2439;p28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0" name="Google Shape;2440;p28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1" name="Google Shape;2441;p28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2" name="Google Shape;2442;p28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4" name="Google Shape;2444;p28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6" name="Google Shape;2446;p28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65" name="Google Shape;2465;p28"/>
          <p:cNvGrpSpPr/>
          <p:nvPr/>
        </p:nvGrpSpPr>
        <p:grpSpPr>
          <a:xfrm flipH="1">
            <a:off x="390975" y="4492994"/>
            <a:ext cx="724776" cy="1000135"/>
            <a:chOff x="626325" y="3925200"/>
            <a:chExt cx="612625" cy="845375"/>
          </a:xfrm>
        </p:grpSpPr>
        <p:sp>
          <p:nvSpPr>
            <p:cNvPr id="2466" name="Google Shape;2466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70" name="Google Shape;2470;p28"/>
          <p:cNvGrpSpPr/>
          <p:nvPr/>
        </p:nvGrpSpPr>
        <p:grpSpPr>
          <a:xfrm rot="-5400000" flipH="1">
            <a:off x="-971237" y="4653066"/>
            <a:ext cx="1780440" cy="1847362"/>
            <a:chOff x="1843825" y="3806950"/>
            <a:chExt cx="1608250" cy="1668700"/>
          </a:xfrm>
        </p:grpSpPr>
        <p:sp>
          <p:nvSpPr>
            <p:cNvPr id="2471" name="Google Shape;247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5" name="Google Shape;249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6" name="Google Shape;249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7" name="Google Shape;249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8" name="Google Shape;249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9" name="Google Shape;249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0" name="Google Shape;250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1" name="Google Shape;250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2" name="Google Shape;250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3" name="Google Shape;250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4" name="Google Shape;250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5" name="Google Shape;250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6" name="Google Shape;250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7" name="Google Shape;250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8" name="Google Shape;250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9" name="Google Shape;250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0" name="Google Shape;251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1" name="Google Shape;251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2" name="Google Shape;251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3" name="Google Shape;251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4" name="Google Shape;251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5" name="Google Shape;251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6" name="Google Shape;251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7" name="Google Shape;251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8" name="Google Shape;251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9" name="Google Shape;251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0" name="Google Shape;252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1" name="Google Shape;252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2" name="Google Shape;252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3" name="Google Shape;252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4" name="Google Shape;252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5" name="Google Shape;252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6" name="Google Shape;252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7" name="Google Shape;252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8" name="Google Shape;252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9" name="Google Shape;252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0" name="Google Shape;253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1" name="Google Shape;253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2" name="Google Shape;253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3" name="Google Shape;253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4" name="Google Shape;253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5" name="Google Shape;253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6" name="Google Shape;253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7" name="Google Shape;253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8" name="Google Shape;253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539" name="Google Shape;2539;p28"/>
          <p:cNvSpPr/>
          <p:nvPr/>
        </p:nvSpPr>
        <p:spPr>
          <a:xfrm rot="5400000">
            <a:off x="143662" y="6136703"/>
            <a:ext cx="1351305" cy="1229044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540" name="Google Shape;2540;p28"/>
          <p:cNvGrpSpPr/>
          <p:nvPr/>
        </p:nvGrpSpPr>
        <p:grpSpPr>
          <a:xfrm flipH="1">
            <a:off x="3157942" y="6030090"/>
            <a:ext cx="1780440" cy="1847363"/>
            <a:chOff x="1843825" y="3806950"/>
            <a:chExt cx="1608250" cy="1668700"/>
          </a:xfrm>
        </p:grpSpPr>
        <p:sp>
          <p:nvSpPr>
            <p:cNvPr id="2541" name="Google Shape;254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2" name="Google Shape;254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3" name="Google Shape;254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4" name="Google Shape;254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5" name="Google Shape;254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6" name="Google Shape;254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7" name="Google Shape;254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8" name="Google Shape;254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9" name="Google Shape;254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0" name="Google Shape;255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1" name="Google Shape;255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2" name="Google Shape;255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3" name="Google Shape;255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4" name="Google Shape;255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5" name="Google Shape;255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6" name="Google Shape;255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7" name="Google Shape;255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8" name="Google Shape;255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9" name="Google Shape;255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0" name="Google Shape;256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1" name="Google Shape;256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2" name="Google Shape;256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3" name="Google Shape;256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4" name="Google Shape;256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5" name="Google Shape;256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6" name="Google Shape;256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7" name="Google Shape;256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8" name="Google Shape;256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9" name="Google Shape;256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0" name="Google Shape;257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1" name="Google Shape;257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3" name="Google Shape;257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4" name="Google Shape;257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5" name="Google Shape;257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6" name="Google Shape;257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7" name="Google Shape;257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9" name="Google Shape;257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0" name="Google Shape;258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6" name="Google Shape;258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7" name="Google Shape;258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8" name="Google Shape;258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9" name="Google Shape;258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0" name="Google Shape;259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1" name="Google Shape;259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2" name="Google Shape;259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3" name="Google Shape;259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4" name="Google Shape;259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5" name="Google Shape;259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6" name="Google Shape;259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7" name="Google Shape;259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8" name="Google Shape;259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9" name="Google Shape;259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0" name="Google Shape;260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2" name="Google Shape;260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3" name="Google Shape;260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09" name="Google Shape;2609;p28"/>
          <p:cNvGrpSpPr/>
          <p:nvPr/>
        </p:nvGrpSpPr>
        <p:grpSpPr>
          <a:xfrm rot="10800000">
            <a:off x="-441157" y="-223938"/>
            <a:ext cx="724776" cy="1000135"/>
            <a:chOff x="626325" y="3925200"/>
            <a:chExt cx="612625" cy="845375"/>
          </a:xfrm>
        </p:grpSpPr>
        <p:sp>
          <p:nvSpPr>
            <p:cNvPr id="2610" name="Google Shape;2610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1" name="Google Shape;2611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14" name="Google Shape;2614;p28"/>
          <p:cNvGrpSpPr/>
          <p:nvPr/>
        </p:nvGrpSpPr>
        <p:grpSpPr>
          <a:xfrm rot="-5400000" flipH="1">
            <a:off x="-290781" y="312190"/>
            <a:ext cx="1848700" cy="1491133"/>
            <a:chOff x="5750750" y="2118725"/>
            <a:chExt cx="1386525" cy="1118350"/>
          </a:xfrm>
        </p:grpSpPr>
        <p:sp>
          <p:nvSpPr>
            <p:cNvPr id="2615" name="Google Shape;2615;p28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6" name="Google Shape;2616;p28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7" name="Google Shape;2617;p28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8" name="Google Shape;2618;p28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9" name="Google Shape;2619;p28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0" name="Google Shape;2620;p28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1" name="Google Shape;2621;p28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2" name="Google Shape;2622;p28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3" name="Google Shape;2623;p28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4" name="Google Shape;2624;p28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5" name="Google Shape;2625;p28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6" name="Google Shape;2626;p28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7" name="Google Shape;2627;p28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8" name="Google Shape;2628;p28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9" name="Google Shape;2629;p28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0" name="Google Shape;2630;p28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1" name="Google Shape;2631;p28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2" name="Google Shape;2632;p28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3" name="Google Shape;2633;p28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4" name="Google Shape;2634;p28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5" name="Google Shape;2635;p28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6" name="Google Shape;2636;p28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7" name="Google Shape;2637;p28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8" name="Google Shape;2638;p28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9" name="Google Shape;2639;p28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0" name="Google Shape;2640;p28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1" name="Google Shape;2641;p28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2" name="Google Shape;2642;p28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3" name="Google Shape;2643;p28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4" name="Google Shape;2644;p28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5" name="Google Shape;2645;p28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6" name="Google Shape;2646;p28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7" name="Google Shape;2647;p28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8" name="Google Shape;2648;p28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9" name="Google Shape;2649;p28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0" name="Google Shape;2650;p28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1" name="Google Shape;2651;p28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2" name="Google Shape;2652;p28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3" name="Google Shape;2653;p28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4" name="Google Shape;2654;p28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5" name="Google Shape;2655;p28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6" name="Google Shape;2656;p28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7" name="Google Shape;2657;p28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8" name="Google Shape;2658;p28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9" name="Google Shape;2659;p28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0" name="Google Shape;2660;p28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1" name="Google Shape;2661;p28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2" name="Google Shape;2662;p28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3" name="Google Shape;2663;p28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4" name="Google Shape;2664;p28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5" name="Google Shape;2665;p28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6" name="Google Shape;2666;p28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7" name="Google Shape;2667;p28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8" name="Google Shape;2668;p28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9" name="Google Shape;2669;p28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0" name="Google Shape;2670;p28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1" name="Google Shape;2671;p28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2" name="Google Shape;2672;p28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3" name="Google Shape;2673;p28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4" name="Google Shape;2674;p28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5" name="Google Shape;2675;p28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6" name="Google Shape;2676;p28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7" name="Google Shape;2677;p28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8" name="Google Shape;2678;p28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9" name="Google Shape;2679;p28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0" name="Google Shape;2680;p28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81" name="Google Shape;2681;p28"/>
          <p:cNvGrpSpPr/>
          <p:nvPr/>
        </p:nvGrpSpPr>
        <p:grpSpPr>
          <a:xfrm rot="-5400000">
            <a:off x="-1530277" y="1678314"/>
            <a:ext cx="1780440" cy="1847362"/>
            <a:chOff x="1843825" y="3806950"/>
            <a:chExt cx="1608250" cy="1668700"/>
          </a:xfrm>
        </p:grpSpPr>
        <p:sp>
          <p:nvSpPr>
            <p:cNvPr id="2682" name="Google Shape;2682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3" name="Google Shape;2683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4" name="Google Shape;2684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5" name="Google Shape;2685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6" name="Google Shape;2686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7" name="Google Shape;2687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8" name="Google Shape;2688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9" name="Google Shape;2689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0" name="Google Shape;2690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1" name="Google Shape;2691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2" name="Google Shape;2692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3" name="Google Shape;2693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4" name="Google Shape;2694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5" name="Google Shape;2695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6" name="Google Shape;2696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7" name="Google Shape;2697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8" name="Google Shape;2698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9" name="Google Shape;2699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0" name="Google Shape;2700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1" name="Google Shape;2701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2" name="Google Shape;2702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3" name="Google Shape;2703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4" name="Google Shape;2704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5" name="Google Shape;2705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6" name="Google Shape;2706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7" name="Google Shape;2707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8" name="Google Shape;2708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9" name="Google Shape;2709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0" name="Google Shape;2710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1" name="Google Shape;2711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2" name="Google Shape;2712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3" name="Google Shape;2713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4" name="Google Shape;2714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5" name="Google Shape;2715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6" name="Google Shape;2716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7" name="Google Shape;2717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8" name="Google Shape;2718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9" name="Google Shape;2719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0" name="Google Shape;2720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1" name="Google Shape;2721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2" name="Google Shape;2722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3" name="Google Shape;2723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4" name="Google Shape;2724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5" name="Google Shape;2725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6" name="Google Shape;2726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7" name="Google Shape;2727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8" name="Google Shape;2728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9" name="Google Shape;2729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0" name="Google Shape;2730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1" name="Google Shape;2731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2" name="Google Shape;2732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3" name="Google Shape;2733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4" name="Google Shape;2734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5" name="Google Shape;2735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6" name="Google Shape;2736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7" name="Google Shape;2737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8" name="Google Shape;2738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9" name="Google Shape;2739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0" name="Google Shape;2740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1" name="Google Shape;2741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2" name="Google Shape;2742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3" name="Google Shape;2743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4" name="Google Shape;2744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5" name="Google Shape;2745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6" name="Google Shape;2746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7" name="Google Shape;2747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8" name="Google Shape;2748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9" name="Google Shape;2749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50" name="Google Shape;2750;p28"/>
          <p:cNvGrpSpPr/>
          <p:nvPr/>
        </p:nvGrpSpPr>
        <p:grpSpPr>
          <a:xfrm rot="5400000" flipH="1">
            <a:off x="2295492" y="238549"/>
            <a:ext cx="724776" cy="1000134"/>
            <a:chOff x="626325" y="3925200"/>
            <a:chExt cx="612625" cy="845375"/>
          </a:xfrm>
        </p:grpSpPr>
        <p:sp>
          <p:nvSpPr>
            <p:cNvPr id="2751" name="Google Shape;2751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2" name="Google Shape;2752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3" name="Google Shape;2753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4" name="Google Shape;2754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55" name="Google Shape;2755;p28"/>
          <p:cNvGrpSpPr/>
          <p:nvPr/>
        </p:nvGrpSpPr>
        <p:grpSpPr>
          <a:xfrm flipH="1">
            <a:off x="1183972" y="-1019446"/>
            <a:ext cx="1780440" cy="1847363"/>
            <a:chOff x="1843825" y="3806950"/>
            <a:chExt cx="1608250" cy="1668700"/>
          </a:xfrm>
        </p:grpSpPr>
        <p:sp>
          <p:nvSpPr>
            <p:cNvPr id="2756" name="Google Shape;2756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7" name="Google Shape;2757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8" name="Google Shape;2758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9" name="Google Shape;2759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0" name="Google Shape;2760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1" name="Google Shape;2761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2" name="Google Shape;2762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3" name="Google Shape;2763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4" name="Google Shape;2764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5" name="Google Shape;2765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6" name="Google Shape;2766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7" name="Google Shape;2767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8" name="Google Shape;2768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9" name="Google Shape;2769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0" name="Google Shape;2770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1" name="Google Shape;2771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2" name="Google Shape;2772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3" name="Google Shape;2773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4" name="Google Shape;2774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5" name="Google Shape;2775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6" name="Google Shape;2776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7" name="Google Shape;2777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8" name="Google Shape;2778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9" name="Google Shape;2779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0" name="Google Shape;2780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1" name="Google Shape;2781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2" name="Google Shape;2782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3" name="Google Shape;2783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4" name="Google Shape;2784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5" name="Google Shape;2785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6" name="Google Shape;2786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7" name="Google Shape;2787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8" name="Google Shape;2788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9" name="Google Shape;2789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0" name="Google Shape;2790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1" name="Google Shape;2791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2" name="Google Shape;2792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3" name="Google Shape;2793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4" name="Google Shape;2794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5" name="Google Shape;2795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6" name="Google Shape;2796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7" name="Google Shape;2797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8" name="Google Shape;2798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9" name="Google Shape;2799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0" name="Google Shape;2800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1" name="Google Shape;2801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2" name="Google Shape;2802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3" name="Google Shape;2803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4" name="Google Shape;2804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5" name="Google Shape;2805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6" name="Google Shape;2806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7" name="Google Shape;2807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8" name="Google Shape;2808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9" name="Google Shape;2809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0" name="Google Shape;2810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1" name="Google Shape;2811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2" name="Google Shape;2812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3" name="Google Shape;2813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4" name="Google Shape;2814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5" name="Google Shape;2815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6" name="Google Shape;2816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7" name="Google Shape;2817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8" name="Google Shape;2818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9" name="Google Shape;2819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0" name="Google Shape;2820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1" name="Google Shape;2821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2" name="Google Shape;2822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3" name="Google Shape;2823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24" name="Google Shape;2824;p28"/>
          <p:cNvGrpSpPr/>
          <p:nvPr/>
        </p:nvGrpSpPr>
        <p:grpSpPr>
          <a:xfrm rot="5400000">
            <a:off x="1684764" y="2225962"/>
            <a:ext cx="724785" cy="752028"/>
            <a:chOff x="1843825" y="3806950"/>
            <a:chExt cx="1608250" cy="1668700"/>
          </a:xfrm>
        </p:grpSpPr>
        <p:sp>
          <p:nvSpPr>
            <p:cNvPr id="2825" name="Google Shape;2825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6" name="Google Shape;2826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7" name="Google Shape;2827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8" name="Google Shape;2858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9" name="Google Shape;2859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8" name="Google Shape;2888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9" name="Google Shape;2889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93" name="Google Shape;2893;p28"/>
          <p:cNvGrpSpPr/>
          <p:nvPr/>
        </p:nvGrpSpPr>
        <p:grpSpPr>
          <a:xfrm>
            <a:off x="8924961" y="-129144"/>
            <a:ext cx="2439752" cy="1927439"/>
            <a:chOff x="1833175" y="2043150"/>
            <a:chExt cx="1633325" cy="1290350"/>
          </a:xfrm>
        </p:grpSpPr>
        <p:sp>
          <p:nvSpPr>
            <p:cNvPr id="2894" name="Google Shape;2894;p28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0" name="Google Shape;2910;p28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1" name="Google Shape;2911;p28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8" name="Google Shape;2948;p28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9" name="Google Shape;2949;p28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0" name="Google Shape;2950;p28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1" name="Google Shape;2951;p28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2" name="Google Shape;2952;p28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3" name="Google Shape;2953;p28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54" name="Google Shape;2954;p28"/>
          <p:cNvGrpSpPr/>
          <p:nvPr/>
        </p:nvGrpSpPr>
        <p:grpSpPr>
          <a:xfrm rot="10800000" flipH="1">
            <a:off x="11076260" y="1364882"/>
            <a:ext cx="724776" cy="1000135"/>
            <a:chOff x="626325" y="3925200"/>
            <a:chExt cx="612625" cy="845375"/>
          </a:xfrm>
        </p:grpSpPr>
        <p:sp>
          <p:nvSpPr>
            <p:cNvPr id="2955" name="Google Shape;2955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6" name="Google Shape;2956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7" name="Google Shape;2957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8" name="Google Shape;2958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59" name="Google Shape;2959;p28"/>
          <p:cNvGrpSpPr/>
          <p:nvPr/>
        </p:nvGrpSpPr>
        <p:grpSpPr>
          <a:xfrm rot="5400000" flipH="1">
            <a:off x="11382806" y="357579"/>
            <a:ext cx="1780440" cy="1847362"/>
            <a:chOff x="1843825" y="3806950"/>
            <a:chExt cx="1608250" cy="1668700"/>
          </a:xfrm>
        </p:grpSpPr>
        <p:sp>
          <p:nvSpPr>
            <p:cNvPr id="2960" name="Google Shape;2960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1" name="Google Shape;2961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2" name="Google Shape;2962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3" name="Google Shape;2963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4" name="Google Shape;2964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5" name="Google Shape;2965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6" name="Google Shape;2966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7" name="Google Shape;2967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8" name="Google Shape;2968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9" name="Google Shape;2969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0" name="Google Shape;2970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1" name="Google Shape;2971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2" name="Google Shape;2972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3" name="Google Shape;2973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4" name="Google Shape;2974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5" name="Google Shape;2975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6" name="Google Shape;2976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7" name="Google Shape;2977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8" name="Google Shape;2978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9" name="Google Shape;2979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0" name="Google Shape;2980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1" name="Google Shape;2981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2" name="Google Shape;2982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3" name="Google Shape;2983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4" name="Google Shape;2984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5" name="Google Shape;2985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6" name="Google Shape;2986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7" name="Google Shape;2987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8" name="Google Shape;2988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9" name="Google Shape;2989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0" name="Google Shape;2990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1" name="Google Shape;2991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2" name="Google Shape;2992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3" name="Google Shape;2993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4" name="Google Shape;2994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5" name="Google Shape;2995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6" name="Google Shape;2996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7" name="Google Shape;2997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8" name="Google Shape;2998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9" name="Google Shape;2999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0" name="Google Shape;3000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1" name="Google Shape;3001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2" name="Google Shape;3002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3" name="Google Shape;3003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4" name="Google Shape;3004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5" name="Google Shape;3005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6" name="Google Shape;3006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7" name="Google Shape;3007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8" name="Google Shape;3008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9" name="Google Shape;3009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0" name="Google Shape;3010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1" name="Google Shape;3011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2" name="Google Shape;3012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3" name="Google Shape;3013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4" name="Google Shape;3014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5" name="Google Shape;3015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6" name="Google Shape;3016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7" name="Google Shape;3017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8" name="Google Shape;3018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9" name="Google Shape;3019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0" name="Google Shape;3020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1" name="Google Shape;3021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2" name="Google Shape;3022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3" name="Google Shape;3023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4" name="Google Shape;3024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5" name="Google Shape;3025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6" name="Google Shape;3026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7" name="Google Shape;3027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28" name="Google Shape;3028;p28"/>
          <p:cNvSpPr/>
          <p:nvPr/>
        </p:nvSpPr>
        <p:spPr>
          <a:xfrm rot="-5400000">
            <a:off x="10697044" y="-507739"/>
            <a:ext cx="1351305" cy="1229044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29" name="Google Shape;3029;p28"/>
          <p:cNvGrpSpPr/>
          <p:nvPr/>
        </p:nvGrpSpPr>
        <p:grpSpPr>
          <a:xfrm rot="10800000" flipH="1">
            <a:off x="7253630" y="-1019446"/>
            <a:ext cx="1780440" cy="1847363"/>
            <a:chOff x="1843825" y="3806950"/>
            <a:chExt cx="1608250" cy="1668700"/>
          </a:xfrm>
        </p:grpSpPr>
        <p:sp>
          <p:nvSpPr>
            <p:cNvPr id="3030" name="Google Shape;3030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1" name="Google Shape;3031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2" name="Google Shape;3032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3" name="Google Shape;3033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4" name="Google Shape;3034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5" name="Google Shape;3035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6" name="Google Shape;3036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7" name="Google Shape;3037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8" name="Google Shape;3038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9" name="Google Shape;3039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0" name="Google Shape;3040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1" name="Google Shape;3041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2" name="Google Shape;3042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3" name="Google Shape;3043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4" name="Google Shape;3044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5" name="Google Shape;3045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6" name="Google Shape;3046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7" name="Google Shape;3047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8" name="Google Shape;3048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9" name="Google Shape;3049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0" name="Google Shape;3050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1" name="Google Shape;3051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2" name="Google Shape;3052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3" name="Google Shape;3053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4" name="Google Shape;3054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5" name="Google Shape;3055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6" name="Google Shape;3056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7" name="Google Shape;3057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8" name="Google Shape;3058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9" name="Google Shape;3059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0" name="Google Shape;3060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1" name="Google Shape;3061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2" name="Google Shape;3062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3" name="Google Shape;3063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4" name="Google Shape;3064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5" name="Google Shape;3065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6" name="Google Shape;3066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7" name="Google Shape;3067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8" name="Google Shape;3068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9" name="Google Shape;3069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0" name="Google Shape;3070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1" name="Google Shape;3071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2" name="Google Shape;3072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3" name="Google Shape;3073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4" name="Google Shape;3074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5" name="Google Shape;3075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6" name="Google Shape;3076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7" name="Google Shape;3077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8" name="Google Shape;3078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9" name="Google Shape;3079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0" name="Google Shape;3080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1" name="Google Shape;3081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2" name="Google Shape;3082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3" name="Google Shape;3083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4" name="Google Shape;3084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5" name="Google Shape;3085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6" name="Google Shape;3086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7" name="Google Shape;3087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8" name="Google Shape;3088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9" name="Google Shape;3089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0" name="Google Shape;3090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1" name="Google Shape;3091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2" name="Google Shape;3092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3" name="Google Shape;3093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4" name="Google Shape;3094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5" name="Google Shape;3095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6" name="Google Shape;3096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7" name="Google Shape;3097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8" name="Google Shape;3098;p28"/>
          <p:cNvGrpSpPr/>
          <p:nvPr/>
        </p:nvGrpSpPr>
        <p:grpSpPr>
          <a:xfrm>
            <a:off x="11908393" y="6081811"/>
            <a:ext cx="724776" cy="1000135"/>
            <a:chOff x="626325" y="3925200"/>
            <a:chExt cx="612625" cy="845375"/>
          </a:xfrm>
        </p:grpSpPr>
        <p:sp>
          <p:nvSpPr>
            <p:cNvPr id="3099" name="Google Shape;3099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0" name="Google Shape;3100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1" name="Google Shape;3101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2" name="Google Shape;3102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103" name="Google Shape;3103;p28"/>
          <p:cNvGrpSpPr/>
          <p:nvPr/>
        </p:nvGrpSpPr>
        <p:grpSpPr>
          <a:xfrm rot="5400000" flipH="1">
            <a:off x="10634092" y="5054685"/>
            <a:ext cx="1848700" cy="1491133"/>
            <a:chOff x="5750750" y="2118725"/>
            <a:chExt cx="1386525" cy="1118350"/>
          </a:xfrm>
        </p:grpSpPr>
        <p:sp>
          <p:nvSpPr>
            <p:cNvPr id="3104" name="Google Shape;3104;p28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5" name="Google Shape;3105;p28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6" name="Google Shape;3106;p28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7" name="Google Shape;3107;p28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8" name="Google Shape;3108;p28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9" name="Google Shape;3109;p28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0" name="Google Shape;3110;p28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1" name="Google Shape;3111;p28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2" name="Google Shape;3112;p28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3" name="Google Shape;3113;p28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4" name="Google Shape;3114;p28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5" name="Google Shape;3115;p28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6" name="Google Shape;3116;p28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7" name="Google Shape;3117;p28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8" name="Google Shape;3118;p28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9" name="Google Shape;3119;p28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0" name="Google Shape;3120;p28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1" name="Google Shape;3121;p28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2" name="Google Shape;3122;p28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3" name="Google Shape;3123;p28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4" name="Google Shape;3124;p28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5" name="Google Shape;3125;p28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6" name="Google Shape;3126;p28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7" name="Google Shape;3127;p28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8" name="Google Shape;3128;p28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9" name="Google Shape;3129;p28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0" name="Google Shape;3130;p28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1" name="Google Shape;3131;p28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2" name="Google Shape;3132;p28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3" name="Google Shape;3133;p28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4" name="Google Shape;3134;p28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5" name="Google Shape;3135;p28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6" name="Google Shape;3136;p28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7" name="Google Shape;3137;p28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8" name="Google Shape;3138;p28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9" name="Google Shape;3139;p28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0" name="Google Shape;3140;p28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1" name="Google Shape;3141;p28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2" name="Google Shape;3142;p28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3" name="Google Shape;3143;p28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4" name="Google Shape;3144;p28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5" name="Google Shape;3145;p28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6" name="Google Shape;3146;p28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7" name="Google Shape;3147;p28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8" name="Google Shape;3148;p28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9" name="Google Shape;3149;p28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0" name="Google Shape;3150;p28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1" name="Google Shape;3151;p28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2" name="Google Shape;3152;p28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3" name="Google Shape;3153;p28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4" name="Google Shape;3154;p28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5" name="Google Shape;3155;p28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6" name="Google Shape;3156;p28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7" name="Google Shape;3157;p28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8" name="Google Shape;3158;p28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9" name="Google Shape;3159;p28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0" name="Google Shape;3160;p28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1" name="Google Shape;3161;p28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2" name="Google Shape;3162;p28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3" name="Google Shape;3163;p28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4" name="Google Shape;3164;p28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5" name="Google Shape;3165;p28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6" name="Google Shape;3166;p28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7" name="Google Shape;3167;p28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8" name="Google Shape;3168;p28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9" name="Google Shape;3169;p28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170" name="Google Shape;3170;p28"/>
          <p:cNvGrpSpPr/>
          <p:nvPr/>
        </p:nvGrpSpPr>
        <p:grpSpPr>
          <a:xfrm rot="5400000">
            <a:off x="11941846" y="3332331"/>
            <a:ext cx="1780440" cy="1847362"/>
            <a:chOff x="1843825" y="3806950"/>
            <a:chExt cx="1608250" cy="1668700"/>
          </a:xfrm>
        </p:grpSpPr>
        <p:sp>
          <p:nvSpPr>
            <p:cNvPr id="3171" name="Google Shape;317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2" name="Google Shape;317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3" name="Google Shape;317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4" name="Google Shape;317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5" name="Google Shape;317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6" name="Google Shape;317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7" name="Google Shape;317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8" name="Google Shape;317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9" name="Google Shape;317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0" name="Google Shape;318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1" name="Google Shape;318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2" name="Google Shape;318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3" name="Google Shape;318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4" name="Google Shape;318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5" name="Google Shape;318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6" name="Google Shape;318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7" name="Google Shape;318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8" name="Google Shape;318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9" name="Google Shape;318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0" name="Google Shape;319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1" name="Google Shape;319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2" name="Google Shape;319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3" name="Google Shape;319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4" name="Google Shape;319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5" name="Google Shape;319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6" name="Google Shape;319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7" name="Google Shape;319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8" name="Google Shape;319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9" name="Google Shape;319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0" name="Google Shape;320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1" name="Google Shape;320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2" name="Google Shape;320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3" name="Google Shape;320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4" name="Google Shape;320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5" name="Google Shape;320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6" name="Google Shape;320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7" name="Google Shape;320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8" name="Google Shape;320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9" name="Google Shape;320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0" name="Google Shape;321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1" name="Google Shape;321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2" name="Google Shape;321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3" name="Google Shape;321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4" name="Google Shape;321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5" name="Google Shape;321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6" name="Google Shape;321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7" name="Google Shape;321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8" name="Google Shape;321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9" name="Google Shape;321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0" name="Google Shape;322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1" name="Google Shape;322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2" name="Google Shape;322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3" name="Google Shape;322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4" name="Google Shape;322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5" name="Google Shape;322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6" name="Google Shape;322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7" name="Google Shape;322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8" name="Google Shape;322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9" name="Google Shape;322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0" name="Google Shape;323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1" name="Google Shape;323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2" name="Google Shape;323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3" name="Google Shape;323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4" name="Google Shape;323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5" name="Google Shape;323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6" name="Google Shape;323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7" name="Google Shape;323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8" name="Google Shape;323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239" name="Google Shape;3239;p28"/>
          <p:cNvGrpSpPr/>
          <p:nvPr/>
        </p:nvGrpSpPr>
        <p:grpSpPr>
          <a:xfrm rot="-5400000" flipH="1">
            <a:off x="9171743" y="5619325"/>
            <a:ext cx="724776" cy="1000134"/>
            <a:chOff x="626325" y="3925200"/>
            <a:chExt cx="612625" cy="845375"/>
          </a:xfrm>
        </p:grpSpPr>
        <p:sp>
          <p:nvSpPr>
            <p:cNvPr id="3240" name="Google Shape;3240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1" name="Google Shape;3241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2" name="Google Shape;3242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3" name="Google Shape;3243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244" name="Google Shape;3244;p28"/>
          <p:cNvGrpSpPr/>
          <p:nvPr/>
        </p:nvGrpSpPr>
        <p:grpSpPr>
          <a:xfrm rot="10800000" flipH="1">
            <a:off x="9227600" y="6030090"/>
            <a:ext cx="1780440" cy="1847363"/>
            <a:chOff x="1843825" y="3806950"/>
            <a:chExt cx="1608250" cy="1668700"/>
          </a:xfrm>
        </p:grpSpPr>
        <p:sp>
          <p:nvSpPr>
            <p:cNvPr id="3245" name="Google Shape;3245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6" name="Google Shape;3246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7" name="Google Shape;3247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8" name="Google Shape;3248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9" name="Google Shape;3249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0" name="Google Shape;3250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1" name="Google Shape;3251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2" name="Google Shape;3252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3" name="Google Shape;3253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4" name="Google Shape;3254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5" name="Google Shape;3255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6" name="Google Shape;3256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7" name="Google Shape;3257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8" name="Google Shape;3258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9" name="Google Shape;3259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0" name="Google Shape;3260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1" name="Google Shape;3261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2" name="Google Shape;3262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3" name="Google Shape;3263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4" name="Google Shape;3264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5" name="Google Shape;3265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6" name="Google Shape;3266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7" name="Google Shape;3267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8" name="Google Shape;3268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9" name="Google Shape;3269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0" name="Google Shape;3270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1" name="Google Shape;3271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2" name="Google Shape;3272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3" name="Google Shape;3273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4" name="Google Shape;3274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5" name="Google Shape;3275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6" name="Google Shape;3276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7" name="Google Shape;3277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8" name="Google Shape;3278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9" name="Google Shape;3279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0" name="Google Shape;3280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1" name="Google Shape;3281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2" name="Google Shape;3282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3" name="Google Shape;3283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4" name="Google Shape;3284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5" name="Google Shape;3285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6" name="Google Shape;3286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7" name="Google Shape;3287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8" name="Google Shape;3288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9" name="Google Shape;3289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0" name="Google Shape;3290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1" name="Google Shape;3291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2" name="Google Shape;3292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3" name="Google Shape;3293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4" name="Google Shape;3294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5" name="Google Shape;3295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6" name="Google Shape;3296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8" name="Google Shape;3298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9" name="Google Shape;3299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0" name="Google Shape;3300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1" name="Google Shape;3301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7" name="Google Shape;3307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8" name="Google Shape;3308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9" name="Google Shape;3309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0" name="Google Shape;3310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1" name="Google Shape;3311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2" name="Google Shape;3312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13" name="Google Shape;3313;p28"/>
          <p:cNvGrpSpPr/>
          <p:nvPr/>
        </p:nvGrpSpPr>
        <p:grpSpPr>
          <a:xfrm rot="10800000">
            <a:off x="9421973" y="2964373"/>
            <a:ext cx="1027351" cy="1065965"/>
            <a:chOff x="1843825" y="3806950"/>
            <a:chExt cx="1608250" cy="1668700"/>
          </a:xfrm>
        </p:grpSpPr>
        <p:sp>
          <p:nvSpPr>
            <p:cNvPr id="3314" name="Google Shape;3314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5" name="Google Shape;3315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6" name="Google Shape;3316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7" name="Google Shape;3317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8" name="Google Shape;3318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9" name="Google Shape;3319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0" name="Google Shape;3320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1" name="Google Shape;3321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2" name="Google Shape;3322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3" name="Google Shape;3323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4" name="Google Shape;3324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5" name="Google Shape;3325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6" name="Google Shape;3326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7" name="Google Shape;3327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8" name="Google Shape;3328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9" name="Google Shape;3329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0" name="Google Shape;3330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1" name="Google Shape;3331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2" name="Google Shape;3332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3" name="Google Shape;3333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4" name="Google Shape;3334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5" name="Google Shape;3335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6" name="Google Shape;3336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7" name="Google Shape;3337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8" name="Google Shape;3338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9" name="Google Shape;3339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0" name="Google Shape;3340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1" name="Google Shape;3341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2" name="Google Shape;3342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3" name="Google Shape;3343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4" name="Google Shape;3344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5" name="Google Shape;3345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6" name="Google Shape;3346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7" name="Google Shape;3347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8" name="Google Shape;3348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9" name="Google Shape;3349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0" name="Google Shape;3350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1" name="Google Shape;3351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2" name="Google Shape;3352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3" name="Google Shape;3353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4" name="Google Shape;3354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5" name="Google Shape;3355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6" name="Google Shape;3356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7" name="Google Shape;3357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8" name="Google Shape;3358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9" name="Google Shape;3359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0" name="Google Shape;3360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1" name="Google Shape;3361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2" name="Google Shape;3362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3" name="Google Shape;3363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4" name="Google Shape;3364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5" name="Google Shape;3365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6" name="Google Shape;3366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7" name="Google Shape;3367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8" name="Google Shape;3368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9" name="Google Shape;3369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0" name="Google Shape;3370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1" name="Google Shape;3371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2" name="Google Shape;3372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3" name="Google Shape;3373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4" name="Google Shape;3374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5" name="Google Shape;3375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6" name="Google Shape;3376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7" name="Google Shape;3377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8" name="Google Shape;3378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9" name="Google Shape;3379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0" name="Google Shape;3380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1" name="Google Shape;3381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82" name="Google Shape;3382;p28"/>
          <p:cNvSpPr/>
          <p:nvPr/>
        </p:nvSpPr>
        <p:spPr>
          <a:xfrm flipH="1">
            <a:off x="2423175" y="4190817"/>
            <a:ext cx="318552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83" name="Google Shape;3383;p28"/>
          <p:cNvSpPr/>
          <p:nvPr/>
        </p:nvSpPr>
        <p:spPr>
          <a:xfrm flipH="1">
            <a:off x="3205039" y="1758567"/>
            <a:ext cx="224343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84" name="Google Shape;3384;p28"/>
          <p:cNvSpPr/>
          <p:nvPr/>
        </p:nvSpPr>
        <p:spPr>
          <a:xfrm>
            <a:off x="11213431" y="2947433"/>
            <a:ext cx="318552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85" name="Google Shape;3385;p28"/>
          <p:cNvSpPr/>
          <p:nvPr/>
        </p:nvSpPr>
        <p:spPr>
          <a:xfrm>
            <a:off x="9421966" y="4787269"/>
            <a:ext cx="224343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095496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7" name="Google Shape;3387;p29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1" y="1"/>
            <a:ext cx="12192004" cy="6858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8" name="Google Shape;3388;p29"/>
          <p:cNvGrpSpPr/>
          <p:nvPr/>
        </p:nvGrpSpPr>
        <p:grpSpPr>
          <a:xfrm rot="-5400000" flipH="1">
            <a:off x="101659" y="5162125"/>
            <a:ext cx="724776" cy="1000134"/>
            <a:chOff x="626325" y="3925200"/>
            <a:chExt cx="612625" cy="845375"/>
          </a:xfrm>
        </p:grpSpPr>
        <p:sp>
          <p:nvSpPr>
            <p:cNvPr id="3389" name="Google Shape;3389;p29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0" name="Google Shape;3390;p29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1" name="Google Shape;3391;p29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2" name="Google Shape;3392;p29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93" name="Google Shape;3393;p29"/>
          <p:cNvGrpSpPr/>
          <p:nvPr/>
        </p:nvGrpSpPr>
        <p:grpSpPr>
          <a:xfrm rot="10800000" flipH="1">
            <a:off x="157515" y="5572890"/>
            <a:ext cx="1780440" cy="1847363"/>
            <a:chOff x="1843825" y="3806950"/>
            <a:chExt cx="1608250" cy="1668700"/>
          </a:xfrm>
        </p:grpSpPr>
        <p:sp>
          <p:nvSpPr>
            <p:cNvPr id="3394" name="Google Shape;3394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5" name="Google Shape;3395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6" name="Google Shape;3396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7" name="Google Shape;3397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8" name="Google Shape;3398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9" name="Google Shape;3399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0" name="Google Shape;3400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1" name="Google Shape;3401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2" name="Google Shape;3402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3" name="Google Shape;3403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4" name="Google Shape;3404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5" name="Google Shape;3405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6" name="Google Shape;3406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7" name="Google Shape;3407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8" name="Google Shape;3408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9" name="Google Shape;3409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0" name="Google Shape;3410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1" name="Google Shape;3411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2" name="Google Shape;3412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3" name="Google Shape;3413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4" name="Google Shape;3414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5" name="Google Shape;3415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6" name="Google Shape;3416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7" name="Google Shape;3417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8" name="Google Shape;3418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9" name="Google Shape;3419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0" name="Google Shape;3420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1" name="Google Shape;3421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2" name="Google Shape;3422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3" name="Google Shape;3423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4" name="Google Shape;3424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5" name="Google Shape;3425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6" name="Google Shape;3426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7" name="Google Shape;3427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8" name="Google Shape;3428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9" name="Google Shape;3429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0" name="Google Shape;3430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1" name="Google Shape;3431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2" name="Google Shape;3432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3" name="Google Shape;3433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4" name="Google Shape;3434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5" name="Google Shape;3435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6" name="Google Shape;3436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7" name="Google Shape;3437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8" name="Google Shape;3438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9" name="Google Shape;3439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0" name="Google Shape;3440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1" name="Google Shape;3441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2" name="Google Shape;3442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3" name="Google Shape;3443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4" name="Google Shape;3444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5" name="Google Shape;3445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6" name="Google Shape;3446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7" name="Google Shape;3447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8" name="Google Shape;3448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9" name="Google Shape;3449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0" name="Google Shape;3450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1" name="Google Shape;3451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2" name="Google Shape;3452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3" name="Google Shape;3453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4" name="Google Shape;3454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5" name="Google Shape;3455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6" name="Google Shape;3456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7" name="Google Shape;3457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8" name="Google Shape;3458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9" name="Google Shape;3459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0" name="Google Shape;3460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1" name="Google Shape;3461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62" name="Google Shape;3462;p29"/>
          <p:cNvGrpSpPr/>
          <p:nvPr/>
        </p:nvGrpSpPr>
        <p:grpSpPr>
          <a:xfrm rot="-5400000" flipH="1">
            <a:off x="9959926" y="6228925"/>
            <a:ext cx="724776" cy="1000134"/>
            <a:chOff x="626325" y="3925200"/>
            <a:chExt cx="612625" cy="845375"/>
          </a:xfrm>
        </p:grpSpPr>
        <p:sp>
          <p:nvSpPr>
            <p:cNvPr id="3463" name="Google Shape;3463;p29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4" name="Google Shape;3464;p29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5" name="Google Shape;3465;p29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6" name="Google Shape;3466;p29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67" name="Google Shape;3467;p29"/>
          <p:cNvGrpSpPr/>
          <p:nvPr/>
        </p:nvGrpSpPr>
        <p:grpSpPr>
          <a:xfrm rot="10800000" flipH="1">
            <a:off x="10447582" y="5572890"/>
            <a:ext cx="1780440" cy="1847363"/>
            <a:chOff x="1843825" y="3806950"/>
            <a:chExt cx="1608250" cy="1668700"/>
          </a:xfrm>
        </p:grpSpPr>
        <p:sp>
          <p:nvSpPr>
            <p:cNvPr id="3468" name="Google Shape;3468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9" name="Google Shape;3469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0" name="Google Shape;3470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1" name="Google Shape;3471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2" name="Google Shape;3472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3" name="Google Shape;3473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4" name="Google Shape;3474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5" name="Google Shape;3475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6" name="Google Shape;3476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7" name="Google Shape;3477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8" name="Google Shape;3478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9" name="Google Shape;3479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0" name="Google Shape;3480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1" name="Google Shape;3481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2" name="Google Shape;3482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3" name="Google Shape;3483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4" name="Google Shape;3484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5" name="Google Shape;3485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6" name="Google Shape;3486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7" name="Google Shape;3487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8" name="Google Shape;3488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9" name="Google Shape;3489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0" name="Google Shape;3490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1" name="Google Shape;3491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2" name="Google Shape;3492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3" name="Google Shape;3493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4" name="Google Shape;3494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5" name="Google Shape;3495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6" name="Google Shape;3496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7" name="Google Shape;3497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8" name="Google Shape;3498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9" name="Google Shape;3499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0" name="Google Shape;3500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1" name="Google Shape;3501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2" name="Google Shape;3502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3" name="Google Shape;3503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4" name="Google Shape;3504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5" name="Google Shape;3505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6" name="Google Shape;3506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7" name="Google Shape;3507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8" name="Google Shape;3508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9" name="Google Shape;3509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0" name="Google Shape;3510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1" name="Google Shape;3511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2" name="Google Shape;3512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3" name="Google Shape;3513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4" name="Google Shape;3514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5" name="Google Shape;3515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6" name="Google Shape;3516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7" name="Google Shape;3517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8" name="Google Shape;3518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9" name="Google Shape;3519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0" name="Google Shape;3520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1" name="Google Shape;3521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2" name="Google Shape;3522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3" name="Google Shape;3523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4" name="Google Shape;3524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5" name="Google Shape;3525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6" name="Google Shape;3526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7" name="Google Shape;3527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8" name="Google Shape;3528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9" name="Google Shape;3529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0" name="Google Shape;3530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1" name="Google Shape;3531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2" name="Google Shape;3532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3" name="Google Shape;3533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4" name="Google Shape;3534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5" name="Google Shape;3535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36" name="Google Shape;3536;p29"/>
          <p:cNvGrpSpPr/>
          <p:nvPr/>
        </p:nvGrpSpPr>
        <p:grpSpPr>
          <a:xfrm rot="5400000">
            <a:off x="3904797" y="5559295"/>
            <a:ext cx="724785" cy="752028"/>
            <a:chOff x="1843825" y="3806950"/>
            <a:chExt cx="1608250" cy="1668700"/>
          </a:xfrm>
        </p:grpSpPr>
        <p:sp>
          <p:nvSpPr>
            <p:cNvPr id="3537" name="Google Shape;3537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8" name="Google Shape;3538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9" name="Google Shape;3539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0" name="Google Shape;3540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1" name="Google Shape;3541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2" name="Google Shape;3542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3" name="Google Shape;3543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4" name="Google Shape;3544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5" name="Google Shape;3545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6" name="Google Shape;3546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7" name="Google Shape;3547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8" name="Google Shape;3548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9" name="Google Shape;3549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0" name="Google Shape;3550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1" name="Google Shape;3551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2" name="Google Shape;3552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3" name="Google Shape;3553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4" name="Google Shape;3554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5" name="Google Shape;3555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6" name="Google Shape;3556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7" name="Google Shape;3557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8" name="Google Shape;3558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9" name="Google Shape;3559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0" name="Google Shape;3560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1" name="Google Shape;3561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2" name="Google Shape;3562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3" name="Google Shape;3563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4" name="Google Shape;3564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5" name="Google Shape;3565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6" name="Google Shape;3566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7" name="Google Shape;3567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8" name="Google Shape;3568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9" name="Google Shape;3569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0" name="Google Shape;3570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1" name="Google Shape;3571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2" name="Google Shape;3572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3" name="Google Shape;3573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4" name="Google Shape;3574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5" name="Google Shape;3575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6" name="Google Shape;3576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7" name="Google Shape;3577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8" name="Google Shape;3578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9" name="Google Shape;3579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0" name="Google Shape;3580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1" name="Google Shape;3581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2" name="Google Shape;3582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3" name="Google Shape;3583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4" name="Google Shape;3584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5" name="Google Shape;3585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6" name="Google Shape;3586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7" name="Google Shape;3587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8" name="Google Shape;3588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9" name="Google Shape;3589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0" name="Google Shape;3590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1" name="Google Shape;3591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2" name="Google Shape;3592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3" name="Google Shape;3593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4" name="Google Shape;3594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5" name="Google Shape;3595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6" name="Google Shape;3596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7" name="Google Shape;3597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8" name="Google Shape;3598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9" name="Google Shape;3599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0" name="Google Shape;3600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1" name="Google Shape;3601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2" name="Google Shape;3602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3" name="Google Shape;3603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4" name="Google Shape;3604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05" name="Google Shape;3605;p29"/>
          <p:cNvGrpSpPr/>
          <p:nvPr/>
        </p:nvGrpSpPr>
        <p:grpSpPr>
          <a:xfrm rot="10800000">
            <a:off x="7570273" y="5129207"/>
            <a:ext cx="1027351" cy="1065965"/>
            <a:chOff x="1843825" y="3806950"/>
            <a:chExt cx="1608250" cy="1668700"/>
          </a:xfrm>
        </p:grpSpPr>
        <p:sp>
          <p:nvSpPr>
            <p:cNvPr id="3606" name="Google Shape;3606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7" name="Google Shape;3607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8" name="Google Shape;3608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9" name="Google Shape;3609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7" name="Google Shape;3617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8" name="Google Shape;3618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9" name="Google Shape;3619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0" name="Google Shape;3620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1" name="Google Shape;3621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2" name="Google Shape;3622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3" name="Google Shape;3623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4" name="Google Shape;3624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5" name="Google Shape;3625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6" name="Google Shape;3626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7" name="Google Shape;3627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8" name="Google Shape;3628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9" name="Google Shape;3629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0" name="Google Shape;3630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1" name="Google Shape;3631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2" name="Google Shape;3632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3" name="Google Shape;3633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4" name="Google Shape;3634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5" name="Google Shape;3635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6" name="Google Shape;3636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7" name="Google Shape;3637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8" name="Google Shape;3638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9" name="Google Shape;3639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0" name="Google Shape;3640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1" name="Google Shape;3641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2" name="Google Shape;3642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3" name="Google Shape;3643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4" name="Google Shape;3644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5" name="Google Shape;3645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6" name="Google Shape;3646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7" name="Google Shape;3647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8" name="Google Shape;3648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9" name="Google Shape;3649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0" name="Google Shape;3650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1" name="Google Shape;3651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2" name="Google Shape;3652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3" name="Google Shape;3653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4" name="Google Shape;3654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5" name="Google Shape;3655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6" name="Google Shape;3656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7" name="Google Shape;3657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8" name="Google Shape;3658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9" name="Google Shape;3659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0" name="Google Shape;3660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1" name="Google Shape;3661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2" name="Google Shape;3662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3" name="Google Shape;3663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4" name="Google Shape;3664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5" name="Google Shape;3665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6" name="Google Shape;3666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7" name="Google Shape;3667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8" name="Google Shape;3668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9" name="Google Shape;3669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0" name="Google Shape;3670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1" name="Google Shape;3671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2" name="Google Shape;3672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3" name="Google Shape;3673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74" name="Google Shape;3674;p29"/>
          <p:cNvSpPr/>
          <p:nvPr/>
        </p:nvSpPr>
        <p:spPr>
          <a:xfrm flipH="1">
            <a:off x="2550175" y="5511084"/>
            <a:ext cx="318552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5" name="Google Shape;3675;p29"/>
          <p:cNvSpPr/>
          <p:nvPr/>
        </p:nvSpPr>
        <p:spPr>
          <a:xfrm flipH="1">
            <a:off x="1147639" y="4247767"/>
            <a:ext cx="224343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6" name="Google Shape;3676;p29"/>
          <p:cNvSpPr/>
          <p:nvPr/>
        </p:nvSpPr>
        <p:spPr>
          <a:xfrm>
            <a:off x="10447564" y="4460484"/>
            <a:ext cx="318552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7" name="Google Shape;3677;p29"/>
          <p:cNvSpPr/>
          <p:nvPr/>
        </p:nvSpPr>
        <p:spPr>
          <a:xfrm>
            <a:off x="9244166" y="5555787"/>
            <a:ext cx="224343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107165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1766" y="-1744099"/>
            <a:ext cx="14281660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4738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11441"/>
      </p:ext>
    </p:extLst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 rot="-2700000">
            <a:off x="11501237" y="399491"/>
            <a:ext cx="279531" cy="259997"/>
            <a:chOff x="2803325" y="4061175"/>
            <a:chExt cx="209650" cy="195000"/>
          </a:xfrm>
        </p:grpSpPr>
        <p:sp>
          <p:nvSpPr>
            <p:cNvPr id="49" name="Google Shape;49;p6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" name="Google Shape;50;p6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" name="Google Shape;51;p6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" name="Google Shape;52;p6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3" name="Google Shape;53;p6"/>
          <p:cNvSpPr/>
          <p:nvPr/>
        </p:nvSpPr>
        <p:spPr>
          <a:xfrm rot="5400000">
            <a:off x="11220786" y="3102290"/>
            <a:ext cx="840452" cy="118130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6"/>
          <p:cNvSpPr/>
          <p:nvPr/>
        </p:nvSpPr>
        <p:spPr>
          <a:xfrm>
            <a:off x="4495134" y="6303293"/>
            <a:ext cx="1185195" cy="174412"/>
          </a:xfrm>
          <a:custGeom>
            <a:avLst/>
            <a:gdLst/>
            <a:ahLst/>
            <a:cxnLst/>
            <a:rect l="l" t="t" r="r" b="b"/>
            <a:pathLst>
              <a:path w="76251" h="11221" extrusionOk="0">
                <a:moveTo>
                  <a:pt x="0" y="2445"/>
                </a:moveTo>
                <a:cubicBezTo>
                  <a:pt x="266" y="5104"/>
                  <a:pt x="3433" y="8271"/>
                  <a:pt x="6046" y="7711"/>
                </a:cubicBezTo>
                <a:cubicBezTo>
                  <a:pt x="11875" y="6462"/>
                  <a:pt x="16331" y="-738"/>
                  <a:pt x="22232" y="105"/>
                </a:cubicBezTo>
                <a:cubicBezTo>
                  <a:pt x="28374" y="982"/>
                  <a:pt x="31491" y="9080"/>
                  <a:pt x="37443" y="10831"/>
                </a:cubicBezTo>
                <a:cubicBezTo>
                  <a:pt x="43774" y="12693"/>
                  <a:pt x="48731" y="3414"/>
                  <a:pt x="55189" y="2055"/>
                </a:cubicBezTo>
                <a:cubicBezTo>
                  <a:pt x="62681" y="478"/>
                  <a:pt x="70325" y="6372"/>
                  <a:pt x="76251" y="11221"/>
                </a:cubicBezTo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5" name="Google Shape;55;p6"/>
          <p:cNvGrpSpPr/>
          <p:nvPr/>
        </p:nvGrpSpPr>
        <p:grpSpPr>
          <a:xfrm>
            <a:off x="326500" y="1787267"/>
            <a:ext cx="279534" cy="260000"/>
            <a:chOff x="2803325" y="4061175"/>
            <a:chExt cx="209650" cy="195000"/>
          </a:xfrm>
        </p:grpSpPr>
        <p:sp>
          <p:nvSpPr>
            <p:cNvPr id="56" name="Google Shape;56;p6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" name="Google Shape;57;p6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8" name="Google Shape;58;p6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" name="Google Shape;59;p6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208570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 txBox="1">
            <a:spLocks noGrp="1"/>
          </p:cNvSpPr>
          <p:nvPr>
            <p:ph type="ctrTitle"/>
          </p:nvPr>
        </p:nvSpPr>
        <p:spPr>
          <a:xfrm>
            <a:off x="951100" y="1568467"/>
            <a:ext cx="10290000" cy="3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4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endParaRPr/>
          </a:p>
        </p:txBody>
      </p:sp>
      <p:sp>
        <p:nvSpPr>
          <p:cNvPr id="244" name="Google Shape;244;p8"/>
          <p:cNvSpPr/>
          <p:nvPr/>
        </p:nvSpPr>
        <p:spPr>
          <a:xfrm rot="-10537262">
            <a:off x="11272859" y="292533"/>
            <a:ext cx="89060" cy="89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45" name="Google Shape;245;p8"/>
          <p:cNvSpPr/>
          <p:nvPr/>
        </p:nvSpPr>
        <p:spPr>
          <a:xfrm rot="-10537262">
            <a:off x="8301782" y="347126"/>
            <a:ext cx="89060" cy="890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46" name="Google Shape;246;p8"/>
          <p:cNvSpPr/>
          <p:nvPr/>
        </p:nvSpPr>
        <p:spPr>
          <a:xfrm rot="-10537262">
            <a:off x="11842553" y="149639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47" name="Google Shape;247;p8"/>
          <p:cNvSpPr/>
          <p:nvPr/>
        </p:nvSpPr>
        <p:spPr>
          <a:xfrm rot="9268218">
            <a:off x="6045018" y="454423"/>
            <a:ext cx="89100" cy="8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48" name="Google Shape;248;p8"/>
          <p:cNvSpPr/>
          <p:nvPr/>
        </p:nvSpPr>
        <p:spPr>
          <a:xfrm rot="2338888">
            <a:off x="6431285" y="180666"/>
            <a:ext cx="89020" cy="89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49" name="Google Shape;249;p8"/>
          <p:cNvSpPr/>
          <p:nvPr/>
        </p:nvSpPr>
        <p:spPr>
          <a:xfrm rot="2338888">
            <a:off x="7555684" y="149655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0" name="Google Shape;250;p8"/>
          <p:cNvSpPr/>
          <p:nvPr/>
        </p:nvSpPr>
        <p:spPr>
          <a:xfrm rot="542369">
            <a:off x="12001335" y="738328"/>
            <a:ext cx="89106" cy="891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1" name="Google Shape;251;p8"/>
          <p:cNvSpPr/>
          <p:nvPr/>
        </p:nvSpPr>
        <p:spPr>
          <a:xfrm rot="542369">
            <a:off x="11290452" y="564826"/>
            <a:ext cx="89106" cy="891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2" name="Google Shape;252;p8"/>
          <p:cNvSpPr/>
          <p:nvPr/>
        </p:nvSpPr>
        <p:spPr>
          <a:xfrm rot="262738">
            <a:off x="1930360" y="306765"/>
            <a:ext cx="89060" cy="89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3" name="Google Shape;253;p8"/>
          <p:cNvSpPr/>
          <p:nvPr/>
        </p:nvSpPr>
        <p:spPr>
          <a:xfrm rot="262738">
            <a:off x="413298" y="431258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4" name="Google Shape;254;p8"/>
          <p:cNvSpPr/>
          <p:nvPr/>
        </p:nvSpPr>
        <p:spPr>
          <a:xfrm rot="-1531782">
            <a:off x="236994" y="1988335"/>
            <a:ext cx="89100" cy="8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5" name="Google Shape;255;p8"/>
          <p:cNvSpPr/>
          <p:nvPr/>
        </p:nvSpPr>
        <p:spPr>
          <a:xfrm rot="-1531782">
            <a:off x="1566742" y="347110"/>
            <a:ext cx="89100" cy="8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6" name="Google Shape;256;p8"/>
          <p:cNvSpPr/>
          <p:nvPr/>
        </p:nvSpPr>
        <p:spPr>
          <a:xfrm rot="-8461112">
            <a:off x="7224871" y="347155"/>
            <a:ext cx="89020" cy="89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7" name="Google Shape;257;p8"/>
          <p:cNvSpPr/>
          <p:nvPr/>
        </p:nvSpPr>
        <p:spPr>
          <a:xfrm rot="-8461112">
            <a:off x="4237106" y="132371"/>
            <a:ext cx="89020" cy="89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8" name="Google Shape;258;p8"/>
          <p:cNvSpPr/>
          <p:nvPr/>
        </p:nvSpPr>
        <p:spPr>
          <a:xfrm rot="-8461112">
            <a:off x="2909790" y="192282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9" name="Google Shape;259;p8"/>
          <p:cNvSpPr/>
          <p:nvPr/>
        </p:nvSpPr>
        <p:spPr>
          <a:xfrm rot="-10257631">
            <a:off x="3289768" y="408490"/>
            <a:ext cx="89106" cy="891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0" name="Google Shape;260;p8"/>
          <p:cNvSpPr/>
          <p:nvPr/>
        </p:nvSpPr>
        <p:spPr>
          <a:xfrm rot="-10257631">
            <a:off x="347385" y="1661058"/>
            <a:ext cx="89106" cy="891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1" name="Google Shape;261;p8"/>
          <p:cNvSpPr/>
          <p:nvPr/>
        </p:nvSpPr>
        <p:spPr>
          <a:xfrm rot="-262738" flipH="1">
            <a:off x="5187752" y="404658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2" name="Google Shape;262;p8"/>
          <p:cNvSpPr/>
          <p:nvPr/>
        </p:nvSpPr>
        <p:spPr>
          <a:xfrm rot="1531782" flipH="1">
            <a:off x="10871018" y="120735"/>
            <a:ext cx="89100" cy="8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3" name="Google Shape;263;p8"/>
          <p:cNvSpPr/>
          <p:nvPr/>
        </p:nvSpPr>
        <p:spPr>
          <a:xfrm rot="1531782" flipH="1">
            <a:off x="9943870" y="306743"/>
            <a:ext cx="89100" cy="8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4" name="Google Shape;264;p8"/>
          <p:cNvSpPr/>
          <p:nvPr/>
        </p:nvSpPr>
        <p:spPr>
          <a:xfrm rot="8461112" flipH="1">
            <a:off x="9593354" y="120755"/>
            <a:ext cx="89020" cy="89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5" name="Google Shape;265;p8"/>
          <p:cNvSpPr/>
          <p:nvPr/>
        </p:nvSpPr>
        <p:spPr>
          <a:xfrm rot="10257631" flipH="1">
            <a:off x="5346535" y="120724"/>
            <a:ext cx="89106" cy="891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6" name="Google Shape;266;p8"/>
          <p:cNvSpPr/>
          <p:nvPr/>
        </p:nvSpPr>
        <p:spPr>
          <a:xfrm rot="10257631" flipH="1">
            <a:off x="4635652" y="294225"/>
            <a:ext cx="89106" cy="891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7" name="Google Shape;267;p8"/>
          <p:cNvSpPr/>
          <p:nvPr/>
        </p:nvSpPr>
        <p:spPr>
          <a:xfrm rot="5137262" flipH="1">
            <a:off x="11708350" y="1759903"/>
            <a:ext cx="89060" cy="890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8" name="Google Shape;268;p8"/>
          <p:cNvSpPr/>
          <p:nvPr/>
        </p:nvSpPr>
        <p:spPr>
          <a:xfrm rot="5137262" flipH="1">
            <a:off x="11748032" y="2278842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9" name="Google Shape;269;p8"/>
          <p:cNvSpPr/>
          <p:nvPr/>
        </p:nvSpPr>
        <p:spPr>
          <a:xfrm rot="6931782" flipH="1">
            <a:off x="11947114" y="1988341"/>
            <a:ext cx="89100" cy="8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0" name="Google Shape;270;p8"/>
          <p:cNvSpPr/>
          <p:nvPr/>
        </p:nvSpPr>
        <p:spPr>
          <a:xfrm rot="6931782" flipH="1">
            <a:off x="11832139" y="1125358"/>
            <a:ext cx="89100" cy="8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1" name="Google Shape;271;p8"/>
          <p:cNvSpPr/>
          <p:nvPr/>
        </p:nvSpPr>
        <p:spPr>
          <a:xfrm rot="-7738888" flipH="1">
            <a:off x="441713" y="952141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2" name="Google Shape;272;p8"/>
          <p:cNvSpPr/>
          <p:nvPr/>
        </p:nvSpPr>
        <p:spPr>
          <a:xfrm rot="3868218">
            <a:off x="2432465" y="404649"/>
            <a:ext cx="89100" cy="8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3" name="Google Shape;273;p8"/>
          <p:cNvSpPr/>
          <p:nvPr/>
        </p:nvSpPr>
        <p:spPr>
          <a:xfrm rot="3868218">
            <a:off x="11885006" y="2671031"/>
            <a:ext cx="89100" cy="8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4" name="Google Shape;274;p8"/>
          <p:cNvSpPr/>
          <p:nvPr/>
        </p:nvSpPr>
        <p:spPr>
          <a:xfrm rot="-3061112">
            <a:off x="3638474" y="183659"/>
            <a:ext cx="89020" cy="89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5" name="Google Shape;275;p8"/>
          <p:cNvSpPr/>
          <p:nvPr/>
        </p:nvSpPr>
        <p:spPr>
          <a:xfrm rot="-8461112">
            <a:off x="10318461" y="119698"/>
            <a:ext cx="89020" cy="89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6" name="Google Shape;276;p8"/>
          <p:cNvSpPr/>
          <p:nvPr/>
        </p:nvSpPr>
        <p:spPr>
          <a:xfrm rot="-8461112">
            <a:off x="8902244" y="564875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7" name="Google Shape;277;p8"/>
          <p:cNvSpPr/>
          <p:nvPr/>
        </p:nvSpPr>
        <p:spPr>
          <a:xfrm rot="-5662738" flipH="1">
            <a:off x="714024" y="183631"/>
            <a:ext cx="89060" cy="89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8" name="Google Shape;278;p8"/>
          <p:cNvSpPr/>
          <p:nvPr/>
        </p:nvSpPr>
        <p:spPr>
          <a:xfrm rot="-5662738" flipH="1">
            <a:off x="9083250" y="192253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9" name="Google Shape;279;p8"/>
          <p:cNvSpPr/>
          <p:nvPr/>
        </p:nvSpPr>
        <p:spPr>
          <a:xfrm rot="3061112" flipH="1">
            <a:off x="788030" y="775978"/>
            <a:ext cx="89020" cy="89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80" name="Google Shape;280;p8"/>
          <p:cNvSpPr/>
          <p:nvPr/>
        </p:nvSpPr>
        <p:spPr>
          <a:xfrm rot="4857631" flipH="1">
            <a:off x="1204715" y="431224"/>
            <a:ext cx="89107" cy="891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81" name="Google Shape;281;p8"/>
          <p:cNvSpPr/>
          <p:nvPr/>
        </p:nvSpPr>
        <p:spPr>
          <a:xfrm rot="4857631" flipH="1">
            <a:off x="441683" y="165990"/>
            <a:ext cx="89107" cy="89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82" name="Google Shape;282;p8"/>
          <p:cNvSpPr/>
          <p:nvPr/>
        </p:nvSpPr>
        <p:spPr>
          <a:xfrm rot="262738">
            <a:off x="66759" y="837165"/>
            <a:ext cx="89060" cy="89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83" name="Google Shape;283;p8"/>
          <p:cNvSpPr/>
          <p:nvPr/>
        </p:nvSpPr>
        <p:spPr>
          <a:xfrm rot="-8461112">
            <a:off x="177190" y="2549082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</p:spTree>
    <p:extLst>
      <p:ext uri="{BB962C8B-B14F-4D97-AF65-F5344CB8AC3E}">
        <p14:creationId xmlns:p14="http://schemas.microsoft.com/office/powerpoint/2010/main" val="154994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3274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4322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4549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4E918E8-5450-4A0D-9DF5-6283352AE8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650" y="371475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755" r:id="rId8"/>
    <p:sldLayoutId id="2147483756" r:id="rId9"/>
    <p:sldLayoutId id="2147483757" r:id="rId10"/>
    <p:sldLayoutId id="2147483758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3E0EF-75F9-1A4A-4B5F-F08C221CA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B9290-BABD-DA51-B040-686315458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AED3B-F141-6F11-FD14-86D99157C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2EE0-CCBA-4493-A83F-A2D1BDD5455C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0CCF5-E3D0-9BE2-BC96-BF7CFC6FB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8D0F4-315E-1F08-6FCE-E0ABFC593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2042A-476E-4971-BD5E-10776360F7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CF8C8C5E-0650-8B6F-6C49-E01E477B168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1700" y="361950"/>
            <a:ext cx="18097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9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C26B1D08-63D0-93CC-56B5-1465A134303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1700" y="361950"/>
            <a:ext cx="18097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ABCDA585-FD15-7726-B644-98E55B15DC8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900" y="228600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9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596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2AD4B4-E9FD-1C18-0814-51CE09DC7467}"/>
              </a:ext>
            </a:extLst>
          </p:cNvPr>
          <p:cNvSpPr txBox="1"/>
          <p:nvPr userDrawn="1"/>
        </p:nvSpPr>
        <p:spPr>
          <a:xfrm rot="16200000">
            <a:off x="-3793123" y="3105034"/>
            <a:ext cx="5829300" cy="647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.TMC-Ong Do" pitchFamily="2" charset="0"/>
              </a:rPr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10324804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microsoft.com/office/2007/relationships/hdphoto" Target="../media/hdphoto8.wdp"/><Relationship Id="rId18" Type="http://schemas.openxmlformats.org/officeDocument/2006/relationships/image" Target="../media/image31.png"/><Relationship Id="rId3" Type="http://schemas.openxmlformats.org/officeDocument/2006/relationships/audio" Target="../media/audio1.wav"/><Relationship Id="rId21" Type="http://schemas.openxmlformats.org/officeDocument/2006/relationships/image" Target="../media/image32.png"/><Relationship Id="rId7" Type="http://schemas.openxmlformats.org/officeDocument/2006/relationships/image" Target="../media/image26.emf"/><Relationship Id="rId12" Type="http://schemas.openxmlformats.org/officeDocument/2006/relationships/image" Target="../media/image29.png"/><Relationship Id="rId17" Type="http://schemas.openxmlformats.org/officeDocument/2006/relationships/slide" Target="slide14.xml"/><Relationship Id="rId2" Type="http://schemas.openxmlformats.org/officeDocument/2006/relationships/notesSlide" Target="../notesSlides/notesSlide8.xml"/><Relationship Id="rId16" Type="http://schemas.microsoft.com/office/2007/relationships/hdphoto" Target="../media/hdphoto9.wdp"/><Relationship Id="rId20" Type="http://schemas.openxmlformats.org/officeDocument/2006/relationships/slide" Target="slide1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emf"/><Relationship Id="rId11" Type="http://schemas.openxmlformats.org/officeDocument/2006/relationships/slide" Target="slide12.xml"/><Relationship Id="rId5" Type="http://schemas.microsoft.com/office/2007/relationships/hdphoto" Target="../media/hdphoto6.wdp"/><Relationship Id="rId15" Type="http://schemas.openxmlformats.org/officeDocument/2006/relationships/image" Target="../media/image30.png"/><Relationship Id="rId23" Type="http://schemas.openxmlformats.org/officeDocument/2006/relationships/audio" Target="../media/audio1.wav"/><Relationship Id="rId10" Type="http://schemas.microsoft.com/office/2007/relationships/hdphoto" Target="../media/hdphoto7.wdp"/><Relationship Id="rId19" Type="http://schemas.microsoft.com/office/2007/relationships/hdphoto" Target="../media/hdphoto10.wdp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slide" Target="slide13.xml"/><Relationship Id="rId22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40.xml"/><Relationship Id="rId7" Type="http://schemas.microsoft.com/office/2007/relationships/hdphoto" Target="../media/hdphoto8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9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40.xml"/><Relationship Id="rId7" Type="http://schemas.microsoft.com/office/2007/relationships/hdphoto" Target="../media/hdphoto8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9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40.xml"/><Relationship Id="rId7" Type="http://schemas.microsoft.com/office/2007/relationships/hdphoto" Target="../media/hdphoto8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9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40.xml"/><Relationship Id="rId7" Type="http://schemas.microsoft.com/office/2007/relationships/hdphoto" Target="../media/hdphoto8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9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2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981" y="1786"/>
            <a:ext cx="12479629" cy="68562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501444" y="1398440"/>
            <a:ext cx="11371008" cy="2338170"/>
          </a:xfrm>
          <a:prstGeom prst="rect">
            <a:avLst/>
          </a:prstGeom>
          <a:noFill/>
          <a:ln w="9525">
            <a:noFill/>
          </a:ln>
        </p:spPr>
        <p:txBody>
          <a:bodyPr wrap="square" lIns="121885" tIns="60943" rIns="121885" bIns="60943">
            <a:prstTxWarp prst="textCanUp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sz="7197" i="0" u="none" strike="noStrike" kern="1200" normalizeH="0" baseline="0" noProof="0" dirty="0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  <a:uLnTx/>
                <a:uFillTx/>
                <a:latin typeface="UTM Avo" panose="02040603050506020204"/>
                <a:ea typeface="+mn-ea"/>
                <a:cs typeface="Arial"/>
                <a:sym typeface="Arial"/>
              </a:rPr>
              <a:t>Chào </a:t>
            </a:r>
            <a:r>
              <a:rPr kumimoji="0" sz="7197" i="0" u="none" strike="noStrike" kern="1200" normalizeH="0" baseline="0" noProof="0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  <a:uLnTx/>
                <a:uFillTx/>
                <a:latin typeface="UTM Avo" panose="02040603050506020204"/>
                <a:ea typeface="+mn-ea"/>
                <a:cs typeface="Arial"/>
                <a:sym typeface="Arial"/>
              </a:rPr>
              <a:t>mừng </a:t>
            </a:r>
            <a:r>
              <a:rPr kumimoji="0" lang="en-US" sz="7197" i="0" u="none" strike="noStrike" kern="1200" normalizeH="0" baseline="0" noProof="0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  <a:uLnTx/>
                <a:uFillTx/>
                <a:latin typeface="UTM Avo" panose="02040603050506020204"/>
                <a:ea typeface="+mn-ea"/>
                <a:cs typeface="Arial"/>
                <a:sym typeface="Arial"/>
              </a:rPr>
              <a:t>quý thầy cô</a:t>
            </a:r>
          </a:p>
          <a:p>
            <a:pPr marL="0" marR="0" lvl="0" indent="0" algn="ctr" defTabSz="91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197" i="0" u="none" strike="noStrike" kern="1200" normalizeH="0" baseline="0" noProof="0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  <a:uLnTx/>
                <a:uFillTx/>
                <a:latin typeface="UTM Avo" panose="02040603050506020204"/>
                <a:ea typeface="+mn-ea"/>
                <a:cs typeface="Arial"/>
                <a:sym typeface="Arial"/>
              </a:rPr>
              <a:t>cùng các em học sinh!</a:t>
            </a:r>
            <a:endParaRPr kumimoji="0" lang="en-US" sz="7197" i="0" u="none" strike="noStrike" kern="1200" normalizeH="0" baseline="0" noProof="0" dirty="0">
              <a:ln>
                <a:solidFill>
                  <a:srgbClr val="FF0000"/>
                </a:solidFill>
              </a:ln>
              <a:solidFill>
                <a:srgbClr val="FF3300"/>
              </a:solidFill>
              <a:uLnTx/>
              <a:uFillTx/>
              <a:latin typeface="UTM Avo" panose="02040603050506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50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5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0F6BB628-6E95-49F3-9B8A-CA709321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4468" y1="49113" x2="24468" y2="49113"/>
                        <a14:foregroundMark x1="22695" y1="49113" x2="22695" y2="49113"/>
                        <a14:foregroundMark x1="22695" y1="49113" x2="22695" y2="49113"/>
                        <a14:foregroundMark x1="22695" y1="49113" x2="21631" y2="47163"/>
                        <a14:foregroundMark x1="22518" y1="56206" x2="25887" y2="55319"/>
                        <a14:foregroundMark x1="78369" y1="57979" x2="78369" y2="57979"/>
                        <a14:foregroundMark x1="78369" y1="57979" x2="80142" y2="5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278" y="4105277"/>
            <a:ext cx="2375732" cy="237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AED357-64B8-4097-AC92-9CAE223E79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9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648477D-5352-49B4-A657-06B6F540513D}"/>
              </a:ext>
            </a:extLst>
          </p:cNvPr>
          <p:cNvGrpSpPr/>
          <p:nvPr/>
        </p:nvGrpSpPr>
        <p:grpSpPr>
          <a:xfrm>
            <a:off x="0" y="-683711"/>
            <a:ext cx="12214578" cy="1585964"/>
            <a:chOff x="-22578" y="-490942"/>
            <a:chExt cx="12237156" cy="158596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772BAFA-E20D-4A85-9D4D-C6ED41B3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652EEE9-743A-435F-9ABD-AE6B9D591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484" r="53911"/>
            <a:stretch/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0FF58A4-E303-429C-A718-3BD9067466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9692" y="3083172"/>
            <a:ext cx="6415044" cy="3723741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5D2C73B9-AB5B-4810-ACB7-8084E11A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4468" y1="49113" x2="24468" y2="49113"/>
                        <a14:foregroundMark x1="22695" y1="49113" x2="22695" y2="49113"/>
                        <a14:foregroundMark x1="22695" y1="49113" x2="22695" y2="49113"/>
                        <a14:foregroundMark x1="22695" y1="49113" x2="21631" y2="47163"/>
                        <a14:foregroundMark x1="22518" y1="56206" x2="25887" y2="55319"/>
                        <a14:foregroundMark x1="78369" y1="57979" x2="78369" y2="57979"/>
                        <a14:foregroundMark x1="78369" y1="57979" x2="80142" y2="5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85" y="3779769"/>
            <a:ext cx="3078231" cy="30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4130B544-D7D7-4A8B-B165-9731609CC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603" y1="40248" x2="49823" y2="48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551" y="-716279"/>
            <a:ext cx="2568895" cy="256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C4A33E11-7ED8-4366-843E-496BFFF4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74" b="89895" l="8411" r="89907">
                        <a14:foregroundMark x1="8411" y1="32152" x2="8411" y2="32152"/>
                        <a14:foregroundMark x1="17944" y1="53281" x2="17944" y2="5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203" y="886846"/>
            <a:ext cx="1838411" cy="26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82D79DCE-6D25-4661-BBCB-4FE3E7E95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1312" y1="17553" x2="55319" y2="67021"/>
                        <a14:foregroundMark x1="48404" y1="22872" x2="65426" y2="48759"/>
                        <a14:foregroundMark x1="71099" y1="39539" x2="55319" y2="27482"/>
                        <a14:foregroundMark x1="55319" y1="27482" x2="55319" y2="27482"/>
                        <a14:foregroundMark x1="59220" y1="23759" x2="69681" y2="39184"/>
                        <a14:foregroundMark x1="80851" y1="23759" x2="67199" y2="49645"/>
                        <a14:foregroundMark x1="59574" y1="24468" x2="70035" y2="35638"/>
                        <a14:foregroundMark x1="69681" y1="31383" x2="64184" y2="24113"/>
                        <a14:foregroundMark x1="38298" y1="26064" x2="35993" y2="62057"/>
                        <a14:foregroundMark x1="36348" y1="29078" x2="27128" y2="45567"/>
                        <a14:foregroundMark x1="27128" y1="45567" x2="26241" y2="61170"/>
                        <a14:foregroundMark x1="44504" y1="26773" x2="51418" y2="35284"/>
                        <a14:foregroundMark x1="27128" y1="37589" x2="27128" y2="37589"/>
                        <a14:foregroundMark x1="16667" y1="62057" x2="16667" y2="62057"/>
                        <a14:foregroundMark x1="17730" y1="60106" x2="17730" y2="60106"/>
                        <a14:foregroundMark x1="18972" y1="54965" x2="28369" y2="35993"/>
                        <a14:foregroundMark x1="28369" y1="35993" x2="30142" y2="33688"/>
                        <a14:foregroundMark x1="25177" y1="38475" x2="20390" y2="40248"/>
                        <a14:foregroundMark x1="24291" y1="37589" x2="18617" y2="45035"/>
                        <a14:foregroundMark x1="28546" y1="35638" x2="18972" y2="41135"/>
                        <a14:foregroundMark x1="18972" y1="41135" x2="20035" y2="43085"/>
                        <a14:foregroundMark x1="23936" y1="36879" x2="23936" y2="36879"/>
                        <a14:foregroundMark x1="21631" y1="37943" x2="21631" y2="37943"/>
                        <a14:foregroundMark x1="23936" y1="35638" x2="19149" y2="46986"/>
                        <a14:foregroundMark x1="19149" y1="46986" x2="17730" y2="41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06" y="1426719"/>
            <a:ext cx="1861420" cy="1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hlinkClick r:id="rId17" action="ppaction://hlinksldjump"/>
            <a:extLst>
              <a:ext uri="{FF2B5EF4-FFF2-40B4-BE49-F238E27FC236}">
                <a16:creationId xmlns:a16="http://schemas.microsoft.com/office/drawing/2014/main" id="{274A67C5-7134-4959-A55E-565C330A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817" b="97183" l="8439" r="94937">
                        <a14:foregroundMark x1="91139" y1="43662" x2="91139" y2="43662"/>
                        <a14:foregroundMark x1="94937" y1="45070" x2="94937" y2="45070"/>
                        <a14:foregroundMark x1="57806" y1="6103" x2="57806" y2="6103"/>
                        <a14:foregroundMark x1="8439" y1="20188" x2="8439" y2="20188"/>
                        <a14:foregroundMark x1="37553" y1="2817" x2="37553" y2="2817"/>
                        <a14:foregroundMark x1="44304" y1="6103" x2="44304" y2="6103"/>
                        <a14:foregroundMark x1="52321" y1="92019" x2="52321" y2="92019"/>
                        <a14:foregroundMark x1="52321" y1="97183" x2="52321" y2="97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492" y="1403040"/>
            <a:ext cx="1938032" cy="17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hlinkClick r:id="rId20" action="ppaction://hlinksldjump"/>
            <a:extLst>
              <a:ext uri="{FF2B5EF4-FFF2-40B4-BE49-F238E27FC236}">
                <a16:creationId xmlns:a16="http://schemas.microsoft.com/office/drawing/2014/main" id="{853D2F18-CF0F-4FDF-8A17-F57B707BE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028" y="972865"/>
            <a:ext cx="2950631" cy="295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20A2B6-9F89-412A-BBB9-994CCD90C56B}"/>
              </a:ext>
            </a:extLst>
          </p:cNvPr>
          <p:cNvSpPr/>
          <p:nvPr/>
        </p:nvSpPr>
        <p:spPr>
          <a:xfrm>
            <a:off x="683609" y="1301627"/>
            <a:ext cx="4761328" cy="2245292"/>
          </a:xfrm>
          <a:prstGeom prst="roundRect">
            <a:avLst/>
          </a:prstGeom>
          <a:solidFill>
            <a:srgbClr val="6D1C18"/>
          </a:solidFill>
          <a:ln w="12700" cap="flat" cmpd="sng" algn="ctr">
            <a:solidFill>
              <a:srgbClr val="6D1C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7200" b="1" kern="0">
                <a:solidFill>
                  <a:prstClr val="white"/>
                </a:solidFill>
                <a:latin typeface="#9Slide07 IcielLa Chic Pro Shad" panose="02000506090000020004" pitchFamily="2" charset="0"/>
              </a:rPr>
              <a:t>Ai nhanh ai đúng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00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16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035D569-8099-4BF8-994C-8D95AB4A819F}"/>
              </a:ext>
            </a:extLst>
          </p:cNvPr>
          <p:cNvGrpSpPr/>
          <p:nvPr/>
        </p:nvGrpSpPr>
        <p:grpSpPr>
          <a:xfrm>
            <a:off x="124691" y="152400"/>
            <a:ext cx="11954238" cy="2618509"/>
            <a:chOff x="124691" y="152400"/>
            <a:chExt cx="11526854" cy="261850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CE2FE19-C6C7-4A9C-97DB-5B49A33BC78C}"/>
                </a:ext>
              </a:extLst>
            </p:cNvPr>
            <p:cNvSpPr/>
            <p:nvPr/>
          </p:nvSpPr>
          <p:spPr>
            <a:xfrm>
              <a:off x="1059745" y="380230"/>
              <a:ext cx="10591800" cy="1981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1C986C4-1669-4282-814A-2CBCD3C772FB}"/>
                </a:ext>
              </a:extLst>
            </p:cNvPr>
            <p:cNvSpPr/>
            <p:nvPr/>
          </p:nvSpPr>
          <p:spPr>
            <a:xfrm>
              <a:off x="1262430" y="545753"/>
              <a:ext cx="10126005" cy="15947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25EC76D-4201-4042-9B97-7483C24F3E22}"/>
                </a:ext>
              </a:extLst>
            </p:cNvPr>
            <p:cNvSpPr/>
            <p:nvPr/>
          </p:nvSpPr>
          <p:spPr>
            <a:xfrm>
              <a:off x="124691" y="159327"/>
              <a:ext cx="2473036" cy="2521528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4FA8DCD-8421-494F-85EF-0A62E3379FA7}"/>
                </a:ext>
              </a:extLst>
            </p:cNvPr>
            <p:cNvSpPr/>
            <p:nvPr/>
          </p:nvSpPr>
          <p:spPr>
            <a:xfrm>
              <a:off x="387928" y="429491"/>
              <a:ext cx="1946562" cy="1981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E6E56B-C4C8-496A-A6F6-A554D3FECC4E}"/>
                </a:ext>
              </a:extLst>
            </p:cNvPr>
            <p:cNvSpPr txBox="1"/>
            <p:nvPr/>
          </p:nvSpPr>
          <p:spPr>
            <a:xfrm>
              <a:off x="2415389" y="832191"/>
              <a:ext cx="8961713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7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lang="en-US" sz="7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35 + 5 x a với 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 </a:t>
              </a:r>
              <a:r>
                <a:rPr kumimoji="0" lang="en-US" sz="7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= 2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9458" name="Picture 2">
              <a:extLst>
                <a:ext uri="{FF2B5EF4-FFF2-40B4-BE49-F238E27FC236}">
                  <a16:creationId xmlns:a16="http://schemas.microsoft.com/office/drawing/2014/main" id="{576B72CF-4020-422B-8840-A561D84756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74" b="89895" l="8411" r="89907">
                          <a14:foregroundMark x1="8411" y1="32152" x2="8411" y2="32152"/>
                          <a14:foregroundMark x1="17944" y1="53281" x2="17944" y2="53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28" y="152400"/>
              <a:ext cx="1838411" cy="2618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DapAnA - 9Slide.vn">
            <a:extLst>
              <a:ext uri="{FF2B5EF4-FFF2-40B4-BE49-F238E27FC236}">
                <a16:creationId xmlns:a16="http://schemas.microsoft.com/office/drawing/2014/main" id="{9BCF4A1D-4361-4274-B39C-C4EFAC6AE717}"/>
              </a:ext>
            </a:extLst>
          </p:cNvPr>
          <p:cNvGrpSpPr/>
          <p:nvPr/>
        </p:nvGrpSpPr>
        <p:grpSpPr>
          <a:xfrm>
            <a:off x="6536078" y="3039278"/>
            <a:ext cx="5044329" cy="1477328"/>
            <a:chOff x="609600" y="3033396"/>
            <a:chExt cx="5044329" cy="147732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783CB1-A65D-4713-A1EF-17D79D551B3D}"/>
                </a:ext>
              </a:extLst>
            </p:cNvPr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F10134D-09F1-46A2-95C1-4FFFE569CDE9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02CA241-4C38-44F6-9F43-9320C95EE8B6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09FD16-C5D3-4C8D-B81E-12184E9538BF}"/>
                </a:ext>
              </a:extLst>
            </p:cNvPr>
            <p:cNvSpPr txBox="1"/>
            <p:nvPr/>
          </p:nvSpPr>
          <p:spPr>
            <a:xfrm>
              <a:off x="3237946" y="3033396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55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1A03DF-0038-4C40-B27F-10B3A0E14960}"/>
                </a:ext>
              </a:extLst>
            </p:cNvPr>
            <p:cNvSpPr txBox="1"/>
            <p:nvPr/>
          </p:nvSpPr>
          <p:spPr>
            <a:xfrm>
              <a:off x="1115206" y="3134284"/>
              <a:ext cx="575479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29" name="DapAnA - 9Slide.vn">
            <a:extLst>
              <a:ext uri="{FF2B5EF4-FFF2-40B4-BE49-F238E27FC236}">
                <a16:creationId xmlns:a16="http://schemas.microsoft.com/office/drawing/2014/main" id="{90321E43-9236-4C3C-B7FB-7E144F0432CC}"/>
              </a:ext>
            </a:extLst>
          </p:cNvPr>
          <p:cNvGrpSpPr/>
          <p:nvPr/>
        </p:nvGrpSpPr>
        <p:grpSpPr>
          <a:xfrm>
            <a:off x="745503" y="3011551"/>
            <a:ext cx="5044329" cy="1477328"/>
            <a:chOff x="609600" y="3033396"/>
            <a:chExt cx="5044329" cy="147732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69604F-5088-4109-9E09-5BBC82DAE3DC}"/>
                </a:ext>
              </a:extLst>
            </p:cNvPr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D9846AE-485F-461D-8764-86164A109C22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ED16770-D838-43B1-B604-752A7D522372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0D30FF-B87D-4938-99EE-01EA7C92E92A}"/>
                </a:ext>
              </a:extLst>
            </p:cNvPr>
            <p:cNvSpPr txBox="1"/>
            <p:nvPr/>
          </p:nvSpPr>
          <p:spPr>
            <a:xfrm>
              <a:off x="3237946" y="3033396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35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686DD5E-5B22-4787-A79C-EEC7AD955988}"/>
                </a:ext>
              </a:extLst>
            </p:cNvPr>
            <p:cNvSpPr txBox="1"/>
            <p:nvPr/>
          </p:nvSpPr>
          <p:spPr>
            <a:xfrm>
              <a:off x="1091963" y="3134284"/>
              <a:ext cx="621965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35" name="DapAnA - 9Slide.vn">
            <a:extLst>
              <a:ext uri="{FF2B5EF4-FFF2-40B4-BE49-F238E27FC236}">
                <a16:creationId xmlns:a16="http://schemas.microsoft.com/office/drawing/2014/main" id="{040D36DC-B3EF-4F98-B7E2-76DE6ABED38F}"/>
              </a:ext>
            </a:extLst>
          </p:cNvPr>
          <p:cNvGrpSpPr/>
          <p:nvPr/>
        </p:nvGrpSpPr>
        <p:grpSpPr>
          <a:xfrm>
            <a:off x="3573835" y="4886628"/>
            <a:ext cx="5044329" cy="1477328"/>
            <a:chOff x="609600" y="3033396"/>
            <a:chExt cx="5044329" cy="147732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A0CCA3A-2258-4088-A17E-A39E441EB98B}"/>
                </a:ext>
              </a:extLst>
            </p:cNvPr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0DF27C7-4E24-4B0C-A718-86E7E7456846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284B55F-1419-4084-BE04-C980D9A9C886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ADA139-0DEF-44BE-AAF5-E5007F963272}"/>
                </a:ext>
              </a:extLst>
            </p:cNvPr>
            <p:cNvSpPr txBox="1"/>
            <p:nvPr/>
          </p:nvSpPr>
          <p:spPr>
            <a:xfrm>
              <a:off x="3237946" y="3033396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45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EFF11A-EA12-4538-A250-F31A48A92755}"/>
                </a:ext>
              </a:extLst>
            </p:cNvPr>
            <p:cNvSpPr txBox="1"/>
            <p:nvPr/>
          </p:nvSpPr>
          <p:spPr>
            <a:xfrm>
              <a:off x="1131236" y="3134284"/>
              <a:ext cx="543418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</a:t>
              </a:r>
            </a:p>
          </p:txBody>
        </p:sp>
      </p:grpSp>
      <p:pic>
        <p:nvPicPr>
          <p:cNvPr id="3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7CCCF939-12FB-4111-8C69-AF9EF5F91C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20312" y="4886628"/>
            <a:ext cx="2971688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7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apAnA - 9Slide.vn">
            <a:extLst>
              <a:ext uri="{FF2B5EF4-FFF2-40B4-BE49-F238E27FC236}">
                <a16:creationId xmlns:a16="http://schemas.microsoft.com/office/drawing/2014/main" id="{9BCF4A1D-4361-4274-B39C-C4EFAC6AE717}"/>
              </a:ext>
            </a:extLst>
          </p:cNvPr>
          <p:cNvGrpSpPr/>
          <p:nvPr/>
        </p:nvGrpSpPr>
        <p:grpSpPr>
          <a:xfrm>
            <a:off x="6563463" y="3158070"/>
            <a:ext cx="5044329" cy="1477328"/>
            <a:chOff x="609600" y="3033396"/>
            <a:chExt cx="5044329" cy="147732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783CB1-A65D-4713-A1EF-17D79D551B3D}"/>
                </a:ext>
              </a:extLst>
            </p:cNvPr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F10134D-09F1-46A2-95C1-4FFFE569CDE9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02CA241-4C38-44F6-9F43-9320C95EE8B6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09FD16-C5D3-4C8D-B81E-12184E9538BF}"/>
                </a:ext>
              </a:extLst>
            </p:cNvPr>
            <p:cNvSpPr txBox="1"/>
            <p:nvPr/>
          </p:nvSpPr>
          <p:spPr>
            <a:xfrm>
              <a:off x="3237946" y="3033396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70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1A03DF-0038-4C40-B27F-10B3A0E14960}"/>
                </a:ext>
              </a:extLst>
            </p:cNvPr>
            <p:cNvSpPr txBox="1"/>
            <p:nvPr/>
          </p:nvSpPr>
          <p:spPr>
            <a:xfrm>
              <a:off x="1115206" y="3134284"/>
              <a:ext cx="575479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29" name="DapAnA - 9Slide.vn">
            <a:extLst>
              <a:ext uri="{FF2B5EF4-FFF2-40B4-BE49-F238E27FC236}">
                <a16:creationId xmlns:a16="http://schemas.microsoft.com/office/drawing/2014/main" id="{90321E43-9236-4C3C-B7FB-7E144F0432CC}"/>
              </a:ext>
            </a:extLst>
          </p:cNvPr>
          <p:cNvGrpSpPr/>
          <p:nvPr/>
        </p:nvGrpSpPr>
        <p:grpSpPr>
          <a:xfrm>
            <a:off x="762000" y="3185796"/>
            <a:ext cx="5044329" cy="1477328"/>
            <a:chOff x="609600" y="3033396"/>
            <a:chExt cx="5044329" cy="147732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69604F-5088-4109-9E09-5BBC82DAE3DC}"/>
                </a:ext>
              </a:extLst>
            </p:cNvPr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D9846AE-485F-461D-8764-86164A109C22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ED16770-D838-43B1-B604-752A7D522372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0D30FF-B87D-4938-99EE-01EA7C92E92A}"/>
                </a:ext>
              </a:extLst>
            </p:cNvPr>
            <p:cNvSpPr txBox="1"/>
            <p:nvPr/>
          </p:nvSpPr>
          <p:spPr>
            <a:xfrm>
              <a:off x="3237946" y="3033396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686DD5E-5B22-4787-A79C-EEC7AD955988}"/>
                </a:ext>
              </a:extLst>
            </p:cNvPr>
            <p:cNvSpPr txBox="1"/>
            <p:nvPr/>
          </p:nvSpPr>
          <p:spPr>
            <a:xfrm>
              <a:off x="1091963" y="3134284"/>
              <a:ext cx="621965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35" name="DapAnA - 9Slide.vn">
            <a:extLst>
              <a:ext uri="{FF2B5EF4-FFF2-40B4-BE49-F238E27FC236}">
                <a16:creationId xmlns:a16="http://schemas.microsoft.com/office/drawing/2014/main" id="{040D36DC-B3EF-4F98-B7E2-76DE6ABED38F}"/>
              </a:ext>
            </a:extLst>
          </p:cNvPr>
          <p:cNvGrpSpPr/>
          <p:nvPr/>
        </p:nvGrpSpPr>
        <p:grpSpPr>
          <a:xfrm>
            <a:off x="4013914" y="5000442"/>
            <a:ext cx="5044329" cy="1477328"/>
            <a:chOff x="609600" y="3033396"/>
            <a:chExt cx="5044329" cy="147732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A0CCA3A-2258-4088-A17E-A39E441EB98B}"/>
                </a:ext>
              </a:extLst>
            </p:cNvPr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0DF27C7-4E24-4B0C-A718-86E7E7456846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284B55F-1419-4084-BE04-C980D9A9C886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ADA139-0DEF-44BE-AAF5-E5007F963272}"/>
                </a:ext>
              </a:extLst>
            </p:cNvPr>
            <p:cNvSpPr txBox="1"/>
            <p:nvPr/>
          </p:nvSpPr>
          <p:spPr>
            <a:xfrm>
              <a:off x="3237946" y="3033396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80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EFF11A-EA12-4538-A250-F31A48A92755}"/>
                </a:ext>
              </a:extLst>
            </p:cNvPr>
            <p:cNvSpPr txBox="1"/>
            <p:nvPr/>
          </p:nvSpPr>
          <p:spPr>
            <a:xfrm>
              <a:off x="1131236" y="3134284"/>
              <a:ext cx="543418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760871E-1AE9-4D9B-9705-D8F16506706C}"/>
              </a:ext>
            </a:extLst>
          </p:cNvPr>
          <p:cNvGrpSpPr/>
          <p:nvPr/>
        </p:nvGrpSpPr>
        <p:grpSpPr>
          <a:xfrm>
            <a:off x="132047" y="119064"/>
            <a:ext cx="11954238" cy="2618509"/>
            <a:chOff x="124691" y="152400"/>
            <a:chExt cx="11526854" cy="2618509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35E18970-CC4C-44FB-A23F-48E553B08F22}"/>
                </a:ext>
              </a:extLst>
            </p:cNvPr>
            <p:cNvSpPr/>
            <p:nvPr/>
          </p:nvSpPr>
          <p:spPr>
            <a:xfrm>
              <a:off x="1059745" y="380230"/>
              <a:ext cx="10591800" cy="1981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911F0ED-5DB4-42CA-93B7-E4939CF2E020}"/>
                </a:ext>
              </a:extLst>
            </p:cNvPr>
            <p:cNvSpPr/>
            <p:nvPr/>
          </p:nvSpPr>
          <p:spPr>
            <a:xfrm>
              <a:off x="1262430" y="545753"/>
              <a:ext cx="10126005" cy="15947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805CE6-7184-4A4F-8779-CD13DAB24CC4}"/>
                </a:ext>
              </a:extLst>
            </p:cNvPr>
            <p:cNvSpPr/>
            <p:nvPr/>
          </p:nvSpPr>
          <p:spPr>
            <a:xfrm>
              <a:off x="124691" y="159327"/>
              <a:ext cx="2473036" cy="2521528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6027FE6-8076-4D34-82F0-9AFA7B0B7947}"/>
                </a:ext>
              </a:extLst>
            </p:cNvPr>
            <p:cNvSpPr/>
            <p:nvPr/>
          </p:nvSpPr>
          <p:spPr>
            <a:xfrm>
              <a:off x="387928" y="429491"/>
              <a:ext cx="1946562" cy="1981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A11F05-F6F0-43D8-BBF1-88AE10C1D375}"/>
                </a:ext>
              </a:extLst>
            </p:cNvPr>
            <p:cNvSpPr txBox="1"/>
            <p:nvPr/>
          </p:nvSpPr>
          <p:spPr>
            <a:xfrm>
              <a:off x="2415389" y="832191"/>
              <a:ext cx="8961713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7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lang="en-US" sz="7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35 + 5 x a với 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 </a:t>
              </a:r>
              <a:r>
                <a:rPr kumimoji="0" lang="en-US" sz="7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= </a:t>
              </a:r>
              <a:r>
                <a:rPr lang="en-US" sz="7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0F3A5F42-BA2A-456F-BBAA-8FA657F43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74" b="89895" l="8411" r="89907">
                          <a14:foregroundMark x1="8411" y1="32152" x2="8411" y2="32152"/>
                          <a14:foregroundMark x1="17944" y1="53281" x2="17944" y2="53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28" y="152400"/>
              <a:ext cx="1838411" cy="2618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168E94FA-ACB2-4F9A-A164-723F339D3B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20312" y="4886628"/>
            <a:ext cx="2971688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apAnA - 9Slide.vn">
            <a:extLst>
              <a:ext uri="{FF2B5EF4-FFF2-40B4-BE49-F238E27FC236}">
                <a16:creationId xmlns:a16="http://schemas.microsoft.com/office/drawing/2014/main" id="{9BCF4A1D-4361-4274-B39C-C4EFAC6AE717}"/>
              </a:ext>
            </a:extLst>
          </p:cNvPr>
          <p:cNvGrpSpPr/>
          <p:nvPr/>
        </p:nvGrpSpPr>
        <p:grpSpPr>
          <a:xfrm>
            <a:off x="6563463" y="3158070"/>
            <a:ext cx="5044329" cy="1477328"/>
            <a:chOff x="609600" y="3033396"/>
            <a:chExt cx="5044329" cy="147732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783CB1-A65D-4713-A1EF-17D79D551B3D}"/>
                </a:ext>
              </a:extLst>
            </p:cNvPr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F10134D-09F1-46A2-95C1-4FFFE569CDE9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02CA241-4C38-44F6-9F43-9320C95EE8B6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09FD16-C5D3-4C8D-B81E-12184E9538BF}"/>
                </a:ext>
              </a:extLst>
            </p:cNvPr>
            <p:cNvSpPr txBox="1"/>
            <p:nvPr/>
          </p:nvSpPr>
          <p:spPr>
            <a:xfrm>
              <a:off x="3237946" y="3033396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70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1A03DF-0038-4C40-B27F-10B3A0E14960}"/>
                </a:ext>
              </a:extLst>
            </p:cNvPr>
            <p:cNvSpPr txBox="1"/>
            <p:nvPr/>
          </p:nvSpPr>
          <p:spPr>
            <a:xfrm>
              <a:off x="1115206" y="3134284"/>
              <a:ext cx="575479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29" name="DapAnA - 9Slide.vn">
            <a:extLst>
              <a:ext uri="{FF2B5EF4-FFF2-40B4-BE49-F238E27FC236}">
                <a16:creationId xmlns:a16="http://schemas.microsoft.com/office/drawing/2014/main" id="{90321E43-9236-4C3C-B7FB-7E144F0432CC}"/>
              </a:ext>
            </a:extLst>
          </p:cNvPr>
          <p:cNvGrpSpPr/>
          <p:nvPr/>
        </p:nvGrpSpPr>
        <p:grpSpPr>
          <a:xfrm>
            <a:off x="762000" y="3185796"/>
            <a:ext cx="5044329" cy="1477328"/>
            <a:chOff x="609600" y="3033396"/>
            <a:chExt cx="5044329" cy="147732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69604F-5088-4109-9E09-5BBC82DAE3DC}"/>
                </a:ext>
              </a:extLst>
            </p:cNvPr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D9846AE-485F-461D-8764-86164A109C22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ED16770-D838-43B1-B604-752A7D522372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0D30FF-B87D-4938-99EE-01EA7C92E92A}"/>
                </a:ext>
              </a:extLst>
            </p:cNvPr>
            <p:cNvSpPr txBox="1"/>
            <p:nvPr/>
          </p:nvSpPr>
          <p:spPr>
            <a:xfrm>
              <a:off x="3237946" y="3033396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65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686DD5E-5B22-4787-A79C-EEC7AD955988}"/>
                </a:ext>
              </a:extLst>
            </p:cNvPr>
            <p:cNvSpPr txBox="1"/>
            <p:nvPr/>
          </p:nvSpPr>
          <p:spPr>
            <a:xfrm>
              <a:off x="1091963" y="3134284"/>
              <a:ext cx="621965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35" name="DapAnA - 9Slide.vn">
            <a:extLst>
              <a:ext uri="{FF2B5EF4-FFF2-40B4-BE49-F238E27FC236}">
                <a16:creationId xmlns:a16="http://schemas.microsoft.com/office/drawing/2014/main" id="{040D36DC-B3EF-4F98-B7E2-76DE6ABED38F}"/>
              </a:ext>
            </a:extLst>
          </p:cNvPr>
          <p:cNvGrpSpPr/>
          <p:nvPr/>
        </p:nvGrpSpPr>
        <p:grpSpPr>
          <a:xfrm>
            <a:off x="4013914" y="5000442"/>
            <a:ext cx="5044329" cy="1477328"/>
            <a:chOff x="609600" y="3033396"/>
            <a:chExt cx="5044329" cy="147732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A0CCA3A-2258-4088-A17E-A39E441EB98B}"/>
                </a:ext>
              </a:extLst>
            </p:cNvPr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0DF27C7-4E24-4B0C-A718-86E7E7456846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284B55F-1419-4084-BE04-C980D9A9C886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ADA139-0DEF-44BE-AAF5-E5007F963272}"/>
                </a:ext>
              </a:extLst>
            </p:cNvPr>
            <p:cNvSpPr txBox="1"/>
            <p:nvPr/>
          </p:nvSpPr>
          <p:spPr>
            <a:xfrm>
              <a:off x="3237946" y="3033396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75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EFF11A-EA12-4538-A250-F31A48A92755}"/>
                </a:ext>
              </a:extLst>
            </p:cNvPr>
            <p:cNvSpPr txBox="1"/>
            <p:nvPr/>
          </p:nvSpPr>
          <p:spPr>
            <a:xfrm>
              <a:off x="1131236" y="3134284"/>
              <a:ext cx="543418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78137E3-19C0-4100-8443-F7B5BC82B1D0}"/>
              </a:ext>
            </a:extLst>
          </p:cNvPr>
          <p:cNvGrpSpPr/>
          <p:nvPr/>
        </p:nvGrpSpPr>
        <p:grpSpPr>
          <a:xfrm>
            <a:off x="0" y="0"/>
            <a:ext cx="11954238" cy="2618509"/>
            <a:chOff x="124691" y="152400"/>
            <a:chExt cx="11526854" cy="261850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2BFDA64-6B17-41FB-8EF7-1ED82B45148A}"/>
                </a:ext>
              </a:extLst>
            </p:cNvPr>
            <p:cNvSpPr/>
            <p:nvPr/>
          </p:nvSpPr>
          <p:spPr>
            <a:xfrm>
              <a:off x="1059745" y="380230"/>
              <a:ext cx="10591800" cy="1981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0EF3BC1-3772-4DEF-8933-35CCD37DA37D}"/>
                </a:ext>
              </a:extLst>
            </p:cNvPr>
            <p:cNvSpPr/>
            <p:nvPr/>
          </p:nvSpPr>
          <p:spPr>
            <a:xfrm>
              <a:off x="1262430" y="545753"/>
              <a:ext cx="10126005" cy="15947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BE72E77-8CC8-4D0C-84DA-3FE0A64BF435}"/>
                </a:ext>
              </a:extLst>
            </p:cNvPr>
            <p:cNvSpPr/>
            <p:nvPr/>
          </p:nvSpPr>
          <p:spPr>
            <a:xfrm>
              <a:off x="124691" y="159327"/>
              <a:ext cx="2473036" cy="2521528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3F770F1-CF9B-4966-BD8D-742E02F24338}"/>
                </a:ext>
              </a:extLst>
            </p:cNvPr>
            <p:cNvSpPr/>
            <p:nvPr/>
          </p:nvSpPr>
          <p:spPr>
            <a:xfrm>
              <a:off x="387928" y="429491"/>
              <a:ext cx="1946562" cy="1981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6F8D8DC-8787-4049-B945-1A2B35DBEEA5}"/>
                </a:ext>
              </a:extLst>
            </p:cNvPr>
            <p:cNvSpPr txBox="1"/>
            <p:nvPr/>
          </p:nvSpPr>
          <p:spPr>
            <a:xfrm>
              <a:off x="2415389" y="832191"/>
              <a:ext cx="8961713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7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lang="en-US" sz="7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35 + 5 x a với 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 </a:t>
              </a:r>
              <a:r>
                <a:rPr kumimoji="0" lang="en-US" sz="7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= 7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0FA69B4D-9BEB-4E72-AAF4-99E40C110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74" b="89895" l="8411" r="89907">
                          <a14:foregroundMark x1="8411" y1="32152" x2="8411" y2="32152"/>
                          <a14:foregroundMark x1="17944" y1="53281" x2="17944" y2="53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28" y="152400"/>
              <a:ext cx="1838411" cy="2618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2356688D-A9BB-4BE0-B9CC-92B077E18A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20312" y="4886628"/>
            <a:ext cx="2971688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apAnA - 9Slide.vn">
            <a:extLst>
              <a:ext uri="{FF2B5EF4-FFF2-40B4-BE49-F238E27FC236}">
                <a16:creationId xmlns:a16="http://schemas.microsoft.com/office/drawing/2014/main" id="{9BCF4A1D-4361-4274-B39C-C4EFAC6AE717}"/>
              </a:ext>
            </a:extLst>
          </p:cNvPr>
          <p:cNvGrpSpPr/>
          <p:nvPr/>
        </p:nvGrpSpPr>
        <p:grpSpPr>
          <a:xfrm>
            <a:off x="6563463" y="3158070"/>
            <a:ext cx="5044329" cy="1477328"/>
            <a:chOff x="609600" y="3033396"/>
            <a:chExt cx="5044329" cy="147732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783CB1-A65D-4713-A1EF-17D79D551B3D}"/>
                </a:ext>
              </a:extLst>
            </p:cNvPr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F10134D-09F1-46A2-95C1-4FFFE569CDE9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02CA241-4C38-44F6-9F43-9320C95EE8B6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09FD16-C5D3-4C8D-B81E-12184E9538BF}"/>
                </a:ext>
              </a:extLst>
            </p:cNvPr>
            <p:cNvSpPr txBox="1"/>
            <p:nvPr/>
          </p:nvSpPr>
          <p:spPr>
            <a:xfrm>
              <a:off x="3237946" y="3033396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55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1A03DF-0038-4C40-B27F-10B3A0E14960}"/>
                </a:ext>
              </a:extLst>
            </p:cNvPr>
            <p:cNvSpPr txBox="1"/>
            <p:nvPr/>
          </p:nvSpPr>
          <p:spPr>
            <a:xfrm>
              <a:off x="1115206" y="3134284"/>
              <a:ext cx="575479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29" name="DapAnA - 9Slide.vn">
            <a:extLst>
              <a:ext uri="{FF2B5EF4-FFF2-40B4-BE49-F238E27FC236}">
                <a16:creationId xmlns:a16="http://schemas.microsoft.com/office/drawing/2014/main" id="{90321E43-9236-4C3C-B7FB-7E144F0432CC}"/>
              </a:ext>
            </a:extLst>
          </p:cNvPr>
          <p:cNvGrpSpPr/>
          <p:nvPr/>
        </p:nvGrpSpPr>
        <p:grpSpPr>
          <a:xfrm>
            <a:off x="762000" y="3185796"/>
            <a:ext cx="5044329" cy="1477328"/>
            <a:chOff x="609600" y="3033396"/>
            <a:chExt cx="5044329" cy="147732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69604F-5088-4109-9E09-5BBC82DAE3DC}"/>
                </a:ext>
              </a:extLst>
            </p:cNvPr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799" cy="198120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D9846AE-485F-461D-8764-86164A109C22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799" cy="1981200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ED16770-D838-43B1-B604-752A7D522372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0D30FF-B87D-4938-99EE-01EA7C92E92A}"/>
                </a:ext>
              </a:extLst>
            </p:cNvPr>
            <p:cNvSpPr txBox="1"/>
            <p:nvPr/>
          </p:nvSpPr>
          <p:spPr>
            <a:xfrm>
              <a:off x="3237946" y="3033396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65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686DD5E-5B22-4787-A79C-EEC7AD955988}"/>
                </a:ext>
              </a:extLst>
            </p:cNvPr>
            <p:cNvSpPr txBox="1"/>
            <p:nvPr/>
          </p:nvSpPr>
          <p:spPr>
            <a:xfrm>
              <a:off x="1091963" y="3134284"/>
              <a:ext cx="621965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35" name="DapAnA - 9Slide.vn">
            <a:extLst>
              <a:ext uri="{FF2B5EF4-FFF2-40B4-BE49-F238E27FC236}">
                <a16:creationId xmlns:a16="http://schemas.microsoft.com/office/drawing/2014/main" id="{040D36DC-B3EF-4F98-B7E2-76DE6ABED38F}"/>
              </a:ext>
            </a:extLst>
          </p:cNvPr>
          <p:cNvGrpSpPr/>
          <p:nvPr/>
        </p:nvGrpSpPr>
        <p:grpSpPr>
          <a:xfrm>
            <a:off x="4013914" y="5000442"/>
            <a:ext cx="5044329" cy="1477328"/>
            <a:chOff x="609600" y="3033396"/>
            <a:chExt cx="5044329" cy="147732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A0CCA3A-2258-4088-A17E-A39E441EB98B}"/>
                </a:ext>
              </a:extLst>
            </p:cNvPr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0DF27C7-4E24-4B0C-A718-86E7E7456846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284B55F-1419-4084-BE04-C980D9A9C886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ADA139-0DEF-44BE-AAF5-E5007F963272}"/>
                </a:ext>
              </a:extLst>
            </p:cNvPr>
            <p:cNvSpPr txBox="1"/>
            <p:nvPr/>
          </p:nvSpPr>
          <p:spPr>
            <a:xfrm>
              <a:off x="3237946" y="3033396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45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EFF11A-EA12-4538-A250-F31A48A92755}"/>
                </a:ext>
              </a:extLst>
            </p:cNvPr>
            <p:cNvSpPr txBox="1"/>
            <p:nvPr/>
          </p:nvSpPr>
          <p:spPr>
            <a:xfrm>
              <a:off x="1131236" y="3134284"/>
              <a:ext cx="543418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CC8C1F-F85B-4190-BC4F-6B4890364C43}"/>
              </a:ext>
            </a:extLst>
          </p:cNvPr>
          <p:cNvGrpSpPr/>
          <p:nvPr/>
        </p:nvGrpSpPr>
        <p:grpSpPr>
          <a:xfrm>
            <a:off x="0" y="0"/>
            <a:ext cx="11954238" cy="2618509"/>
            <a:chOff x="124691" y="152400"/>
            <a:chExt cx="11526854" cy="261850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69B00D3-E8E4-4735-AC0B-2CEB98370793}"/>
                </a:ext>
              </a:extLst>
            </p:cNvPr>
            <p:cNvSpPr/>
            <p:nvPr/>
          </p:nvSpPr>
          <p:spPr>
            <a:xfrm>
              <a:off x="1059745" y="380230"/>
              <a:ext cx="10591800" cy="1981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9564B29-AEE5-4AE7-9F9C-259A5244C058}"/>
                </a:ext>
              </a:extLst>
            </p:cNvPr>
            <p:cNvSpPr/>
            <p:nvPr/>
          </p:nvSpPr>
          <p:spPr>
            <a:xfrm>
              <a:off x="1262430" y="545753"/>
              <a:ext cx="10126005" cy="15947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580A05-D052-445B-8E75-71979FFA48BF}"/>
                </a:ext>
              </a:extLst>
            </p:cNvPr>
            <p:cNvSpPr/>
            <p:nvPr/>
          </p:nvSpPr>
          <p:spPr>
            <a:xfrm>
              <a:off x="124691" y="159327"/>
              <a:ext cx="2473036" cy="2521528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7D29970-6CEB-4BCC-AF3F-4B5F0DA7E1B5}"/>
                </a:ext>
              </a:extLst>
            </p:cNvPr>
            <p:cNvSpPr/>
            <p:nvPr/>
          </p:nvSpPr>
          <p:spPr>
            <a:xfrm>
              <a:off x="387928" y="429491"/>
              <a:ext cx="1946562" cy="1981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289AC82-492B-40DA-B98F-E3E779C280F1}"/>
                </a:ext>
              </a:extLst>
            </p:cNvPr>
            <p:cNvSpPr txBox="1"/>
            <p:nvPr/>
          </p:nvSpPr>
          <p:spPr>
            <a:xfrm>
              <a:off x="2415389" y="832191"/>
              <a:ext cx="8961713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7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lang="en-US" sz="7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35 + 5 x a với 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 </a:t>
              </a:r>
              <a:r>
                <a:rPr kumimoji="0" lang="en-US" sz="7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= </a:t>
              </a:r>
              <a:r>
                <a:rPr lang="en-US" sz="7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E46B7B83-9F98-4AFA-A13B-838FFC0FB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74" b="89895" l="8411" r="89907">
                          <a14:foregroundMark x1="8411" y1="32152" x2="8411" y2="32152"/>
                          <a14:foregroundMark x1="17944" y1="53281" x2="17944" y2="53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28" y="152400"/>
              <a:ext cx="1838411" cy="2618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8383273E-5E9C-49A4-94E2-F2CEC04029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20312" y="4886628"/>
            <a:ext cx="2971688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747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6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9AD62059-1432-44F0-88B0-98864C10D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7" y="622852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23333" y="45216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Củng cố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34238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58E739-1C46-42D6-9932-8664E7ED7F4B}"/>
              </a:ext>
            </a:extLst>
          </p:cNvPr>
          <p:cNvSpPr/>
          <p:nvPr/>
        </p:nvSpPr>
        <p:spPr>
          <a:xfrm>
            <a:off x="322066" y="786303"/>
            <a:ext cx="113114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Cảm </a:t>
            </a:r>
            <a:r>
              <a:rPr lang="vi-VN" sz="8000" b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ơ</a:t>
            </a:r>
            <a:r>
              <a:rPr lang="en-US" sz="8000" b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n thầy, cô đã lắng nghe!</a:t>
            </a:r>
          </a:p>
          <a:p>
            <a:pPr algn="ctr"/>
            <a:r>
              <a:rPr lang="en-US" sz="8000" b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Chúc các em học tốt!</a:t>
            </a:r>
            <a:endParaRPr lang="en-US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98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-31531" y="2238970"/>
            <a:ext cx="12222079" cy="46190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26C857-65AE-4A6F-AFE6-0EC00FDEAB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41722" y="982501"/>
            <a:ext cx="7811145" cy="43487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E64151-5439-BF8F-4052-2F17A3FD529D}"/>
              </a:ext>
            </a:extLst>
          </p:cNvPr>
          <p:cNvSpPr txBox="1"/>
          <p:nvPr/>
        </p:nvSpPr>
        <p:spPr>
          <a:xfrm>
            <a:off x="3986266" y="2024882"/>
            <a:ext cx="43813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TRÒ CHƠI</a:t>
            </a:r>
          </a:p>
          <a:p>
            <a:pPr lvl="0" algn="ctr">
              <a:defRPr/>
            </a:pPr>
            <a:r>
              <a:rPr lang="en-US" sz="6000" b="1">
                <a:solidFill>
                  <a:srgbClr val="FF0000"/>
                </a:solidFill>
                <a:cs typeface="Times New Roman" panose="02020603050405020304" pitchFamily="18" charset="0"/>
              </a:rPr>
              <a:t>Diễn viên nhí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7DF1B56-0381-2065-7B2E-7963A8D36E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5058" y1="62151" x2="47380" y2="74687"/>
                        <a14:foregroundMark x1="48157" y1="61059" x2="48545" y2="87545"/>
                        <a14:foregroundMark x1="51229" y1="65224" x2="51876" y2="83057"/>
                        <a14:foregroundMark x1="45602" y1="67934" x2="45731" y2="76789"/>
                        <a14:foregroundMark x1="50485" y1="69875" x2="57147" y2="71492"/>
                        <a14:foregroundMark x1="55854" y1="67489" x2="60867" y2="73554"/>
                        <a14:backgroundMark x1="34799" y1="10918" x2="26585" y2="24586"/>
                        <a14:backgroundMark x1="61384" y1="10109" x2="85382" y2="34695"/>
                        <a14:backgroundMark x1="85382" y1="34695" x2="87743" y2="38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00" y="3010452"/>
            <a:ext cx="5185139" cy="4147912"/>
          </a:xfrm>
          <a:prstGeom prst="rect">
            <a:avLst/>
          </a:prstGeom>
        </p:spPr>
      </p:pic>
      <p:pic>
        <p:nvPicPr>
          <p:cNvPr id="24" name="Picture 23" descr="Engineering drawing&#10;&#10;Description automatically generated">
            <a:extLst>
              <a:ext uri="{FF2B5EF4-FFF2-40B4-BE49-F238E27FC236}">
                <a16:creationId xmlns:a16="http://schemas.microsoft.com/office/drawing/2014/main" id="{166893F5-D57D-921B-B455-3EC419CC85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88" b="94298" l="10000" r="90000">
                        <a14:foregroundMark x1="49461" y1="86939" x2="49272" y2="92964"/>
                        <a14:foregroundMark x1="50916" y1="56288" x2="50916" y2="65305"/>
                        <a14:foregroundMark x1="40701" y1="57663" x2="39057" y2="69672"/>
                        <a14:foregroundMark x1="48167" y1="90497" x2="47089" y2="94298"/>
                        <a14:backgroundMark x1="44340" y1="22887" x2="56388" y2="39588"/>
                        <a14:backgroundMark x1="49811" y1="91589" x2="49084" y2="92964"/>
                        <a14:backgroundMark x1="49461" y1="89931" x2="49272" y2="92681"/>
                        <a14:backgroundMark x1="46900" y1="94056" x2="47628" y2="94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2" t="43327" r="33220" b="4226"/>
          <a:stretch/>
        </p:blipFill>
        <p:spPr>
          <a:xfrm>
            <a:off x="219075" y="2808494"/>
            <a:ext cx="3871236" cy="40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C40258-0186-4AF7-A2CA-196E82FB3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6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-1885" y="0"/>
            <a:ext cx="12193885" cy="6858000"/>
          </a:xfrm>
          <a:custGeom>
            <a:avLst/>
            <a:gdLst>
              <a:gd name="connsiteX0" fmla="*/ 0 w 11753851"/>
              <a:gd name="connsiteY0" fmla="*/ 656335 h 6581775"/>
              <a:gd name="connsiteX1" fmla="*/ 656335 w 11753851"/>
              <a:gd name="connsiteY1" fmla="*/ 0 h 6581775"/>
              <a:gd name="connsiteX2" fmla="*/ 11097516 w 11753851"/>
              <a:gd name="connsiteY2" fmla="*/ 0 h 6581775"/>
              <a:gd name="connsiteX3" fmla="*/ 11753851 w 11753851"/>
              <a:gd name="connsiteY3" fmla="*/ 656335 h 6581775"/>
              <a:gd name="connsiteX4" fmla="*/ 11753851 w 11753851"/>
              <a:gd name="connsiteY4" fmla="*/ 5925440 h 6581775"/>
              <a:gd name="connsiteX5" fmla="*/ 11097516 w 11753851"/>
              <a:gd name="connsiteY5" fmla="*/ 6581775 h 6581775"/>
              <a:gd name="connsiteX6" fmla="*/ 656335 w 11753851"/>
              <a:gd name="connsiteY6" fmla="*/ 6581775 h 6581775"/>
              <a:gd name="connsiteX7" fmla="*/ 0 w 11753851"/>
              <a:gd name="connsiteY7" fmla="*/ 5925440 h 6581775"/>
              <a:gd name="connsiteX8" fmla="*/ 0 w 11753851"/>
              <a:gd name="connsiteY8" fmla="*/ 656335 h 658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3851" h="6581775" fill="none" extrusionOk="0">
                <a:moveTo>
                  <a:pt x="0" y="656335"/>
                </a:moveTo>
                <a:cubicBezTo>
                  <a:pt x="235" y="300218"/>
                  <a:pt x="307450" y="22823"/>
                  <a:pt x="656335" y="0"/>
                </a:cubicBezTo>
                <a:cubicBezTo>
                  <a:pt x="2849186" y="72427"/>
                  <a:pt x="9346252" y="61419"/>
                  <a:pt x="11097516" y="0"/>
                </a:cubicBezTo>
                <a:cubicBezTo>
                  <a:pt x="11451817" y="-56331"/>
                  <a:pt x="11699719" y="277477"/>
                  <a:pt x="11753851" y="656335"/>
                </a:cubicBezTo>
                <a:cubicBezTo>
                  <a:pt x="11854727" y="2379463"/>
                  <a:pt x="11646538" y="5063120"/>
                  <a:pt x="11753851" y="5925440"/>
                </a:cubicBezTo>
                <a:cubicBezTo>
                  <a:pt x="11766815" y="6222126"/>
                  <a:pt x="11453600" y="6574600"/>
                  <a:pt x="11097516" y="6581775"/>
                </a:cubicBezTo>
                <a:cubicBezTo>
                  <a:pt x="9324138" y="6611602"/>
                  <a:pt x="5829977" y="6502469"/>
                  <a:pt x="656335" y="6581775"/>
                </a:cubicBezTo>
                <a:cubicBezTo>
                  <a:pt x="341903" y="6576343"/>
                  <a:pt x="-61280" y="6300042"/>
                  <a:pt x="0" y="5925440"/>
                </a:cubicBezTo>
                <a:cubicBezTo>
                  <a:pt x="50037" y="3355908"/>
                  <a:pt x="770" y="1723552"/>
                  <a:pt x="0" y="656335"/>
                </a:cubicBezTo>
                <a:close/>
              </a:path>
              <a:path w="11753851" h="6581775" stroke="0" extrusionOk="0">
                <a:moveTo>
                  <a:pt x="0" y="656335"/>
                </a:moveTo>
                <a:cubicBezTo>
                  <a:pt x="46541" y="306537"/>
                  <a:pt x="309892" y="33421"/>
                  <a:pt x="656335" y="0"/>
                </a:cubicBezTo>
                <a:cubicBezTo>
                  <a:pt x="4020381" y="123000"/>
                  <a:pt x="7828869" y="-96860"/>
                  <a:pt x="11097516" y="0"/>
                </a:cubicBezTo>
                <a:cubicBezTo>
                  <a:pt x="11441518" y="-14086"/>
                  <a:pt x="11770886" y="259508"/>
                  <a:pt x="11753851" y="656335"/>
                </a:cubicBezTo>
                <a:cubicBezTo>
                  <a:pt x="11757024" y="1607740"/>
                  <a:pt x="11848118" y="3511265"/>
                  <a:pt x="11753851" y="5925440"/>
                </a:cubicBezTo>
                <a:cubicBezTo>
                  <a:pt x="11687536" y="6311949"/>
                  <a:pt x="11435940" y="6577837"/>
                  <a:pt x="11097516" y="6581775"/>
                </a:cubicBezTo>
                <a:cubicBezTo>
                  <a:pt x="6005640" y="6421068"/>
                  <a:pt x="3383981" y="6621442"/>
                  <a:pt x="656335" y="6581775"/>
                </a:cubicBezTo>
                <a:cubicBezTo>
                  <a:pt x="282518" y="6579486"/>
                  <a:pt x="-65342" y="6258322"/>
                  <a:pt x="0" y="5925440"/>
                </a:cubicBezTo>
                <a:cubicBezTo>
                  <a:pt x="32216" y="5369730"/>
                  <a:pt x="57206" y="2954714"/>
                  <a:pt x="0" y="65633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B44AB4-010B-FDF9-2C68-4E59CE678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12" y="2466803"/>
            <a:ext cx="10053175" cy="396274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6D77A45-28CA-44E6-BCAD-F04417DB0CBE}"/>
              </a:ext>
            </a:extLst>
          </p:cNvPr>
          <p:cNvSpPr/>
          <p:nvPr/>
        </p:nvSpPr>
        <p:spPr>
          <a:xfrm>
            <a:off x="276225" y="2044164"/>
            <a:ext cx="2171700" cy="819150"/>
          </a:xfrm>
          <a:prstGeom prst="wedgeRoundRectCallout">
            <a:avLst>
              <a:gd name="adj1" fmla="val 31798"/>
              <a:gd name="adj2" fmla="val 6482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thuyền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E9D1DA6-45A9-F93A-D393-2337D65FA905}"/>
              </a:ext>
            </a:extLst>
          </p:cNvPr>
          <p:cNvSpPr/>
          <p:nvPr/>
        </p:nvSpPr>
        <p:spPr>
          <a:xfrm>
            <a:off x="2581276" y="227310"/>
            <a:ext cx="3629024" cy="2190750"/>
          </a:xfrm>
          <a:prstGeom prst="wedgeRoundRectCallout">
            <a:avLst>
              <a:gd name="adj1" fmla="val 23016"/>
              <a:gd name="adj2" fmla="val 6594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+ 4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4450911-BD61-A301-947A-04DE90912F93}"/>
              </a:ext>
            </a:extLst>
          </p:cNvPr>
          <p:cNvSpPr/>
          <p:nvPr/>
        </p:nvSpPr>
        <p:spPr>
          <a:xfrm>
            <a:off x="6432119" y="1136709"/>
            <a:ext cx="2314575" cy="1590675"/>
          </a:xfrm>
          <a:prstGeom prst="wedgeRoundRectCallout">
            <a:avLst>
              <a:gd name="adj1" fmla="val -5044"/>
              <a:gd name="adj2" fmla="val 6490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94CED39-A05A-0C5A-9E68-46890A048D7E}"/>
              </a:ext>
            </a:extLst>
          </p:cNvPr>
          <p:cNvSpPr/>
          <p:nvPr/>
        </p:nvSpPr>
        <p:spPr>
          <a:xfrm>
            <a:off x="9219228" y="1270377"/>
            <a:ext cx="2800350" cy="2028825"/>
          </a:xfrm>
          <a:prstGeom prst="wedgeRoundRectCallout">
            <a:avLst>
              <a:gd name="adj1" fmla="val -41439"/>
              <a:gd name="adj2" fmla="val 7946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+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100E0C-3F58-FC9F-9DCA-03E54046A00E}"/>
              </a:ext>
            </a:extLst>
          </p:cNvPr>
          <p:cNvSpPr txBox="1"/>
          <p:nvPr/>
        </p:nvSpPr>
        <p:spPr>
          <a:xfrm>
            <a:off x="409575" y="704850"/>
            <a:ext cx="98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E2C005-958A-4F62-ABB7-FDB65BD539CB}"/>
              </a:ext>
            </a:extLst>
          </p:cNvPr>
          <p:cNvSpPr/>
          <p:nvPr/>
        </p:nvSpPr>
        <p:spPr>
          <a:xfrm>
            <a:off x="5899354" y="4427270"/>
            <a:ext cx="2227009" cy="14600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 w="12700" cmpd="sng">
                <a:solidFill>
                  <a:srgbClr val="FDF5DC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017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0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285750" y="133349"/>
            <a:ext cx="11658599" cy="6467475"/>
          </a:xfrm>
          <a:custGeom>
            <a:avLst/>
            <a:gdLst>
              <a:gd name="connsiteX0" fmla="*/ 0 w 11658599"/>
              <a:gd name="connsiteY0" fmla="*/ 644937 h 6467475"/>
              <a:gd name="connsiteX1" fmla="*/ 644937 w 11658599"/>
              <a:gd name="connsiteY1" fmla="*/ 0 h 6467475"/>
              <a:gd name="connsiteX2" fmla="*/ 11013662 w 11658599"/>
              <a:gd name="connsiteY2" fmla="*/ 0 h 6467475"/>
              <a:gd name="connsiteX3" fmla="*/ 11658599 w 11658599"/>
              <a:gd name="connsiteY3" fmla="*/ 644937 h 6467475"/>
              <a:gd name="connsiteX4" fmla="*/ 11658599 w 11658599"/>
              <a:gd name="connsiteY4" fmla="*/ 5822538 h 6467475"/>
              <a:gd name="connsiteX5" fmla="*/ 11013662 w 11658599"/>
              <a:gd name="connsiteY5" fmla="*/ 6467475 h 6467475"/>
              <a:gd name="connsiteX6" fmla="*/ 644937 w 11658599"/>
              <a:gd name="connsiteY6" fmla="*/ 6467475 h 6467475"/>
              <a:gd name="connsiteX7" fmla="*/ 0 w 11658599"/>
              <a:gd name="connsiteY7" fmla="*/ 5822538 h 6467475"/>
              <a:gd name="connsiteX8" fmla="*/ 0 w 11658599"/>
              <a:gd name="connsiteY8" fmla="*/ 644937 h 64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599" h="6467475" fill="none" extrusionOk="0">
                <a:moveTo>
                  <a:pt x="0" y="644937"/>
                </a:moveTo>
                <a:cubicBezTo>
                  <a:pt x="1144" y="319712"/>
                  <a:pt x="324720" y="60373"/>
                  <a:pt x="644937" y="0"/>
                </a:cubicBezTo>
                <a:cubicBezTo>
                  <a:pt x="5757765" y="72427"/>
                  <a:pt x="7782518" y="61419"/>
                  <a:pt x="11013662" y="0"/>
                </a:cubicBezTo>
                <a:cubicBezTo>
                  <a:pt x="11362817" y="-48421"/>
                  <a:pt x="11593664" y="269107"/>
                  <a:pt x="11658599" y="644937"/>
                </a:cubicBezTo>
                <a:cubicBezTo>
                  <a:pt x="11759475" y="1218142"/>
                  <a:pt x="11551286" y="4395936"/>
                  <a:pt x="11658599" y="5822538"/>
                </a:cubicBezTo>
                <a:cubicBezTo>
                  <a:pt x="11659955" y="6171846"/>
                  <a:pt x="11343217" y="6437618"/>
                  <a:pt x="11013662" y="6467475"/>
                </a:cubicBezTo>
                <a:cubicBezTo>
                  <a:pt x="7323756" y="6497302"/>
                  <a:pt x="4104380" y="6388169"/>
                  <a:pt x="644937" y="6467475"/>
                </a:cubicBezTo>
                <a:cubicBezTo>
                  <a:pt x="343498" y="6461286"/>
                  <a:pt x="-8903" y="6180487"/>
                  <a:pt x="0" y="5822538"/>
                </a:cubicBezTo>
                <a:cubicBezTo>
                  <a:pt x="50037" y="4320577"/>
                  <a:pt x="770" y="1968383"/>
                  <a:pt x="0" y="644937"/>
                </a:cubicBezTo>
                <a:close/>
              </a:path>
              <a:path w="11658599" h="6467475" stroke="0" extrusionOk="0">
                <a:moveTo>
                  <a:pt x="0" y="644937"/>
                </a:moveTo>
                <a:cubicBezTo>
                  <a:pt x="4469" y="289966"/>
                  <a:pt x="298562" y="20447"/>
                  <a:pt x="644937" y="0"/>
                </a:cubicBezTo>
                <a:cubicBezTo>
                  <a:pt x="4233597" y="123000"/>
                  <a:pt x="6516953" y="-96860"/>
                  <a:pt x="11013662" y="0"/>
                </a:cubicBezTo>
                <a:cubicBezTo>
                  <a:pt x="11357018" y="-9781"/>
                  <a:pt x="11685908" y="233692"/>
                  <a:pt x="11658599" y="644937"/>
                </a:cubicBezTo>
                <a:cubicBezTo>
                  <a:pt x="11661772" y="1867779"/>
                  <a:pt x="11752866" y="4088535"/>
                  <a:pt x="11658599" y="5822538"/>
                </a:cubicBezTo>
                <a:cubicBezTo>
                  <a:pt x="11606741" y="6197514"/>
                  <a:pt x="11357078" y="6465385"/>
                  <a:pt x="11013662" y="6467475"/>
                </a:cubicBezTo>
                <a:cubicBezTo>
                  <a:pt x="7126334" y="6306768"/>
                  <a:pt x="2872637" y="6507142"/>
                  <a:pt x="644937" y="6467475"/>
                </a:cubicBezTo>
                <a:cubicBezTo>
                  <a:pt x="248908" y="6459428"/>
                  <a:pt x="-29978" y="6165146"/>
                  <a:pt x="0" y="5822538"/>
                </a:cubicBezTo>
                <a:cubicBezTo>
                  <a:pt x="32216" y="4470743"/>
                  <a:pt x="57206" y="3025685"/>
                  <a:pt x="0" y="64493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82 Girl Making Coffee Illustrations &amp; Clip Art - iStock">
            <a:extLst>
              <a:ext uri="{FF2B5EF4-FFF2-40B4-BE49-F238E27FC236}">
                <a16:creationId xmlns:a16="http://schemas.microsoft.com/office/drawing/2014/main" id="{01A5FE81-90F6-42BF-8403-BC7E11C16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/>
        </p:blipFill>
        <p:spPr bwMode="auto">
          <a:xfrm>
            <a:off x="1" y="4695824"/>
            <a:ext cx="2317032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269F1E-E59A-40E6-C6E7-F671B35EC87A}"/>
              </a:ext>
            </a:extLst>
          </p:cNvPr>
          <p:cNvSpPr txBox="1"/>
          <p:nvPr/>
        </p:nvSpPr>
        <p:spPr>
          <a:xfrm>
            <a:off x="352426" y="1438275"/>
            <a:ext cx="10829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4 </a:t>
            </a:r>
            <a:r>
              <a:rPr lang="en-US" sz="3000" dirty="0" err="1"/>
              <a:t>thì</a:t>
            </a:r>
            <a:r>
              <a:rPr lang="en-US" sz="3000" dirty="0"/>
              <a:t> 2 + a = 2 + 4 = 6, 6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5B6B2B-FB7C-A5D0-8C17-FEF5F2FF7517}"/>
              </a:ext>
            </a:extLst>
          </p:cNvPr>
          <p:cNvSpPr/>
          <p:nvPr/>
        </p:nvSpPr>
        <p:spPr>
          <a:xfrm>
            <a:off x="1276350" y="2316191"/>
            <a:ext cx="9886949" cy="962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thay chữ a bằng một số ta tính được một giá trị của biểu thức 2 + 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EB0C9-010C-AC78-D4AE-FFDD8B55C2CF}"/>
              </a:ext>
            </a:extLst>
          </p:cNvPr>
          <p:cNvSpPr txBox="1"/>
          <p:nvPr/>
        </p:nvSpPr>
        <p:spPr>
          <a:xfrm>
            <a:off x="671512" y="3630036"/>
            <a:ext cx="108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40 – b </a:t>
            </a:r>
            <a:r>
              <a:rPr lang="en-US" sz="3200" dirty="0" err="1"/>
              <a:t>với</a:t>
            </a:r>
            <a:r>
              <a:rPr lang="en-US" sz="3200" dirty="0"/>
              <a:t> b = 15.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AD652-6CB4-4786-B284-0471DA6C6F32}"/>
              </a:ext>
            </a:extLst>
          </p:cNvPr>
          <p:cNvSpPr txBox="1"/>
          <p:nvPr/>
        </p:nvSpPr>
        <p:spPr>
          <a:xfrm>
            <a:off x="1990725" y="5724525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E429E1-5B0D-5CEE-6D28-08D2D6B228D0}"/>
              </a:ext>
            </a:extLst>
          </p:cNvPr>
          <p:cNvSpPr/>
          <p:nvPr/>
        </p:nvSpPr>
        <p:spPr>
          <a:xfrm>
            <a:off x="4009862" y="4378110"/>
            <a:ext cx="4867275" cy="117157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40 - b = 40 - 15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    = 25</a:t>
            </a:r>
          </a:p>
        </p:txBody>
      </p:sp>
    </p:spTree>
    <p:extLst>
      <p:ext uri="{BB962C8B-B14F-4D97-AF65-F5344CB8AC3E}">
        <p14:creationId xmlns:p14="http://schemas.microsoft.com/office/powerpoint/2010/main" val="1681982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4F8C9A03-56EC-4189-9CE5-34BE8392C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615056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525927"/>
            <a:ext cx="11384777" cy="6402457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EF1A82C-05EB-D872-626A-169613455FD2}"/>
              </a:ext>
            </a:extLst>
          </p:cNvPr>
          <p:cNvSpPr/>
          <p:nvPr/>
        </p:nvSpPr>
        <p:spPr>
          <a:xfrm>
            <a:off x="3088539" y="1973319"/>
            <a:ext cx="2409825" cy="1104900"/>
          </a:xfrm>
          <a:prstGeom prst="wedgeRoundRectCallout">
            <a:avLst>
              <a:gd name="adj1" fmla="val -69153"/>
              <a:gd name="adj2" fmla="val 4552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x 4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1120C0-FECF-CC92-DB00-F57F4137B610}"/>
              </a:ext>
            </a:extLst>
          </p:cNvPr>
          <p:cNvSpPr txBox="1"/>
          <p:nvPr/>
        </p:nvSpPr>
        <p:spPr>
          <a:xfrm>
            <a:off x="1381125" y="4479164"/>
            <a:ext cx="872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chu vi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 = 5 cm; a = 9 cm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7FED93-2B17-4473-862D-1D52BF3E3BFB}"/>
              </a:ext>
            </a:extLst>
          </p:cNvPr>
          <p:cNvSpPr/>
          <p:nvPr/>
        </p:nvSpPr>
        <p:spPr>
          <a:xfrm>
            <a:off x="528928" y="265042"/>
            <a:ext cx="11134144" cy="1567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Chu vi hình vuông là P, độ dài cạnh hình vuông là a. Công thức tính chu vi hình vuông?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216DF1-EC3E-A6CA-EC8F-33F8FF9DD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154" y="2607135"/>
            <a:ext cx="1590675" cy="1781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4148B-009A-154C-5C01-0E938E7BF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481" y="1003720"/>
            <a:ext cx="1997979" cy="21050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7678831-DA8E-4769-A22D-EB311AF8EE71}"/>
              </a:ext>
            </a:extLst>
          </p:cNvPr>
          <p:cNvSpPr/>
          <p:nvPr/>
        </p:nvSpPr>
        <p:spPr>
          <a:xfrm>
            <a:off x="5637512" y="1432817"/>
            <a:ext cx="3146156" cy="981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P = a x 4</a:t>
            </a:r>
          </a:p>
        </p:txBody>
      </p:sp>
    </p:spTree>
    <p:extLst>
      <p:ext uri="{BB962C8B-B14F-4D97-AF65-F5344CB8AC3E}">
        <p14:creationId xmlns:p14="http://schemas.microsoft.com/office/powerpoint/2010/main" val="1961631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5FE0FF"/>
      </a:accent1>
      <a:accent2>
        <a:srgbClr val="5FE0FF"/>
      </a:accent2>
      <a:accent3>
        <a:srgbClr val="5FE0FF"/>
      </a:accent3>
      <a:accent4>
        <a:srgbClr val="5FE0FF"/>
      </a:accent4>
      <a:accent5>
        <a:srgbClr val="5FE0FF"/>
      </a:accent5>
      <a:accent6>
        <a:srgbClr val="5FE0FF"/>
      </a:accent6>
      <a:hlink>
        <a:srgbClr val="5FE0FF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orean Cottagecore Aesthetic MK Campaign by Slidesgo">
  <a:themeElements>
    <a:clrScheme name="Simple Light">
      <a:dk1>
        <a:srgbClr val="FDF5DC"/>
      </a:dk1>
      <a:lt1>
        <a:srgbClr val="F7D39F"/>
      </a:lt1>
      <a:dk2>
        <a:srgbClr val="F3A780"/>
      </a:dk2>
      <a:lt2>
        <a:srgbClr val="EC7E5D"/>
      </a:lt2>
      <a:accent1>
        <a:srgbClr val="8E7749"/>
      </a:accent1>
      <a:accent2>
        <a:srgbClr val="6D5B35"/>
      </a:accent2>
      <a:accent3>
        <a:srgbClr val="E5B223"/>
      </a:accent3>
      <a:accent4>
        <a:srgbClr val="CC8D1D"/>
      </a:accent4>
      <a:accent5>
        <a:srgbClr val="A0BC62"/>
      </a:accent5>
      <a:accent6>
        <a:srgbClr val="819E49"/>
      </a:accent6>
      <a:hlink>
        <a:srgbClr val="6D5B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345</Words>
  <Application>Microsoft Office PowerPoint</Application>
  <PresentationFormat>Widescreen</PresentationFormat>
  <Paragraphs>66</Paragraphs>
  <Slides>18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等线</vt:lpstr>
      <vt:lpstr>#9Slide07 IcielLa Chic Pro Shad</vt:lpstr>
      <vt:lpstr>.TMC-Ong Do</vt:lpstr>
      <vt:lpstr>Arial</vt:lpstr>
      <vt:lpstr>Bebas Neue</vt:lpstr>
      <vt:lpstr>Calibri</vt:lpstr>
      <vt:lpstr>Calibri Light</vt:lpstr>
      <vt:lpstr>McLaren</vt:lpstr>
      <vt:lpstr>Open Sans Medium</vt:lpstr>
      <vt:lpstr>UTM Avo</vt:lpstr>
      <vt:lpstr>字魂52号-阿开漫画体</vt:lpstr>
      <vt:lpstr>1_Office Theme</vt:lpstr>
      <vt:lpstr>Office Theme</vt:lpstr>
      <vt:lpstr>2_Office Theme</vt:lpstr>
      <vt:lpstr>Office 主题​​</vt:lpstr>
      <vt:lpstr>3_Office Theme</vt:lpstr>
      <vt:lpstr>Korean Cottagecore Aesthetic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57</cp:revision>
  <dcterms:created xsi:type="dcterms:W3CDTF">2023-06-22T12:42:59Z</dcterms:created>
  <dcterms:modified xsi:type="dcterms:W3CDTF">2023-08-29T03:01:12Z</dcterms:modified>
</cp:coreProperties>
</file>