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</p:sldMasterIdLst>
  <p:notesMasterIdLst>
    <p:notesMasterId r:id="rId31"/>
  </p:notesMasterIdLst>
  <p:sldIdLst>
    <p:sldId id="592" r:id="rId6"/>
    <p:sldId id="272" r:id="rId7"/>
    <p:sldId id="617" r:id="rId8"/>
    <p:sldId id="586" r:id="rId9"/>
    <p:sldId id="588" r:id="rId10"/>
    <p:sldId id="271" r:id="rId11"/>
    <p:sldId id="268" r:id="rId12"/>
    <p:sldId id="589" r:id="rId13"/>
    <p:sldId id="584" r:id="rId14"/>
    <p:sldId id="605" r:id="rId15"/>
    <p:sldId id="601" r:id="rId16"/>
    <p:sldId id="607" r:id="rId17"/>
    <p:sldId id="608" r:id="rId18"/>
    <p:sldId id="609" r:id="rId19"/>
    <p:sldId id="613" r:id="rId20"/>
    <p:sldId id="596" r:id="rId21"/>
    <p:sldId id="622" r:id="rId22"/>
    <p:sldId id="591" r:id="rId23"/>
    <p:sldId id="599" r:id="rId24"/>
    <p:sldId id="620" r:id="rId25"/>
    <p:sldId id="610" r:id="rId26"/>
    <p:sldId id="594" r:id="rId27"/>
    <p:sldId id="614" r:id="rId28"/>
    <p:sldId id="623" r:id="rId29"/>
    <p:sldId id="615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SFU Rhythm" panose="020B0604020202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1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8269" autoAdjust="0"/>
  </p:normalViewPr>
  <p:slideViewPr>
    <p:cSldViewPr>
      <p:cViewPr varScale="1">
        <p:scale>
          <a:sx n="48" d="100"/>
          <a:sy n="48" d="100"/>
        </p:scale>
        <p:origin x="6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A10A-A93B-44D2-977D-5F6D353B2B4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269D-1811-4B69-A69B-BB7915E96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2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69D-1811-4B69-A69B-BB7915E9664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4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9269D-1811-4B69-A69B-BB7915E966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4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72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82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89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7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91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50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9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5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10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7F6D-AD0D-4809-A66B-FBAFCC3D7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65E4-43A3-4CF6-A7B9-0C4D5101FA4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1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6" y="964741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1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E9130-C6A2-479C-B93A-FABC330301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EF6E7-5073-4168-8F8D-F7C7268BDC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32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0635A-0C27-48D2-A3BC-26A952FE8E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42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06F32-587A-4B9E-8BDE-C72ED44740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71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2E27D-2673-4F0E-9D23-0F241197FA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7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CFDC1-2824-4BB7-9F03-D3CC1284A7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97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C5EBC-0438-4DFC-A790-C714B4F838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763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8F402-3C04-4128-B098-3385CDFADB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31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7A346-9F6F-4C30-B599-8110618202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30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A4C18-3C37-4A48-8058-9118EF8EFE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82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AFFC8-5EDD-40CD-9FDF-2434A0587F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9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6" y="964741"/>
            <a:ext cx="15120507" cy="8357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27F6D-AD0D-4809-A66B-FBAFCC3D7E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365E4-43A3-4CF6-A7B9-0C4D5101FA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6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6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02630A-1CAD-4D2E-86BA-C59307CBF11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4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96324">
            <a:off x="65376" y="8276866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8372" y="6594944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16855">
            <a:off x="14979283" y="1001799"/>
            <a:ext cx="3201028" cy="1018509"/>
          </a:xfrm>
          <a:prstGeom prst="rect">
            <a:avLst/>
          </a:prstGeom>
        </p:spPr>
      </p:pic>
      <p:pic>
        <p:nvPicPr>
          <p:cNvPr id="4" name="Picture 3" descr="A couple of figurines on a cake&#10;&#10;Description automatically generated with low confidence">
            <a:extLst>
              <a:ext uri="{FF2B5EF4-FFF2-40B4-BE49-F238E27FC236}">
                <a16:creationId xmlns:a16="http://schemas.microsoft.com/office/drawing/2014/main" id="{0E10DEE0-C471-42C2-8937-228870205E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04" b="92759" l="5340" r="93661">
                        <a14:foregroundMark x1="61736" y1="31149" x2="66134" y2="33293"/>
                        <a14:foregroundMark x1="62935" y1="30340" x2="67590" y2="35801"/>
                        <a14:foregroundMark x1="62935" y1="27144" x2="62935" y2="27144"/>
                        <a14:foregroundMark x1="12935" y1="66828" x2="16790" y2="72937"/>
                        <a14:foregroundMark x1="16790" y1="72937" x2="16790" y2="72937"/>
                        <a14:foregroundMark x1="8966" y1="67435" x2="8966" y2="67435"/>
                        <a14:foregroundMark x1="8024" y1="68730" x2="8024" y2="68730"/>
                        <a14:foregroundMark x1="6282" y1="71885" x2="6282" y2="71885"/>
                        <a14:foregroundMark x1="7224" y1="78641" x2="7224" y2="78641"/>
                        <a14:foregroundMark x1="9480" y1="78196" x2="5368" y2="77589"/>
                        <a14:foregroundMark x1="19732" y1="91909" x2="19732" y2="91909"/>
                        <a14:foregroundMark x1="93661" y1="70833" x2="93661" y2="70833"/>
                        <a14:foregroundMark x1="92319" y1="66586" x2="92604" y2="68285"/>
                        <a14:foregroundMark x1="83952" y1="92759" x2="83952" y2="92759"/>
                        <a14:foregroundMark x1="26071" y1="31675" x2="30440" y2="30178"/>
                        <a14:foregroundMark x1="30040" y1="30178" x2="2618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11639660" y="7390629"/>
            <a:ext cx="6508535" cy="3077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C00CC7-D20B-6054-BCF9-A79CD4AD9C0F}"/>
              </a:ext>
            </a:extLst>
          </p:cNvPr>
          <p:cNvSpPr txBox="1"/>
          <p:nvPr/>
        </p:nvSpPr>
        <p:spPr>
          <a:xfrm>
            <a:off x="-166309" y="1949784"/>
            <a:ext cx="182880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QUÝ VỊ ĐẠI BIỂU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 LỚP 3</a:t>
            </a:r>
          </a:p>
          <a:p>
            <a:pPr algn="ctr"/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64" t="25928" r="12746" b="22616"/>
          <a:stretch/>
        </p:blipFill>
        <p:spPr>
          <a:xfrm>
            <a:off x="457200" y="0"/>
            <a:ext cx="16665263" cy="329149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693" t="23751" r="11580" b="22086"/>
          <a:stretch/>
        </p:blipFill>
        <p:spPr>
          <a:xfrm>
            <a:off x="830687" y="3349120"/>
            <a:ext cx="16710338" cy="362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022" t="18763" r="26267" b="23554"/>
          <a:stretch/>
        </p:blipFill>
        <p:spPr>
          <a:xfrm>
            <a:off x="4365938" y="6974252"/>
            <a:ext cx="9639837" cy="3438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0563" t="25928" r="50514" b="21062"/>
          <a:stretch/>
        </p:blipFill>
        <p:spPr>
          <a:xfrm>
            <a:off x="29817" y="125911"/>
            <a:ext cx="174497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93" t="23751" r="11580" b="22086"/>
          <a:stretch/>
        </p:blipFill>
        <p:spPr>
          <a:xfrm>
            <a:off x="788831" y="3590490"/>
            <a:ext cx="16710338" cy="362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022" t="18763" r="26267" b="23554"/>
          <a:stretch/>
        </p:blipFill>
        <p:spPr>
          <a:xfrm>
            <a:off x="4365938" y="6974252"/>
            <a:ext cx="9639837" cy="3438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9015" t="25928" r="13233" b="22616"/>
          <a:stretch/>
        </p:blipFill>
        <p:spPr>
          <a:xfrm>
            <a:off x="9124122" y="-100316"/>
            <a:ext cx="8229601" cy="329149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/>
          <a:srcRect l="51058" t="23751" r="11580" b="20977"/>
          <a:stretch/>
        </p:blipFill>
        <p:spPr>
          <a:xfrm>
            <a:off x="1173588" y="266700"/>
            <a:ext cx="15940824" cy="944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718" t="25928" r="12747" b="20659"/>
          <a:stretch/>
        </p:blipFill>
        <p:spPr>
          <a:xfrm>
            <a:off x="9927464" y="-162898"/>
            <a:ext cx="8156622" cy="341666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693" t="23751" r="48977" b="22086"/>
          <a:stretch/>
        </p:blipFill>
        <p:spPr>
          <a:xfrm>
            <a:off x="914400" y="2858624"/>
            <a:ext cx="8458200" cy="362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022" t="18763" r="26267" b="23554"/>
          <a:stretch/>
        </p:blipFill>
        <p:spPr>
          <a:xfrm>
            <a:off x="4365938" y="6974252"/>
            <a:ext cx="9639837" cy="3438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718" t="25928" r="12747" b="20659"/>
          <a:stretch/>
        </p:blipFill>
        <p:spPr>
          <a:xfrm>
            <a:off x="947530" y="-161241"/>
            <a:ext cx="17136556" cy="1044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7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93" t="23751" r="49633" b="22086"/>
          <a:stretch/>
        </p:blipFill>
        <p:spPr>
          <a:xfrm>
            <a:off x="830687" y="3349120"/>
            <a:ext cx="8313313" cy="362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022" t="18763" r="26267" b="23554"/>
          <a:stretch/>
        </p:blipFill>
        <p:spPr>
          <a:xfrm>
            <a:off x="4365938" y="6974252"/>
            <a:ext cx="9639837" cy="3438659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/>
          <a:srcRect l="12693" t="23751" r="49633" b="22086"/>
          <a:stretch/>
        </p:blipFill>
        <p:spPr>
          <a:xfrm>
            <a:off x="794244" y="1104900"/>
            <a:ext cx="15773399" cy="9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1022" t="18763" r="26267" b="23554"/>
          <a:stretch/>
        </p:blipFill>
        <p:spPr>
          <a:xfrm>
            <a:off x="4365938" y="6974252"/>
            <a:ext cx="9639837" cy="3438659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022" t="18763" r="26267" b="23554"/>
          <a:stretch/>
        </p:blipFill>
        <p:spPr>
          <a:xfrm>
            <a:off x="533400" y="647700"/>
            <a:ext cx="15697200" cy="96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9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64" t="25928" r="12746" b="22616"/>
          <a:stretch/>
        </p:blipFill>
        <p:spPr>
          <a:xfrm>
            <a:off x="482959" y="-25762"/>
            <a:ext cx="16665263" cy="329149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693" t="23751" r="11580" b="22086"/>
          <a:stretch/>
        </p:blipFill>
        <p:spPr>
          <a:xfrm>
            <a:off x="830687" y="3349120"/>
            <a:ext cx="16710338" cy="362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022" t="18763" r="26267" b="23554"/>
          <a:stretch/>
        </p:blipFill>
        <p:spPr>
          <a:xfrm>
            <a:off x="4365938" y="6974252"/>
            <a:ext cx="9639837" cy="3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1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6" y="-23132"/>
            <a:ext cx="17754600" cy="910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61640"/>
            <a:ext cx="17754600" cy="9105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9258300"/>
            <a:ext cx="174498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9" y="0"/>
            <a:ext cx="9520958" cy="101483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673571" y="0"/>
            <a:ext cx="8318861" cy="101233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 ĐAI AN TOÀN CHO TRẺ NHỎ KHI ĐI XE MÁY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8" y="-29121"/>
            <a:ext cx="17789907" cy="943982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224" y="9414212"/>
            <a:ext cx="18005684" cy="7376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-24848"/>
            <a:ext cx="18148852" cy="943371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3623" y="9341934"/>
            <a:ext cx="18164377" cy="8709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" y="-16871"/>
            <a:ext cx="8337890" cy="9415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9" y="1"/>
            <a:ext cx="9942041" cy="94606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37" y="9413981"/>
            <a:ext cx="18253638" cy="8242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7" grpId="0" animBg="1"/>
      <p:bldP spid="1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95" y="6455570"/>
            <a:ext cx="2171700" cy="20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95" y="6438901"/>
            <a:ext cx="2859881" cy="155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95" y="6369845"/>
            <a:ext cx="2126456" cy="5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450" y="5750720"/>
            <a:ext cx="2381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6" y="4798220"/>
            <a:ext cx="4005263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5893595"/>
            <a:ext cx="1712120" cy="24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33" y="5876925"/>
            <a:ext cx="3148013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750720"/>
            <a:ext cx="3557588" cy="10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58" y="5179220"/>
            <a:ext cx="2547938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793458"/>
            <a:ext cx="4412457" cy="17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07" y="2557463"/>
            <a:ext cx="23431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482" y="2466975"/>
            <a:ext cx="334089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6" y="1785938"/>
            <a:ext cx="3721895" cy="93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95" y="2269332"/>
            <a:ext cx="3057525" cy="289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808" y="3114675"/>
            <a:ext cx="747713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807" y="3098007"/>
            <a:ext cx="30003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807" y="2852738"/>
            <a:ext cx="2721768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933" y="1785938"/>
            <a:ext cx="2319338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836070"/>
            <a:ext cx="3448050" cy="2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95" y="4198145"/>
            <a:ext cx="2819400" cy="158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7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00200" y="2476500"/>
            <a:ext cx="16306800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vi-VN" sz="80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Hoạt động </a:t>
            </a:r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2</a:t>
            </a:r>
            <a:r>
              <a:rPr lang="vi-VN" sz="80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: </a:t>
            </a:r>
            <a:endParaRPr lang="en-US" sz="8000" b="1" dirty="0">
              <a:solidFill>
                <a:srgbClr val="FFC000"/>
              </a:solidFill>
            </a:endParaRPr>
          </a:p>
          <a:p>
            <a:pPr>
              <a:lnSpc>
                <a:spcPts val="9900"/>
              </a:lnSpc>
            </a:pP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  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Tìm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hiểu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sự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cần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phải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tuân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thủ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quy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tắc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an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toàn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khi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tham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phương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tiện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giao</a:t>
            </a:r>
            <a:r>
              <a:rPr lang="en-US" sz="7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thông</a:t>
            </a:r>
            <a:endParaRPr lang="en-US" sz="7200" b="1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641" y="224594"/>
            <a:ext cx="8117358" cy="512108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F3C7588-C363-40E7-ACF2-CE5F2C0CD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50503"/>
          <a:stretch/>
        </p:blipFill>
        <p:spPr bwMode="auto">
          <a:xfrm>
            <a:off x="381000" y="5345678"/>
            <a:ext cx="8267700" cy="49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640" y="5345678"/>
            <a:ext cx="8117359" cy="49413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208CCD-767F-4C97-9B51-37450C31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7"/>
          <a:stretch/>
        </p:blipFill>
        <p:spPr bwMode="auto">
          <a:xfrm>
            <a:off x="210378" y="109014"/>
            <a:ext cx="8438322" cy="53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7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1665" y="2766896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7455" y="3985637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25" b="0" i="0" u="none" strike="noStrike" kern="1200" cap="none" spc="0" normalizeH="0" baseline="0" noProof="0" dirty="0">
                <a:ln>
                  <a:noFill/>
                </a:ln>
                <a:solidFill>
                  <a:srgbClr val="F46E16"/>
                </a:solidFill>
                <a:effectLst/>
                <a:uLnTx/>
                <a:uFillTx/>
                <a:latin typeface="SFU Rhythm" panose="00000400000000000000" pitchFamily="2" charset="0"/>
              </a:rPr>
              <a:t>01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999F4-9D15-4DB4-BB74-2A61F510D3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3487"/>
            <a:ext cx="14638284" cy="36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0" y="5329205"/>
            <a:ext cx="4594654" cy="494132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D97EF3-223F-43B7-95BE-06736DFB9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5"/>
          <a:stretch/>
        </p:blipFill>
        <p:spPr bwMode="auto">
          <a:xfrm>
            <a:off x="4953000" y="5329205"/>
            <a:ext cx="4419600" cy="51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3C7588-C363-40E7-ACF2-CE5F2C0CD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50503"/>
          <a:stretch/>
        </p:blipFill>
        <p:spPr bwMode="auto">
          <a:xfrm>
            <a:off x="9372600" y="5342590"/>
            <a:ext cx="4248150" cy="49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4726" y="1790701"/>
            <a:ext cx="16066874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LUẬN:</a:t>
            </a:r>
          </a:p>
          <a:p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200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0208CCD-767F-4C97-9B51-37450C31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7"/>
          <a:stretch/>
        </p:blipFill>
        <p:spPr bwMode="auto">
          <a:xfrm>
            <a:off x="0" y="5342591"/>
            <a:ext cx="4933950" cy="49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0208CCD-767F-4C97-9B51-37450C31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7"/>
          <a:stretch/>
        </p:blipFill>
        <p:spPr bwMode="auto">
          <a:xfrm>
            <a:off x="1905000" y="876300"/>
            <a:ext cx="144780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4594"/>
            <a:ext cx="7825946" cy="512108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F3C7588-C363-40E7-ACF2-CE5F2C0CD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50503"/>
          <a:stretch/>
        </p:blipFill>
        <p:spPr bwMode="auto">
          <a:xfrm>
            <a:off x="9103841" y="245500"/>
            <a:ext cx="8610600" cy="49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345678"/>
            <a:ext cx="12039600" cy="49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641" y="224594"/>
            <a:ext cx="8117358" cy="512108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F3C7588-C363-40E7-ACF2-CE5F2C0CD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50503"/>
          <a:stretch/>
        </p:blipFill>
        <p:spPr bwMode="auto">
          <a:xfrm>
            <a:off x="381000" y="5345678"/>
            <a:ext cx="8267700" cy="49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640" y="5345678"/>
            <a:ext cx="8117359" cy="49413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208CCD-767F-4C97-9B51-37450C31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7"/>
          <a:stretch/>
        </p:blipFill>
        <p:spPr bwMode="auto">
          <a:xfrm>
            <a:off x="210378" y="109014"/>
            <a:ext cx="8438322" cy="53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ẬU QUẢ ATG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19100"/>
            <a:ext cx="176022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641" y="224594"/>
            <a:ext cx="8117358" cy="512108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F3C7588-C363-40E7-ACF2-CE5F2C0CD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50503"/>
          <a:stretch/>
        </p:blipFill>
        <p:spPr bwMode="auto">
          <a:xfrm>
            <a:off x="381000" y="5345678"/>
            <a:ext cx="8267700" cy="49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640" y="5345678"/>
            <a:ext cx="8117359" cy="49413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208CCD-767F-4C97-9B51-37450C31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7"/>
          <a:stretch/>
        </p:blipFill>
        <p:spPr bwMode="auto">
          <a:xfrm>
            <a:off x="210378" y="109014"/>
            <a:ext cx="8438322" cy="53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5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ởi động chuẩ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51" end="558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D7DDD42F-B258-7E14-93C6-8EBA7F03FC44}"/>
              </a:ext>
            </a:extLst>
          </p:cNvPr>
          <p:cNvSpPr txBox="1"/>
          <p:nvPr/>
        </p:nvSpPr>
        <p:spPr>
          <a:xfrm>
            <a:off x="1371600" y="1526059"/>
            <a:ext cx="159334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8000" b="1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8000" b="1" dirty="0">
              <a:solidFill>
                <a:srgbClr val="003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dirty="0" err="1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dirty="0">
                <a:solidFill>
                  <a:srgbClr val="003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vi-VN" sz="8800" b="1" dirty="0">
                <a:solidFill>
                  <a:srgbClr val="003A1A"/>
                </a:solidFill>
                <a:latin typeface="+mj-lt"/>
              </a:rPr>
              <a:t>An toàn khi tham gia các phương tiện giao thông</a:t>
            </a:r>
            <a:endParaRPr lang="en-US" sz="11500" b="1" dirty="0">
              <a:solidFill>
                <a:srgbClr val="003A1A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5000" y="1562100"/>
            <a:ext cx="3612292" cy="10693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rgbClr val="003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D7DDD42F-B258-7E14-93C6-8EBA7F03FC44}"/>
              </a:ext>
            </a:extLst>
          </p:cNvPr>
          <p:cNvSpPr txBox="1"/>
          <p:nvPr/>
        </p:nvSpPr>
        <p:spPr>
          <a:xfrm>
            <a:off x="2057400" y="1730812"/>
            <a:ext cx="15392400" cy="1003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Nêu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quy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tắc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an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toàn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tham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gia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phương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tiện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giao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Nêu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sự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cần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tuân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thủ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quy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tắc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an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toàn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tham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gia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phương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tiện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giao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nl-NL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Tuân thủ quy tắc an toàn giao thông khi tham gia một số phương tiện giao thông quen thuộc.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>
              <a:buFontTx/>
              <a:buChar char="-"/>
            </a:pPr>
            <a:endParaRPr lang="en-US" sz="7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00200" y="-19050"/>
            <a:ext cx="6096000" cy="1600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401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DD4F4-A7CF-4A11-B8B3-7459970B5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532464"/>
            <a:ext cx="12175640" cy="362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001792" y="1197917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37966" y="2818779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7455" y="3985637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25" b="0" i="0" u="none" strike="noStrike" kern="1200" cap="none" spc="0" normalizeH="0" baseline="0" noProof="0">
                <a:ln>
                  <a:noFill/>
                </a:ln>
                <a:solidFill>
                  <a:srgbClr val="F46E16"/>
                </a:solidFill>
                <a:effectLst/>
                <a:uLnTx/>
                <a:uFillTx/>
                <a:latin typeface="SFU Rhythm" panose="00000400000000000000" pitchFamily="2" charset="0"/>
              </a:rPr>
              <a:t>02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00200" y="2476500"/>
            <a:ext cx="15849600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vi-VN" sz="8000" b="1" dirty="0">
                <a:solidFill>
                  <a:srgbClr val="FFC000"/>
                </a:solidFill>
                <a:latin typeface="+mj-lt"/>
              </a:rPr>
              <a:t>Hoạt động 1: </a:t>
            </a:r>
            <a:endParaRPr lang="en-US" sz="8000" b="1" dirty="0">
              <a:solidFill>
                <a:srgbClr val="FFC000"/>
              </a:solidFill>
              <a:latin typeface="+mj-lt"/>
            </a:endParaRPr>
          </a:p>
          <a:p>
            <a:pPr>
              <a:lnSpc>
                <a:spcPts val="9900"/>
              </a:lnSpc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 </a:t>
            </a:r>
            <a:r>
              <a:rPr lang="vi-VN" sz="7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Tìm hiểu các quy tắc an toàn khi tham gia các phương tiện giao thông. </a:t>
            </a:r>
            <a:endParaRPr lang="en-US" sz="7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64" t="25928" r="12746" b="22616"/>
          <a:stretch/>
        </p:blipFill>
        <p:spPr>
          <a:xfrm>
            <a:off x="482959" y="-25762"/>
            <a:ext cx="16665263" cy="329149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693" t="23751" r="11580" b="22086"/>
          <a:stretch/>
        </p:blipFill>
        <p:spPr>
          <a:xfrm>
            <a:off x="830687" y="3349120"/>
            <a:ext cx="16710338" cy="362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022" t="18763" r="26267" b="23554"/>
          <a:stretch/>
        </p:blipFill>
        <p:spPr>
          <a:xfrm>
            <a:off x="4365938" y="6974252"/>
            <a:ext cx="9639837" cy="3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8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BBAAAD1-8C31-48E2-A81F-65EF847ABAA8}"/>
              </a:ext>
            </a:extLst>
          </p:cNvPr>
          <p:cNvGrpSpPr/>
          <p:nvPr/>
        </p:nvGrpSpPr>
        <p:grpSpPr>
          <a:xfrm>
            <a:off x="9753600" y="6569"/>
            <a:ext cx="8153400" cy="10287000"/>
            <a:chOff x="5143582" y="175601"/>
            <a:chExt cx="9144000" cy="1136059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FFCEC5B-013F-4125-95F0-279EBA034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82" y="175601"/>
              <a:ext cx="9144000" cy="352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B2166B5-2FA8-4E6F-9A3B-687DC811F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82" y="3695701"/>
              <a:ext cx="9144000" cy="7840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C847BEE-1906-4B9D-B011-AA789878ED07}"/>
              </a:ext>
            </a:extLst>
          </p:cNvPr>
          <p:cNvSpPr txBox="1"/>
          <p:nvPr/>
        </p:nvSpPr>
        <p:spPr>
          <a:xfrm>
            <a:off x="381000" y="3085028"/>
            <a:ext cx="93726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0" i="0" dirty="0">
                <a:effectLst/>
                <a:latin typeface="+mj-lt"/>
              </a:rPr>
              <a:t>    </a:t>
            </a:r>
            <a:r>
              <a:rPr lang="en-US" sz="4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0932A2-81B0-4F21-B82B-10F84D91ECE2}"/>
              </a:ext>
            </a:extLst>
          </p:cNvPr>
          <p:cNvGrpSpPr/>
          <p:nvPr/>
        </p:nvGrpSpPr>
        <p:grpSpPr>
          <a:xfrm>
            <a:off x="152400" y="565761"/>
            <a:ext cx="9365697" cy="1981200"/>
            <a:chOff x="5529754" y="789393"/>
            <a:chExt cx="9365697" cy="1981200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473A57D5-D28E-4D7C-992C-F35E428F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529754" y="789393"/>
              <a:ext cx="9365697" cy="19812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3E2227-A2F8-4AEA-8387-AE150CE5D9BF}"/>
                </a:ext>
              </a:extLst>
            </p:cNvPr>
            <p:cNvSpPr/>
            <p:nvPr/>
          </p:nvSpPr>
          <p:spPr>
            <a:xfrm>
              <a:off x="6116040" y="1137124"/>
              <a:ext cx="8481513" cy="131144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THẢO LUẬN</a:t>
              </a:r>
              <a:r>
                <a:rPr lang="en-US" sz="6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6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1110049" y="4076700"/>
            <a:ext cx="1371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110049" y="6073677"/>
            <a:ext cx="1371600" cy="278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111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302</Words>
  <Application>Microsoft Office PowerPoint</Application>
  <PresentationFormat>Tùy chỉnh</PresentationFormat>
  <Paragraphs>27</Paragraphs>
  <Slides>25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25</vt:i4>
      </vt:variant>
    </vt:vector>
  </HeadingPairs>
  <TitlesOfParts>
    <vt:vector size="35" baseType="lpstr">
      <vt:lpstr>Calibri Light</vt:lpstr>
      <vt:lpstr>SFU Rhythm</vt:lpstr>
      <vt:lpstr>Times New Roman</vt:lpstr>
      <vt:lpstr>Calibri</vt:lpstr>
      <vt:lpstr>Arial</vt:lpstr>
      <vt:lpstr>Office Theme</vt:lpstr>
      <vt:lpstr>1_Office Theme</vt:lpstr>
      <vt:lpstr>2_Office Theme</vt:lpstr>
      <vt:lpstr>4_Office Theme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ADMIN</cp:lastModifiedBy>
  <cp:revision>83</cp:revision>
  <dcterms:created xsi:type="dcterms:W3CDTF">2006-08-16T00:00:00Z</dcterms:created>
  <dcterms:modified xsi:type="dcterms:W3CDTF">2023-11-28T13:52:31Z</dcterms:modified>
  <dc:identifier>DAE09qedpJ4</dc:identifier>
</cp:coreProperties>
</file>