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2" r:id="rId3"/>
    <p:sldMasterId id="2147483711" r:id="rId4"/>
    <p:sldMasterId id="2147483724" r:id="rId5"/>
  </p:sldMasterIdLst>
  <p:notesMasterIdLst>
    <p:notesMasterId r:id="rId34"/>
  </p:notesMasterIdLst>
  <p:sldIdLst>
    <p:sldId id="584" r:id="rId6"/>
    <p:sldId id="627" r:id="rId7"/>
    <p:sldId id="639" r:id="rId8"/>
    <p:sldId id="622" r:id="rId9"/>
    <p:sldId id="286" r:id="rId10"/>
    <p:sldId id="603" r:id="rId11"/>
    <p:sldId id="643" r:id="rId12"/>
    <p:sldId id="288" r:id="rId13"/>
    <p:sldId id="616" r:id="rId14"/>
    <p:sldId id="525" r:id="rId15"/>
    <p:sldId id="625" r:id="rId16"/>
    <p:sldId id="640" r:id="rId17"/>
    <p:sldId id="585" r:id="rId18"/>
    <p:sldId id="595" r:id="rId19"/>
    <p:sldId id="600" r:id="rId20"/>
    <p:sldId id="527" r:id="rId21"/>
    <p:sldId id="637" r:id="rId22"/>
    <p:sldId id="532" r:id="rId23"/>
    <p:sldId id="537" r:id="rId24"/>
    <p:sldId id="618" r:id="rId25"/>
    <p:sldId id="619" r:id="rId26"/>
    <p:sldId id="612" r:id="rId27"/>
    <p:sldId id="620" r:id="rId28"/>
    <p:sldId id="628" r:id="rId29"/>
    <p:sldId id="608" r:id="rId30"/>
    <p:sldId id="638" r:id="rId31"/>
    <p:sldId id="258" r:id="rId32"/>
    <p:sldId id="60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905"/>
    <a:srgbClr val="0000FF"/>
    <a:srgbClr val="F22EDB"/>
    <a:srgbClr val="FFFFCC"/>
    <a:srgbClr val="5B98E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4:20:55.767"/>
    </inkml:context>
    <inkml:brush xml:id="br0">
      <inkml:brushProperty name="width" value="0.07938" units="cm"/>
      <inkml:brushProperty name="height" value="0.07938" units="cm"/>
      <inkml:brushProperty name="color" value="#E71224"/>
    </inkml:brush>
  </inkml:definitions>
  <inkml:trace contextRef="#ctx0" brushRef="#br0">0 1 24575,'1'7'0,"-1"0"0,2 0 0,-1 0 0,1 0 0,0 0 0,0 0 0,1 0 0,0 0 0,0-1 0,1 1 0,0-1 0,5 6 0,9 11 0,35 35 0,-35-40 0,7 5 0,2-1 0,0-1 0,1-2 0,42 22 0,-32-19 0,69 53 0,-63-35 0,49 58 0,-65-67 0,51 64 0,-54-64 0,0 0 0,2-2 0,1 0 0,1-2 0,39 27 0,-17-22 0,-26-18 0,-2 2 0,1 0 0,-2 1 0,0 1 0,31 35 0,150 209 0,-178-233 0,53 47 0,-50-50 0,44 50 0,-57-60 0,0-1 0,1-1 0,0-1 0,1 0 0,1-1 0,27 14 0,-20-12 0,-1 1 0,40 33 0,100 115 0,-67-87 0,-72-59 0,-1 2 0,0 0 0,-2 1 0,0 2 0,25 32 0,-38-43 0,1-1 0,0 0 0,0 0 0,1-1 0,21 14 0,-21-16 0,1 1 0,-2 1 0,1 0 0,-1 0 0,-1 1 0,16 19 0,4 23 0,-24-41 0,0 0 0,1-1 0,1 0 0,0 0 0,0 0 0,1-1 0,17 16 0,26 8 0,-42-28 0,0 0 0,-1 1 0,1 0 0,-1 0 0,11 11 0,-17-14 0,1 0 0,-1 1 0,0-1 0,0 1 0,0-1 0,0 1 0,-1 0 0,0-1 0,1 1 0,-1 0 0,-1 0 0,1 0 0,0 0 0,-1 0 0,0 0 0,0 0 0,0 0 0,-1 5 0,-12 53 0,9-48 0,0 1 0,2-1 0,-3 23 0,5-35 0,0-1 0,0 0 0,0 0 0,0 1 0,0-1 0,0 0 0,0 1 0,0-1 0,1 0 0,-1 0 0,0 0 0,1 1 0,-1-1 0,1 0 0,0 0 0,-1 0 0,1 0 0,0 0 0,-1 0 0,1 0 0,0 0 0,0 0 0,0 0 0,0 0 0,0-1 0,0 1 0,0 0 0,0 0 0,0-1 0,1 1 0,-1-1 0,0 1 0,0-1 0,0 0 0,1 0 0,0 1 0,5-1 0,1 0 0,-1-1 0,0 0 0,0 0 0,11-3 0,19-2 0,-32 5 0,-1 2 0,0-1 0,0 0 0,0 1 0,0 0 0,0 0 0,0 0 0,-1 0 0,1 0 0,0 1 0,0 0 0,-1 0 0,1 0 0,-1 0 0,0 1 0,5 3 0,-3 1 0,0-1 0,-1 1 0,0 0 0,0 0 0,-1 0 0,1 0 0,2 11 0,-2-10 0,0-1 0,0 1 0,1-1 0,1 0 0,-1 0 0,1-1 0,0 0 0,1 0 0,-1 0 0,1-1 0,0 0 0,1 0 0,-1 0 0,1-1 0,10 4 0,30 19 0,0 4 0,79 54 0,-109-72 0,-1 2 0,0-1 0,-1 2 0,22 28 0,-34-37 0,0 0 0,0 0 0,0 0 0,-1 0 0,0 1 0,-1-1 0,0 1 0,0 0 0,0 0 0,-1 0 0,0 0 0,-1 15 0,4 25 0,-4-46 0,0 0 0,0-1 0,0 1 0,0 0 0,1-1 0,-1 1 0,0 0 0,1-1 0,-1 1 0,1-1 0,0 1 0,-1-1 0,1 1 0,0-1 0,0 1 0,0-1 0,0 0 0,0 1 0,0-1 0,1 0 0,-1 0 0,0 0 0,0 0 0,1 0 0,-1 0 0,1 0 0,-1-1 0,1 1 0,-1 0 0,1-1 0,0 1 0,-1-1 0,1 0 0,0 1 0,2-1 0,3-1 0,1-1 0,-1 1 0,0-1 0,0-1 0,-1 1 0,13-8 0,18-4 0,-36 14 0,0 0 0,0 0 0,0 1 0,0-1 0,0 0 0,0 1 0,0-1 0,0 1 0,0-1 0,0 1 0,0 0 0,0-1 0,-1 1 0,1 0 0,0 0 0,0-1 0,-1 1 0,1 0 0,-1 0 0,1 0 0,-1 0 0,1 0 0,-1 0 0,1 2 0,15 34 0,-11-25 0,5 13 0,5 9 0,30 52 0,-23-43 0,-19-36 0,0 0 0,1 0 0,0-1 0,0 1 0,8 10 0,-9-15 0,-1 1 0,1-1 0,0 0 0,0 0 0,1 0 0,-1 0 0,0 0 0,0-1 0,1 1 0,-1-1 0,1 0 0,0 0 0,-1-1 0,1 1 0,6 0 0,-3-2 0,0 1 0,0-1 0,0 0 0,0-1 0,0 0 0,-1 0 0,1 0 0,0-1 0,-1 0 0,0 0 0,0-1 0,0 1 0,0-1 0,-1-1 0,1 1 0,5-7 0,-5 5 0,-1 1 0,1 0 0,0 1 0,1-1 0,-1 1 0,1 0 0,0 1 0,0 0 0,0 0 0,0 0 0,0 1 0,1 0 0,-1 0 0,11 0 0,-15 2 0,0 0 0,0 1 0,0 0 0,0 0 0,0 0 0,0 0 0,0 0 0,0 0 0,-1 1 0,1-1 0,0 1 0,-1 0 0,1 0 0,-1 0 0,0 0 0,0 0 0,0 0 0,0 1 0,0-1 0,0 1 0,0-1 0,-1 1 0,1 0 0,-1 0 0,0-1 0,0 1 0,0 0 0,1 5 0,3 11 0,-1 0 0,-1 0 0,2 27 0,-3-24 0,-2-10 0,1-1 0,1 1 0,-1-1 0,2 0 0,0 0 0,0 0 0,1 0 0,1 0 0,-1-1 0,2 0 0,0 0 0,0 0 0,0-1 0,1 1 0,1-2 0,-1 1 0,2-1 0,13 11 0,-13-11 0,1-1 0,0 0 0,0-1 0,0 0 0,1-1 0,0 0 0,0 0 0,0-1 0,1-1 0,0 0 0,-1-1 0,1 0 0,0 0 0,0-1 0,0-1 0,0 0 0,0-1 0,0 0 0,0-1 0,0 0 0,-1-1 0,20-7 0,4-1 0,0 1 0,1 2 0,0 1 0,55-3 0,-82 10 0,1 0 0,-1 0 0,0 1 0,1 0 0,-1 1 0,0 0 0,0 0 0,0 1 0,0 0 0,9 5 0,-13-5 0,1 0 0,-1 1 0,0 0 0,0 0 0,0 0 0,-1 0 0,1 1 0,-1-1 0,0 1 0,-1 1 0,1-1 0,-1 0 0,0 1 0,0-1 0,3 12 0,-4-11 0,0-1 0,0 1 0,1-1 0,0 1 0,-1-1 0,2 0 0,-1 0 0,1 0 0,-1 0 0,1-1 0,1 1 0,-1-1 0,1 0 0,-1-1 0,1 1 0,7 3 0,-3-3 0,0-1 0,0 0 0,1 0 0,-1-1 0,1 0 0,-1-1 0,1 0 0,0-1 0,13-1 0,49-1 0,-10-1 0,65 5 0,-121 0 0,0-1 0,0 1 0,-1 0 0,1 0 0,-1 1 0,0-1 0,1 1 0,-1 0 0,-1 1 0,1-1 0,0 1 0,-1 0 0,0 0 0,0 0 0,5 7 0,-3-3 0,0 0 0,0 0 0,-1 1 0,0 0 0,0 0 0,-1 0 0,0 0 0,3 14 0,-7-21 0,1 0 0,-1 0 0,1 0 0,-1 1 0,0-1 0,0 0 0,0 0 0,0 1 0,0-1 0,-1 0 0,1 0 0,-1 1 0,1-1 0,-1 0 0,0 0 0,0 0 0,0 0 0,0 0 0,0 0 0,0 0 0,-1 0 0,-2 2 0,-1 0 0,0 0 0,0 0 0,0-1 0,-1 0 0,0 0 0,-8 3 0,-14 7 0,27-12 0,1-1 0,0 1 0,-1 0 0,1-1 0,0 1 0,0 0 0,-1-1 0,1 1 0,0 0 0,0-1 0,0 1 0,0 0 0,0-1 0,0 1 0,0 0 0,0-1 0,0 1 0,0 0 0,1-1 0,-1 1 0,0-1 0,0 1 0,1 0 0,-1-1 0,0 1 0,1 0 0,13 28 0,-3-7 0,-11-16 0,0 0 0,0 1 0,0-1 0,-1-1 0,0 1 0,0 0 0,0 0 0,-1 0 0,0 0 0,0-1 0,-1 1 0,1-1 0,-1 0 0,-5 8 0,5-9 0,0 0 0,0 0 0,1 1 0,0-1 0,-1 1 0,2 0 0,-1-1 0,0 1 0,1 0 0,0 0 0,0 0 0,1 0 0,-1 0 0,1 0 0,0 1 0,0-1 0,1 0 0,-1 0 0,3 8 0,0-9 0,-1 0 0,1-1 0,-1 1 0,1-1 0,0 0 0,0 0 0,1 0 0,-1 0 0,1 0 0,6 4 0,-5-4 0,0 0 0,-1 0 0,1 1 0,-1 0 0,0 0 0,6 8 0,-6-5 0,0 1 0,-1-1 0,0 1 0,-1 0 0,1 0 0,-2 0 0,1 1 0,-1-1 0,0 0 0,-1 1 0,0-1 0,0 1 0,-1-1 0,0 0 0,0 1 0,-1-1 0,0 0 0,0 0 0,-1 0 0,0 0 0,-1-1 0,-6 11 0,6-13 0,1 0 0,0 0 0,-1 1 0,2 0 0,-1-1 0,1 1 0,-1 0 0,2 0 0,-1 0 0,1 0 0,0 1 0,0-1 0,0 13 0,1-17 0,1 0 0,-1-1 0,0 1 0,1 0 0,-1 0 0,1-1 0,0 1 0,0 0 0,-1-1 0,1 1 0,0 0 0,0-1 0,0 0 0,1 1 0,-1-1 0,0 1 0,0-1 0,1 0 0,2 2 0,-1-2 0,0 1 0,1-1 0,-1-1 0,0 1 0,0 0 0,0-1 0,1 1 0,-1-1 0,0 0 0,1 0 0,-1-1 0,0 1 0,0 0 0,1-1 0,2-1 0,12-3 0,-13 3 0,-1 1 0,1-1 0,0 1 0,0 0 0,0 1 0,9-1 0,-12 1 0,-1 0 0,0 1 0,0-1 0,1 0 0,-1 1 0,0-1 0,0 1 0,0-1 0,0 1 0,0 0 0,0 0 0,0-1 0,0 1 0,0 0 0,0 0 0,0 0 0,0 0 0,0 0 0,-1 0 0,1 0 0,-1 0 0,1 0 0,0 1 0,-1-1 0,0 0 0,1 0 0,-1 0 0,0 1 0,0-1 0,1 0 0,-1 1 0,0 1 0,2 21 0,1 0 0,2-1 0,0 1 0,10 27 0,-13-46 0,0 0 0,0-1 0,0 1 0,1 0 0,-1-1 0,1 1 0,0-1 0,1 0 0,-1 0 0,1 0 0,-1 0 0,1-1 0,0 1 0,1-1 0,-1 0 0,0-1 0,1 1 0,0-1 0,0 1 0,-1-1 0,1-1 0,1 1 0,-1-1 0,0 0 0,9 1 0,-2-2 0,-6 0 0,-1 0 0,0 1 0,0-1 0,1 1 0,-1 0 0,0 0 0,9 4 0,-12-4 0,0 0 0,0 1 0,-1-1 0,1 1 0,-1-1 0,1 1 0,-1 0 0,1 0 0,-1-1 0,0 1 0,0 0 0,0 0 0,0 0 0,0 0 0,-1 0 0,1 0 0,0 1 0,-1-1 0,0 0 0,1 0 0,-1 0 0,0 5 0,1 28 0,4 45 0,-5-73 0,1-1 0,1 1 0,-1-1 0,1 0 0,0 1 0,1-1 0,-1 0 0,1 0 0,4 5 0,-5-8 0,1 0 0,-1-1 0,1 0 0,0 1 0,0-1 0,0 0 0,0 0 0,0-1 0,0 1 0,1-1 0,-1 1 0,0-1 0,1 0 0,-1-1 0,1 1 0,-1 0 0,6-1 0,70-2 0,-25 0 0,-48 3 0,0 0 0,0 0 0,-1 1 0,1 0 0,0 0 0,-1 0 0,1 1 0,-1 0 0,0 0 0,0 0 0,0 1 0,0 0 0,-1 0 0,1 0 0,-1 0 0,0 1 0,0-1 0,-1 1 0,1 0 0,-1 0 0,0 1 0,0-1 0,2 9 0,1 1 0,0 0 0,-1 0 0,-1 1 0,-1-1 0,0 1 0,-1 0 0,0 30 0,-5-6 0,0 35 0,3-69 0,0-1 0,1 1 0,-1-1 0,1 1 0,0-1 0,1 1 0,0-1 0,0 0 0,5 10 0,-5-12 0,0 0 0,1-1 0,-1 0 0,1 1 0,0-1 0,0 0 0,0-1 0,0 1 0,0 0 0,0-1 0,0 1 0,1-1 0,-1 0 0,0 0 0,1-1 0,-1 1 0,1-1 0,-1 1 0,7-1 0,-5 0 0,-1 0 0,1 1 0,0 0 0,0 0 0,-1 0 0,1 1 0,6 2 0,-9-3 0,0 1 0,0-1 0,-1 1 0,1-1 0,-1 1 0,1 0 0,-1-1 0,1 1 0,-1 0 0,0 0 0,0 0 0,0 0 0,0 0 0,0 0 0,-1 1 0,1-1 0,0 0 0,-1 0 0,0 0 0,0 1 0,1 2 0,-1 31 0,-1-29 0,1 0 0,0 0 0,1 0 0,-1 1 0,1-1 0,0 0 0,4 11 0,-4-17 0,-1 0 0,1 0 0,0 1 0,0-1 0,0 0 0,-1 0 0,1 0 0,0 0 0,0 0 0,1 0 0,-1 0 0,0 0 0,0-1 0,0 1 0,0 0 0,1-1 0,1 2 0,0-2 0,0 1 0,0-1 0,0 1 0,0-1 0,0 0 0,0 0 0,0-1 0,0 1 0,0-1 0,0 1 0,4-2 0,-4 0 0,-1 1 0,1 1 0,0-1 0,0 0 0,0 1 0,0-1 0,0 1 0,-1 0 0,1 0 0,0 0 0,0 0 0,0 1 0,0-1 0,0 1 0,0 0 0,0-1 0,-1 1 0,1 1 0,2 0 0,-3 0 0,0 1 0,0-1 0,-1 0 0,1 0 0,-1 1 0,0-1 0,0 1 0,1 0 0,-2-1 0,1 1 0,0 0 0,-1-1 0,1 1 0,-1 0 0,0 0 0,1-1 0,-1 1 0,-1 0 0,1 0 0,-1 4 0,0-2 0,0 0 0,-1 0 0,1 0 0,-1-1 0,0 1 0,0 0 0,-1-1 0,1 1 0,-1-1 0,0 0 0,0 0 0,0 0 0,-1-1 0,-6 7 0,6-7 0,0 1 0,1 0 0,-1 0 0,1 0 0,0 0 0,0 1 0,0-1 0,1 1 0,-1 0 0,1-1 0,-2 9 0,3-12 0,1 0 0,0 0 0,0 0 0,-1-1 0,1 1 0,0 0 0,0 0 0,0 0 0,0 0 0,0 0 0,0 0 0,0 0 0,1 0 0,-1-1 0,0 1 0,0 0 0,1 0 0,-1 0 0,0 0 0,1-1 0,-1 1 0,1 0 0,-1 0 0,1-1 0,0 1 0,-1 0 0,1-1 0,0 1 0,-1 0 0,1-1 0,0 1 0,-1-1 0,1 0 0,0 1 0,0-1 0,0 1 0,0-1 0,0 0 0,-1 0 0,1 1 0,0-1 0,0 0 0,0 0 0,0 0 0,0 0 0,1 0 0,1-1 0,0 1 0,-1 0 0,1-1 0,-1 1 0,1-1 0,-1 0 0,0 0 0,1 0 0,-1 0 0,0 0 0,1-1 0,-1 1 0,0-1 0,0 1 0,0-1 0,2-3 0,5-7 0,1 0 0,0 1 0,1 0 0,22-19 0,-29 27 0,0 1 0,0-1 0,0 1 0,0 0 0,0 0 0,0 0 0,0 0 0,1 1 0,-1 0 0,1 0 0,-1 0 0,1 0 0,0 1 0,-1 0 0,1 0 0,-1 0 0,1 0 0,0 1 0,-1 0 0,1 0 0,4 2 0,-3-1 0,0 1 0,-1 0 0,0 1 0,1-1 0,-1 1 0,-1 0 0,9 9 0,-9-9 0,1 1 0,-1-1 0,1 0 0,0 0 0,1 0 0,-1-1 0,1 0 0,8 4 0,34 0 0,0 0 0,-46-6 0,0 0 0,0-1 0,0 2 0,-1-1 0,1 0 0,0 0 0,0 0 0,-1 1 0,1-1 0,-1 1 0,1-1 0,-1 1 0,0 0 0,0-1 0,0 1 0,0 0 0,0 0 0,0 0 0,0 0 0,1 3 0,-1 0 0,0-1 0,0 0 0,1 0 0,0 0 0,0 0 0,0 0 0,0 0 0,1 0 0,-1-1 0,1 1 0,0-1 0,0 0 0,0 0 0,0 0 0,1 0 0,-1 0 0,1-1 0,0 0 0,0 0 0,6 3 0,2-1 0,0-2 0,1 1 0,-1-2 0,0 1 0,1-2 0,14 0 0,18-3-104,-25 2 180,0 0 0,36 3 0,-52-2-154,0 1-1,0-1 1,0 1-1,0 0 1,0 0 0,0 1-1,0-1 1,0 1 0,-1 0-1,1 0 1,0 0 0,-1 1-1,0-1 1,1 1-1,-1 0 1,0 0 0,-1 0-1,5 5 1,2 7-6748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46651-C4E1-400C-8077-93BC4518550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B6767-DD92-42F3-A5B4-B4AD6540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974C-5E57-417B-8B65-564F9AB6F89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30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974C-5E57-417B-8B65-564F9AB6F89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751AB-9DAD-4850-AB20-4AE5051F925F}" type="slidenum">
              <a:rPr lang="vi-VN" smtClean="0">
                <a:solidFill>
                  <a:prstClr val="black"/>
                </a:solidFill>
              </a:rPr>
              <a:pPr/>
              <a:t>17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62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7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623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967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1" y="2675710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31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492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23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633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3196348-3020-462E-9655-2F9A56A5B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4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111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1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977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156C9-8137-9314-BF43-C76DD868D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319D6-AB6D-B8F5-5078-52C6D8A66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48B32-3706-5D5C-1FFD-8C07E84CF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46CC5-405A-EC14-43EA-03ECC22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554C8-D25A-F142-60AD-6F3FD0D3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03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6106-3140-7293-9882-6BE6FC7C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95DFA-BB99-B31D-A363-8395A9AF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CAA92-7AEC-9C88-E5D7-ED4123FC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C3B92-660D-D8D5-DFA2-D94D149C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FE84F-01CC-FCB7-1706-6AE6B09B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93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2AFAF-846F-2C06-53C2-2CCED81F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F29DD-44E1-2E0A-D2C4-2972EB1F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2A20B-76E5-6277-0E34-4F976B2D2F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048AB-6D50-7930-406E-6F6DEE77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33F2-99A7-2906-5AC7-58136757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7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B6A6C-9102-6FAE-BC94-68F9C244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A2C2-ED61-77FF-D0E4-E9230E595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5F37F-5118-BB21-8F1E-1E49585A3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113F0-0E09-1DFA-333A-BE6E28E4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623B6-2395-96C3-F40E-6C9C5919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ABA4B-0D2B-1ADD-59BC-3049490F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56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4BBE-CCD5-1CDB-BD23-F5392FCD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1FFB8-14BE-0CD4-99AF-AE936A4E2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81340-3491-C540-4AEB-CF50AD419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DDC5F9-A0AE-C098-6D89-EC632D612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DCD62-5C20-C033-9489-089B88DF7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A2D1CB-77AE-0C4C-FF43-679C3CA5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63948-4F55-013B-8D91-5DEFEF5E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771383-A51E-0E15-D838-A8D73F7E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09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EBF7-40BD-1F70-DD48-8108BE3D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C9420-4119-FB21-FE74-F69A79426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B3427-E27B-F0C6-A1FF-B705831A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056E9-7A24-16BE-2F67-AD58DB17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04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5ED97-5E1E-60CC-50FF-D165E68A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51387-A0C9-797C-933F-39183D02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A4D1B-3F44-0975-FEBD-6994AD587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0AFB8-D1DD-A1F2-80CF-E5270539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2392E-35DD-BB4D-C0D6-B90D5B84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A151A-D077-7735-BA1B-9D8444A06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C42D1-AEC4-73A7-0081-E6584E3E0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B3B12-313E-D333-41C6-B9154659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A22FE-DFF2-4D47-871C-3899F3B5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49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ACF5-B569-FC4E-E52E-BB9334F5B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E59BE-39AF-8103-A628-31304DD75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665F9-C524-7C88-E284-5CC10BD2E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503E7-A723-6740-E878-BA567677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B2653-3F1C-9452-3113-A780C4D7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993B9-E9C8-603F-EBA4-0C5BFD87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4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7495-6F95-6B63-5AD7-F2BE2F98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A084F-ED22-3C62-259C-3EC5E85BB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9EEB8-992A-12E5-DB2B-E23EA714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5BF01-A46A-C270-0B0D-7DF4E01A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0F997-789C-850E-1BB6-3068EA21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1736EB-0EFD-0BD1-ABB4-CA565C4DD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691D2-32D2-EA03-CAE3-023737406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FFEF1-B3EA-FBAA-4BE0-49B26D1B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8A589-F199-29DF-4784-3E0632C2A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2AA2E-3702-A46A-1799-EAC6EDFB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3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8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05BEDB-BED6-45FD-7715-495FB86A62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A2CBBC-F1A5-A16D-1212-3E91CEA5F9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0808CF-C03A-2D1A-AE43-3878968346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9B732-E1B9-4D2D-9842-4269F9EB83B1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28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4E116-5499-4415-9453-782323C66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14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AF0F-7CB5-A362-056C-60EB0A44B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4C304-4CF3-D90E-C624-9ABD2426B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2E61B-1CF5-A6C4-6555-7CF0B6FB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61920-58C3-5269-09EA-11242FF4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1D524-02CA-6AC4-B98D-0DA5C3E5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75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2A1EE-5A21-14DF-4E83-2F625C96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7B0C-E280-BABA-82EA-3FB58240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F45C0-09C0-6AD1-B1C6-C5F7CE718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0BA5D-8613-AEAB-9A34-40617648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0BE25-E112-C072-B226-01E2F390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22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3FF2-638B-9210-CD61-378A17DD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5FB88-B9B6-E753-21B2-30FBBF6FD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5BFC3-51AB-28BF-90EE-B8CDB9B5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FA56-8C3D-73C0-1C38-BAB92CDF8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DB8FC-B249-4244-290B-C1F4153B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06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524C-48D4-6973-CC34-59B37AAF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FEE78-26B8-CF3E-7C28-B07D2BC4C9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9DF3F-73CF-48EA-291B-0535D0F8D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F15D9-1B8E-83B0-D533-8C6D191A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10872-9971-F4EA-BF24-5217A7DF0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FDDA-EF35-ACA8-B549-4EF4B880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98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1263-1DC4-D7DF-924F-3A5B2575E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DCAE7-E2DB-EDCD-D4F9-365BD7211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C0372-BA4D-EE23-65C9-A11006652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5BB00-C50D-FEB4-C001-088A988C5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022C9-A8AA-3640-12BB-115802C02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3E777-0B23-E637-43A5-51907F13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D6EB8-43B8-E9BD-817D-5335C09D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157DD-0831-E2DD-2E79-52B341BC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2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55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7DF5-7A8B-9F7B-A376-DF8598DA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4ACBC-282D-DD31-215A-12874A72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CDFF5-15D0-4A0F-6A09-972B9400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4411B-AFCA-1E6C-1F26-71D8DF1F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43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55EC43-061E-82FC-E52F-EDD86B6C7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388CE-2247-ECD4-5C7C-D014D44D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D9034-E0E7-82F0-05C4-D94380A2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21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AE6C-0B4D-4B3A-F17B-0991F471E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FC69-ABB7-5C58-3950-BC356DC13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EB8E6-A228-ABDF-20F8-4422B3E87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AE0B6-C2CB-5877-FFF7-3E9F6339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2BB1A-668E-EC80-2491-9A6371F9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85BEC-E52D-2685-D557-4A627BC6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6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AAA3-C815-43C1-88DB-CABF57B8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D1BC0-1EA2-BCF1-D499-A506AC14D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B33C9-7AED-52CE-A8E4-8F3A79D3A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54693-11D6-69B3-4A8A-4FCF8E32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5EDD2-4176-27E8-C86B-E9AD7045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9F74C-16B0-5254-8C05-CF0DC7DE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97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8E337-F8DF-A6DE-2D44-8258742A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0D6A3-DE18-CA60-3EA0-B31F3D574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63695-168F-0C01-5B83-85772A6A3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F5262-93AB-B98C-B52A-2D0C54FA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14444-1645-B133-4890-AB0228BF1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657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1F424-172A-2408-A1BB-62E5AAD91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7EB302-1BBE-B769-0EDC-37BDAAD0A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1FE5-9B0F-5E78-1230-928738D2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998D2-AFFC-CF95-BBF4-3A82D9C1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6C191-82E4-CDDA-E0D8-9D134E40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835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726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AF0F-7CB5-A362-056C-60EB0A44B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4C304-4CF3-D90E-C624-9ABD2426B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2E61B-1CF5-A6C4-6555-7CF0B6FB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61920-58C3-5269-09EA-11242FF4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1D524-02CA-6AC4-B98D-0DA5C3E5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00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2A1EE-5A21-14DF-4E83-2F625C96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7B0C-E280-BABA-82EA-3FB58240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F45C0-09C0-6AD1-B1C6-C5F7CE718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0BA5D-8613-AEAB-9A34-40617648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0BE25-E112-C072-B226-01E2F390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57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3FF2-638B-9210-CD61-378A17DD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5FB88-B9B6-E753-21B2-30FBBF6FD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5BFC3-51AB-28BF-90EE-B8CDB9B5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FA56-8C3D-73C0-1C38-BAB92CDF8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DB8FC-B249-4244-290B-C1F4153B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639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524C-48D4-6973-CC34-59B37AAF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FEE78-26B8-CF3E-7C28-B07D2BC4C9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9DF3F-73CF-48EA-291B-0535D0F8D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F15D9-1B8E-83B0-D533-8C6D191A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10872-9971-F4EA-BF24-5217A7DF0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FDDA-EF35-ACA8-B549-4EF4B880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6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1263-1DC4-D7DF-924F-3A5B2575E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DCAE7-E2DB-EDCD-D4F9-365BD7211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C0372-BA4D-EE23-65C9-A11006652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5BB00-C50D-FEB4-C001-088A988C5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022C9-A8AA-3640-12BB-115802C02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3E777-0B23-E637-43A5-51907F13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D6EB8-43B8-E9BD-817D-5335C09D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157DD-0831-E2DD-2E79-52B341BC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04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7DF5-7A8B-9F7B-A376-DF8598DA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4ACBC-282D-DD31-215A-12874A72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CDFF5-15D0-4A0F-6A09-972B9400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4411B-AFCA-1E6C-1F26-71D8DF1F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5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55EC43-061E-82FC-E52F-EDD86B6C7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388CE-2247-ECD4-5C7C-D014D44D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D9034-E0E7-82F0-05C4-D94380A2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60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AE6C-0B4D-4B3A-F17B-0991F471E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FC69-ABB7-5C58-3950-BC356DC13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EB8E6-A228-ABDF-20F8-4422B3E87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AE0B6-C2CB-5877-FFF7-3E9F6339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2BB1A-668E-EC80-2491-9A6371F9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85BEC-E52D-2685-D557-4A627BC6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79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AAA3-C815-43C1-88DB-CABF57B8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D1BC0-1EA2-BCF1-D499-A506AC14D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B33C9-7AED-52CE-A8E4-8F3A79D3A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54693-11D6-69B3-4A8A-4FCF8E32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5EDD2-4176-27E8-C86B-E9AD7045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9F74C-16B0-5254-8C05-CF0DC7DE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472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8E337-F8DF-A6DE-2D44-8258742A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0D6A3-DE18-CA60-3EA0-B31F3D574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63695-168F-0C01-5B83-85772A6A3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F5262-93AB-B98C-B52A-2D0C54FA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14444-1645-B133-4890-AB0228BF1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4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1F424-172A-2408-A1BB-62E5AAD91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7EB302-1BBE-B769-0EDC-37BDAAD0A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1FE5-9B0F-5E78-1230-928738D2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998D2-AFFC-CF95-BBF4-3A82D9C1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6C191-82E4-CDDA-E0D8-9D134E40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50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360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31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906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092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759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364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91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F00A6D-3A2F-3BD9-D9AE-F90D8752C3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829" y="0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6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1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5E5276-88CD-3505-9CDB-DA9F3719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DDC1D-BA54-7C6F-1BA2-2810B576C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DB307-6808-59E5-CAF8-42FA67693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E48F-3E81-A2F7-5120-FA96E08E1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87AD4-1A16-3ABA-3457-0B174AC11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1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5E5276-88CD-3505-9CDB-DA9F3719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DDC1D-BA54-7C6F-1BA2-2810B576C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DB307-6808-59E5-CAF8-42FA67693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B7960-D85D-4442-B7D5-770AF14FB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E48F-3E81-A2F7-5120-FA96E08E1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87AD4-1A16-3ABA-3457-0B174AC11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42C1E-E26D-4B60-904A-14ADBD57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0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.png"/><Relationship Id="rId4" Type="http://schemas.openxmlformats.org/officeDocument/2006/relationships/hyperlink" Target="https://pxhere.com/en/photo/69932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742" b="16522"/>
          <a:stretch/>
        </p:blipFill>
        <p:spPr>
          <a:xfrm>
            <a:off x="0" y="-239524"/>
            <a:ext cx="12192000" cy="7097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528973"/>
            <a:ext cx="1203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“Môn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92710" y="110836"/>
            <a:ext cx="7167893" cy="8990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VĨNH BẢO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 BÌNH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C2EA1957-77A1-4C98-8FFE-232775029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930" y="5340706"/>
            <a:ext cx="89823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Thuỳ Giang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4D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46FAE16-C9A4-4FEF-8E1E-D3CAA2588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523"/>
            <a:ext cx="1810419" cy="181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òng Máu Lạc Hồng - Biểu diễn- nhóm Âm Sắc Việt - màn trình diễn độc đáo của nhạc cụ dân tộ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9925" y="68119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58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9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CA3255-8765-B043-413D-68C968EEFDAF}"/>
              </a:ext>
            </a:extLst>
          </p:cNvPr>
          <p:cNvSpPr/>
          <p:nvPr/>
        </p:nvSpPr>
        <p:spPr>
          <a:xfrm>
            <a:off x="389359" y="314356"/>
            <a:ext cx="11665974" cy="6459793"/>
          </a:xfrm>
          <a:prstGeom prst="roundRect">
            <a:avLst/>
          </a:prstGeom>
          <a:solidFill>
            <a:schemeClr val="accent2"/>
          </a:solidFill>
          <a:ln cap="rnd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1">
            <a:extLst>
              <a:ext uri="{FF2B5EF4-FFF2-40B4-BE49-F238E27FC236}">
                <a16:creationId xmlns:a16="http://schemas.microsoft.com/office/drawing/2014/main" id="{4168488A-AF65-0811-EE12-76DAD3A87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45" y="625587"/>
            <a:ext cx="11264202" cy="769128"/>
          </a:xfrm>
          <a:prstGeom prst="roundRect">
            <a:avLst>
              <a:gd name="adj" fmla="val 16667"/>
            </a:avLst>
          </a:prstGeom>
          <a:blipFill>
            <a:blip r:embed="rId3"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4400" b="1" dirty="0">
                <a:solidFill>
                  <a:srgbClr val="FF0000"/>
                </a:solidFill>
              </a:rPr>
              <a:t> 1: </a:t>
            </a:r>
            <a:r>
              <a:rPr lang="en-US" altLang="en-US" sz="4400" b="1" dirty="0" err="1">
                <a:solidFill>
                  <a:srgbClr val="FF0000"/>
                </a:solidFill>
              </a:rPr>
              <a:t>Vị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trí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và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tên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gọi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sông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Hồng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D09A8-163F-03E5-9057-7DFE83FC2B94}"/>
              </a:ext>
            </a:extLst>
          </p:cNvPr>
          <p:cNvSpPr/>
          <p:nvPr/>
        </p:nvSpPr>
        <p:spPr>
          <a:xfrm>
            <a:off x="1115500" y="1705946"/>
            <a:ext cx="1276350" cy="7691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6E751-D850-4AB7-AF4B-12913E2E44BC}"/>
              </a:ext>
            </a:extLst>
          </p:cNvPr>
          <p:cNvSpPr txBox="1"/>
          <p:nvPr/>
        </p:nvSpPr>
        <p:spPr>
          <a:xfrm>
            <a:off x="2238374" y="2805588"/>
            <a:ext cx="880166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F09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bản đồ địa hình phần đất liền Việt Nam ở Bài 1, trang 7 và thông tin, </a:t>
            </a:r>
            <a:r>
              <a:rPr lang="vi-VN" sz="3600" b="1">
                <a:solidFill>
                  <a:srgbClr val="0F09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3600" b="1" smtClean="0">
                <a:solidFill>
                  <a:srgbClr val="0F09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endParaRPr lang="vi-VN" sz="3600" b="1" dirty="0">
              <a:solidFill>
                <a:srgbClr val="0F09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F09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vị trí sông Hồng trên bản đồ.</a:t>
            </a:r>
            <a:endParaRPr lang="en-US" sz="3600" dirty="0">
              <a:solidFill>
                <a:srgbClr val="0F09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11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Rectangle 2175"/>
          <p:cNvSpPr/>
          <p:nvPr/>
        </p:nvSpPr>
        <p:spPr>
          <a:xfrm>
            <a:off x="3018873" y="525648"/>
            <a:ext cx="61542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lang="en-US" sz="4000" b="1" dirty="0">
                <a:solidFill>
                  <a:srgbClr val="472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  <p:sp>
        <p:nvSpPr>
          <p:cNvPr id="2" name="AutoShape 51">
            <a:extLst>
              <a:ext uri="{FF2B5EF4-FFF2-40B4-BE49-F238E27FC236}">
                <a16:creationId xmlns:a16="http://schemas.microsoft.com/office/drawing/2014/main" id="{5E2EAED6-4E8D-7BA6-83D9-2FB233F0C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93" y="1541031"/>
            <a:ext cx="11558307" cy="332624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it-IT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it-IT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vị trí của sông Hồng trên lược đồ.</a:t>
            </a:r>
          </a:p>
          <a:p>
            <a:pPr>
              <a:defRPr/>
            </a:pPr>
            <a:r>
              <a:rPr lang="it-IT" alt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it-IT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chảy qua </a:t>
            </a:r>
            <a:r>
              <a:rPr lang="vi-VN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 </a:t>
            </a:r>
            <a:r>
              <a:rPr lang="vi-VN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 Việt </a:t>
            </a:r>
            <a:r>
              <a:rPr lang="vi-VN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sông</a:t>
            </a:r>
            <a:endParaRPr lang="en-US" altLang="en-US" sz="4400" b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</a:t>
            </a:r>
            <a:r>
              <a:rPr lang="en-US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it-IT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km</a:t>
            </a:r>
            <a:r>
              <a:rPr lang="it-IT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alt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Hồng còn có tên gọi nào khác?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7A4AC2-8AA5-DBAE-821B-390AD6D780A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A9D8F8-64DF-A1CE-F335-71B329649DDC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30210F-1BBE-EEF2-7D38-E1D53D5D2DA9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DFE74D-0269-2138-E919-15AC795F9CA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D0CD5C-D998-523E-0448-C253F5E05481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81A8C7-4D2C-0C78-BB73-42C37A6502F9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EEE6EC-87A2-AA88-1C76-4B686B50466D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213D05-9F0A-C5EB-01CC-3E7FCEF46BAC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8E573B-F3BE-79F3-2A3F-08478D12C3E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B08BC7-25E1-792D-B68C-815F712793F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914AC6-FC8E-956F-A35B-18545A81731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49D178-7621-57F6-DD7C-7EBC3055210B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17A817-EAE1-30F9-E7FA-21605E9C3B57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A8B2E34-004B-33E6-7E9E-2CF06E0D5F8D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A6702B-175C-E43D-3B21-EB5DF84303F7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0B028E-1697-9AD6-A54E-A5137A24BCA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6D7752-8E81-222D-72F3-DD5A01E16907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3C4762D-4811-9FA4-85C8-1560082424D9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6D8F741-AC89-843F-C428-871A93C10AEC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AC577B-A269-F1AF-C9D6-E251146AF5EC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BBBB62-4F13-8C95-A161-316076B9DED4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B00821F-3091-4E19-6B4F-16714F3013E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0119066-7F38-71A4-6668-63456B8BBC2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4D60AB0-C07B-B776-F83C-293A2BBCBBA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A4E174-8A7A-F933-60BE-0735F98DF58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DC1DB14-014E-904B-1EE8-004DA144DA31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3FC2B6B-0003-CE9E-9037-27C492601E9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32D68CA-53E3-9410-7BFB-F50FB4F261E1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4B48F7B-B4D7-83EF-E909-3BD662A00BE4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2243" name="Rectangle: Rounded Corners 2242">
            <a:extLst>
              <a:ext uri="{FF2B5EF4-FFF2-40B4-BE49-F238E27FC236}">
                <a16:creationId xmlns:a16="http://schemas.microsoft.com/office/drawing/2014/main" id="{77C2B5DC-94B1-E6FA-B989-6962952FD67A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2244" name="Rectangle: Rounded Corners 2243">
            <a:extLst>
              <a:ext uri="{FF2B5EF4-FFF2-40B4-BE49-F238E27FC236}">
                <a16:creationId xmlns:a16="http://schemas.microsoft.com/office/drawing/2014/main" id="{E3DA8237-8E14-4BC1-4364-26BF4209A60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2245" name="Rectangle: Rounded Corners 2244">
            <a:extLst>
              <a:ext uri="{FF2B5EF4-FFF2-40B4-BE49-F238E27FC236}">
                <a16:creationId xmlns:a16="http://schemas.microsoft.com/office/drawing/2014/main" id="{48AF103E-D6F4-CB51-2841-D134DC05EB3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2246" name="Rectangle: Rounded Corners 2245">
            <a:extLst>
              <a:ext uri="{FF2B5EF4-FFF2-40B4-BE49-F238E27FC236}">
                <a16:creationId xmlns:a16="http://schemas.microsoft.com/office/drawing/2014/main" id="{15DD9DD1-3EAB-7117-D30A-9631BCFD400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2247" name="Rectangle: Rounded Corners 2246">
            <a:extLst>
              <a:ext uri="{FF2B5EF4-FFF2-40B4-BE49-F238E27FC236}">
                <a16:creationId xmlns:a16="http://schemas.microsoft.com/office/drawing/2014/main" id="{87437CB9-55E8-7F7A-E78A-4202A9E285D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2248" name="Rectangle: Rounded Corners 2247">
            <a:extLst>
              <a:ext uri="{FF2B5EF4-FFF2-40B4-BE49-F238E27FC236}">
                <a16:creationId xmlns:a16="http://schemas.microsoft.com/office/drawing/2014/main" id="{0EB35945-12D3-35C2-7B3D-2DC154B5B6F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2249" name="Rectangle: Rounded Corners 2248">
            <a:extLst>
              <a:ext uri="{FF2B5EF4-FFF2-40B4-BE49-F238E27FC236}">
                <a16:creationId xmlns:a16="http://schemas.microsoft.com/office/drawing/2014/main" id="{7A2EE8D6-10E2-3BC8-BC51-9D5BED94E9B8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2250" name="Rectangle: Rounded Corners 2249">
            <a:extLst>
              <a:ext uri="{FF2B5EF4-FFF2-40B4-BE49-F238E27FC236}">
                <a16:creationId xmlns:a16="http://schemas.microsoft.com/office/drawing/2014/main" id="{45E4CD61-9EAC-32A4-8479-9BEB8CB6519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2251" name="Rectangle: Rounded Corners 2250">
            <a:extLst>
              <a:ext uri="{FF2B5EF4-FFF2-40B4-BE49-F238E27FC236}">
                <a16:creationId xmlns:a16="http://schemas.microsoft.com/office/drawing/2014/main" id="{D8B31CB5-57E3-31C1-1861-AF53FAED305A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2252" name="Rectangle: Rounded Corners 2251">
            <a:extLst>
              <a:ext uri="{FF2B5EF4-FFF2-40B4-BE49-F238E27FC236}">
                <a16:creationId xmlns:a16="http://schemas.microsoft.com/office/drawing/2014/main" id="{D6033775-DCB0-226D-B995-2386D1ECC8A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2253" name="Rectangle: Rounded Corners 2252">
            <a:extLst>
              <a:ext uri="{FF2B5EF4-FFF2-40B4-BE49-F238E27FC236}">
                <a16:creationId xmlns:a16="http://schemas.microsoft.com/office/drawing/2014/main" id="{00B21B03-6C9C-E510-3717-1FD4D1331006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2254" name="Rectangle: Rounded Corners 2253">
            <a:extLst>
              <a:ext uri="{FF2B5EF4-FFF2-40B4-BE49-F238E27FC236}">
                <a16:creationId xmlns:a16="http://schemas.microsoft.com/office/drawing/2014/main" id="{8D7BFDE1-4A0E-06E3-9CB5-5063572AB219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2255" name="Rectangle: Rounded Corners 2254">
            <a:extLst>
              <a:ext uri="{FF2B5EF4-FFF2-40B4-BE49-F238E27FC236}">
                <a16:creationId xmlns:a16="http://schemas.microsoft.com/office/drawing/2014/main" id="{586BB3C6-1C2D-6849-C0EA-D7D358AC1004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2256" name="Rectangle: Rounded Corners 2255">
            <a:extLst>
              <a:ext uri="{FF2B5EF4-FFF2-40B4-BE49-F238E27FC236}">
                <a16:creationId xmlns:a16="http://schemas.microsoft.com/office/drawing/2014/main" id="{7A3865F1-3F30-CA2B-54EA-3F1BBE20656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2257" name="Rectangle: Rounded Corners 2256">
            <a:extLst>
              <a:ext uri="{FF2B5EF4-FFF2-40B4-BE49-F238E27FC236}">
                <a16:creationId xmlns:a16="http://schemas.microsoft.com/office/drawing/2014/main" id="{F8E8F8B9-9C61-5B5E-B168-268571EA9BE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2258" name="Rectangle: Rounded Corners 2257">
            <a:extLst>
              <a:ext uri="{FF2B5EF4-FFF2-40B4-BE49-F238E27FC236}">
                <a16:creationId xmlns:a16="http://schemas.microsoft.com/office/drawing/2014/main" id="{CEBA6513-F2D6-29A5-8D60-83EF188812F8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2259" name="Rectangle: Rounded Corners 2258">
            <a:extLst>
              <a:ext uri="{FF2B5EF4-FFF2-40B4-BE49-F238E27FC236}">
                <a16:creationId xmlns:a16="http://schemas.microsoft.com/office/drawing/2014/main" id="{D62FC989-E600-EEA8-FACB-558F4DDD2CDB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2260" name="Rectangle: Rounded Corners 2259">
            <a:extLst>
              <a:ext uri="{FF2B5EF4-FFF2-40B4-BE49-F238E27FC236}">
                <a16:creationId xmlns:a16="http://schemas.microsoft.com/office/drawing/2014/main" id="{E13877DE-D0EB-3C8A-3203-1EC011790D8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2261" name="Rectangle: Rounded Corners 2260">
            <a:extLst>
              <a:ext uri="{FF2B5EF4-FFF2-40B4-BE49-F238E27FC236}">
                <a16:creationId xmlns:a16="http://schemas.microsoft.com/office/drawing/2014/main" id="{5533D178-904C-2324-A9F3-B043F3EA10FD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2262" name="Rectangle: Rounded Corners 2261">
            <a:extLst>
              <a:ext uri="{FF2B5EF4-FFF2-40B4-BE49-F238E27FC236}">
                <a16:creationId xmlns:a16="http://schemas.microsoft.com/office/drawing/2014/main" id="{3E7519ED-A48B-2D66-9F9E-B365BEC1ADC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2263" name="Rectangle: Rounded Corners 2262">
            <a:extLst>
              <a:ext uri="{FF2B5EF4-FFF2-40B4-BE49-F238E27FC236}">
                <a16:creationId xmlns:a16="http://schemas.microsoft.com/office/drawing/2014/main" id="{7B1F473A-1482-4266-28E5-CB3D7394BEA1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2264" name="Rectangle: Rounded Corners 2263">
            <a:extLst>
              <a:ext uri="{FF2B5EF4-FFF2-40B4-BE49-F238E27FC236}">
                <a16:creationId xmlns:a16="http://schemas.microsoft.com/office/drawing/2014/main" id="{A21584E8-7ACD-761C-A6D6-8B0053D778B8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2265" name="Rectangle: Rounded Corners 2264">
            <a:extLst>
              <a:ext uri="{FF2B5EF4-FFF2-40B4-BE49-F238E27FC236}">
                <a16:creationId xmlns:a16="http://schemas.microsoft.com/office/drawing/2014/main" id="{8AD78DC1-C752-FD1B-202B-666EFACD935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2266" name="Rectangle: Rounded Corners 2265">
            <a:extLst>
              <a:ext uri="{FF2B5EF4-FFF2-40B4-BE49-F238E27FC236}">
                <a16:creationId xmlns:a16="http://schemas.microsoft.com/office/drawing/2014/main" id="{02E32B35-CD39-E32E-FF1F-8B4DB329032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2267" name="Rectangle: Rounded Corners 2266">
            <a:extLst>
              <a:ext uri="{FF2B5EF4-FFF2-40B4-BE49-F238E27FC236}">
                <a16:creationId xmlns:a16="http://schemas.microsoft.com/office/drawing/2014/main" id="{B3064BF9-AB0B-4553-3CD1-471C51CD3988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2268" name="Rectangle: Rounded Corners 2267">
            <a:extLst>
              <a:ext uri="{FF2B5EF4-FFF2-40B4-BE49-F238E27FC236}">
                <a16:creationId xmlns:a16="http://schemas.microsoft.com/office/drawing/2014/main" id="{A9A85B55-550C-8427-8C62-DDD121B5B056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2269" name="Rectangle: Rounded Corners 2268">
            <a:extLst>
              <a:ext uri="{FF2B5EF4-FFF2-40B4-BE49-F238E27FC236}">
                <a16:creationId xmlns:a16="http://schemas.microsoft.com/office/drawing/2014/main" id="{CAC94C0E-E6C9-966A-6A66-FA06CAF1A23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2270" name="Rectangle: Rounded Corners 2269">
            <a:extLst>
              <a:ext uri="{FF2B5EF4-FFF2-40B4-BE49-F238E27FC236}">
                <a16:creationId xmlns:a16="http://schemas.microsoft.com/office/drawing/2014/main" id="{EB9765F2-B3B6-6814-F11A-082B47D51E3F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2271" name="Rectangle: Rounded Corners 2270">
            <a:extLst>
              <a:ext uri="{FF2B5EF4-FFF2-40B4-BE49-F238E27FC236}">
                <a16:creationId xmlns:a16="http://schemas.microsoft.com/office/drawing/2014/main" id="{D8C20724-4F54-0A00-765C-BAABF4CB1CFA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2177" name="Rectangle: Rounded Corners 2176">
            <a:extLst>
              <a:ext uri="{FF2B5EF4-FFF2-40B4-BE49-F238E27FC236}">
                <a16:creationId xmlns:a16="http://schemas.microsoft.com/office/drawing/2014/main" id="{ED502791-8708-DC9E-9EC5-3A7A68762FC7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2178" name="Rectangle: Rounded Corners 2177">
            <a:extLst>
              <a:ext uri="{FF2B5EF4-FFF2-40B4-BE49-F238E27FC236}">
                <a16:creationId xmlns:a16="http://schemas.microsoft.com/office/drawing/2014/main" id="{74A7D097-4ED1-D5D2-FB36-0D8F94CABEC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2179" name="Rectangle: Rounded Corners 2178">
            <a:extLst>
              <a:ext uri="{FF2B5EF4-FFF2-40B4-BE49-F238E27FC236}">
                <a16:creationId xmlns:a16="http://schemas.microsoft.com/office/drawing/2014/main" id="{9F7E6C40-7F60-E5C2-27EA-D2F41247FF6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2272" name="Rectangle: Rounded Corners 2271">
            <a:extLst>
              <a:ext uri="{FF2B5EF4-FFF2-40B4-BE49-F238E27FC236}">
                <a16:creationId xmlns:a16="http://schemas.microsoft.com/office/drawing/2014/main" id="{D542F541-41E7-3E5E-BD53-39F63A0BF0D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2273" name="Rectangle: Rounded Corners 2272">
            <a:extLst>
              <a:ext uri="{FF2B5EF4-FFF2-40B4-BE49-F238E27FC236}">
                <a16:creationId xmlns:a16="http://schemas.microsoft.com/office/drawing/2014/main" id="{01FFF769-1807-B348-8F54-61AC9B23A41D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2274" name="Rectangle: Rounded Corners 2273">
            <a:extLst>
              <a:ext uri="{FF2B5EF4-FFF2-40B4-BE49-F238E27FC236}">
                <a16:creationId xmlns:a16="http://schemas.microsoft.com/office/drawing/2014/main" id="{B1F6689D-AE25-EA68-0774-CF1FBBFB9734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2275" name="Rectangle: Rounded Corners 2274">
            <a:extLst>
              <a:ext uri="{FF2B5EF4-FFF2-40B4-BE49-F238E27FC236}">
                <a16:creationId xmlns:a16="http://schemas.microsoft.com/office/drawing/2014/main" id="{A529827D-299E-443A-B810-AF96E0FB1567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2276" name="Rectangle: Rounded Corners 2275">
            <a:extLst>
              <a:ext uri="{FF2B5EF4-FFF2-40B4-BE49-F238E27FC236}">
                <a16:creationId xmlns:a16="http://schemas.microsoft.com/office/drawing/2014/main" id="{856763A2-3DB7-7F85-7DD6-F6B04E48B4A9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2277" name="Rectangle: Rounded Corners 2276">
            <a:extLst>
              <a:ext uri="{FF2B5EF4-FFF2-40B4-BE49-F238E27FC236}">
                <a16:creationId xmlns:a16="http://schemas.microsoft.com/office/drawing/2014/main" id="{8AE6E1DD-F975-60CB-09F6-CDE3E23739AA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2278" name="Rectangle: Rounded Corners 2277">
            <a:extLst>
              <a:ext uri="{FF2B5EF4-FFF2-40B4-BE49-F238E27FC236}">
                <a16:creationId xmlns:a16="http://schemas.microsoft.com/office/drawing/2014/main" id="{AC6FACBC-DDD8-B21B-7C4C-69D926F8D18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2279" name="Rectangle: Rounded Corners 2278">
            <a:extLst>
              <a:ext uri="{FF2B5EF4-FFF2-40B4-BE49-F238E27FC236}">
                <a16:creationId xmlns:a16="http://schemas.microsoft.com/office/drawing/2014/main" id="{E7237C69-D6D7-C249-1269-FD410FFB5A5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2280" name="Rectangle: Rounded Corners 2279">
            <a:extLst>
              <a:ext uri="{FF2B5EF4-FFF2-40B4-BE49-F238E27FC236}">
                <a16:creationId xmlns:a16="http://schemas.microsoft.com/office/drawing/2014/main" id="{B8F1B317-024E-9F0C-6AF3-0520AFD829B6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2281" name="Rectangle: Rounded Corners 2280">
            <a:extLst>
              <a:ext uri="{FF2B5EF4-FFF2-40B4-BE49-F238E27FC236}">
                <a16:creationId xmlns:a16="http://schemas.microsoft.com/office/drawing/2014/main" id="{7BB9AF45-2FC7-837C-A226-D596F1DD0D35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282" name="Rectangle: Rounded Corners 2281">
            <a:extLst>
              <a:ext uri="{FF2B5EF4-FFF2-40B4-BE49-F238E27FC236}">
                <a16:creationId xmlns:a16="http://schemas.microsoft.com/office/drawing/2014/main" id="{F69CEF1B-9FE0-8CD1-639B-D9A1B79533B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283" name="Rectangle: Rounded Corners 2282">
            <a:extLst>
              <a:ext uri="{FF2B5EF4-FFF2-40B4-BE49-F238E27FC236}">
                <a16:creationId xmlns:a16="http://schemas.microsoft.com/office/drawing/2014/main" id="{DE5BE804-2294-C8F8-E907-10F9EE8B9998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284" name="Rectangle: Rounded Corners 2283">
            <a:extLst>
              <a:ext uri="{FF2B5EF4-FFF2-40B4-BE49-F238E27FC236}">
                <a16:creationId xmlns:a16="http://schemas.microsoft.com/office/drawing/2014/main" id="{25B10896-FA8C-A062-5F10-8B08B5125C7C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285" name="Rectangle: Rounded Corners 2284">
            <a:extLst>
              <a:ext uri="{FF2B5EF4-FFF2-40B4-BE49-F238E27FC236}">
                <a16:creationId xmlns:a16="http://schemas.microsoft.com/office/drawing/2014/main" id="{2297F035-4C31-3694-6C3D-73502B91C79A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286" name="Rectangle: Rounded Corners 2285">
            <a:extLst>
              <a:ext uri="{FF2B5EF4-FFF2-40B4-BE49-F238E27FC236}">
                <a16:creationId xmlns:a16="http://schemas.microsoft.com/office/drawing/2014/main" id="{EB4CA501-DF41-42CF-1F9A-5CB647DB43CB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287" name="Rectangle: Rounded Corners 2286">
            <a:extLst>
              <a:ext uri="{FF2B5EF4-FFF2-40B4-BE49-F238E27FC236}">
                <a16:creationId xmlns:a16="http://schemas.microsoft.com/office/drawing/2014/main" id="{A914ECC1-A837-3400-6B72-77A69C6D367A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288" name="Rectangle: Rounded Corners 2287">
            <a:extLst>
              <a:ext uri="{FF2B5EF4-FFF2-40B4-BE49-F238E27FC236}">
                <a16:creationId xmlns:a16="http://schemas.microsoft.com/office/drawing/2014/main" id="{5546B5D5-CBEB-90EB-0BD2-07DDCE43B35C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289" name="Rectangle: Rounded Corners 2288">
            <a:extLst>
              <a:ext uri="{FF2B5EF4-FFF2-40B4-BE49-F238E27FC236}">
                <a16:creationId xmlns:a16="http://schemas.microsoft.com/office/drawing/2014/main" id="{F15077EF-A406-1856-6794-24324E3EA1F6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290" name="Rectangle: Rounded Corners 2289">
            <a:extLst>
              <a:ext uri="{FF2B5EF4-FFF2-40B4-BE49-F238E27FC236}">
                <a16:creationId xmlns:a16="http://schemas.microsoft.com/office/drawing/2014/main" id="{269BE721-87C6-C351-8592-51AB430C002D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291" name="Rectangle: Rounded Corners 2290">
            <a:extLst>
              <a:ext uri="{FF2B5EF4-FFF2-40B4-BE49-F238E27FC236}">
                <a16:creationId xmlns:a16="http://schemas.microsoft.com/office/drawing/2014/main" id="{358CADE0-ABCE-0E8C-6BC3-E560D6646A5C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292" name="Rectangle: Rounded Corners 2291">
            <a:extLst>
              <a:ext uri="{FF2B5EF4-FFF2-40B4-BE49-F238E27FC236}">
                <a16:creationId xmlns:a16="http://schemas.microsoft.com/office/drawing/2014/main" id="{CCF67D4D-3518-D4DD-A98A-E41F82157C02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293" name="Rectangle: Rounded Corners 2292">
            <a:extLst>
              <a:ext uri="{FF2B5EF4-FFF2-40B4-BE49-F238E27FC236}">
                <a16:creationId xmlns:a16="http://schemas.microsoft.com/office/drawing/2014/main" id="{273CF36A-F772-98D7-3DBB-5F0B0E74C0CA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294" name="Rectangle: Rounded Corners 2293">
            <a:extLst>
              <a:ext uri="{FF2B5EF4-FFF2-40B4-BE49-F238E27FC236}">
                <a16:creationId xmlns:a16="http://schemas.microsoft.com/office/drawing/2014/main" id="{DADCAF73-6F06-159C-A9F2-CF34ADFF3031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295" name="Rectangle: Rounded Corners 2294">
            <a:extLst>
              <a:ext uri="{FF2B5EF4-FFF2-40B4-BE49-F238E27FC236}">
                <a16:creationId xmlns:a16="http://schemas.microsoft.com/office/drawing/2014/main" id="{5319A294-4C7F-5196-F3BD-A2FA2C86CB8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296" name="Rectangle: Rounded Corners 2295">
            <a:extLst>
              <a:ext uri="{FF2B5EF4-FFF2-40B4-BE49-F238E27FC236}">
                <a16:creationId xmlns:a16="http://schemas.microsoft.com/office/drawing/2014/main" id="{D06F81F4-D69D-9ECD-59C3-E98DD89BD199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297" name="Rectangle: Rounded Corners 2296">
            <a:extLst>
              <a:ext uri="{FF2B5EF4-FFF2-40B4-BE49-F238E27FC236}">
                <a16:creationId xmlns:a16="http://schemas.microsoft.com/office/drawing/2014/main" id="{72E1FD1E-9A45-F3E0-6A71-484A7C034F47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298" name="Rectangle: Rounded Corners 2297">
            <a:extLst>
              <a:ext uri="{FF2B5EF4-FFF2-40B4-BE49-F238E27FC236}">
                <a16:creationId xmlns:a16="http://schemas.microsoft.com/office/drawing/2014/main" id="{BD8462D3-42FA-03D9-F8D1-5DDB579ECB1F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2299" name="Rectangle: Rounded Corners 2298">
            <a:extLst>
              <a:ext uri="{FF2B5EF4-FFF2-40B4-BE49-F238E27FC236}">
                <a16:creationId xmlns:a16="http://schemas.microsoft.com/office/drawing/2014/main" id="{D543756D-5D5C-FDF7-10DE-9DACA9F76E7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300" name="Rectangle: Rounded Corners 2299">
            <a:extLst>
              <a:ext uri="{FF2B5EF4-FFF2-40B4-BE49-F238E27FC236}">
                <a16:creationId xmlns:a16="http://schemas.microsoft.com/office/drawing/2014/main" id="{C8030BF7-F012-36DF-F3FD-26B805EB209B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2301" name="Rectangle: Rounded Corners 2300">
            <a:extLst>
              <a:ext uri="{FF2B5EF4-FFF2-40B4-BE49-F238E27FC236}">
                <a16:creationId xmlns:a16="http://schemas.microsoft.com/office/drawing/2014/main" id="{90CD012D-BFEB-FEB7-790C-7102FB1C371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2302" name="Rectangle: Rounded Corners 2301">
            <a:extLst>
              <a:ext uri="{FF2B5EF4-FFF2-40B4-BE49-F238E27FC236}">
                <a16:creationId xmlns:a16="http://schemas.microsoft.com/office/drawing/2014/main" id="{5545E03D-275D-167B-6432-FCF245968171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303" name="Rectangle: Rounded Corners 2302">
            <a:extLst>
              <a:ext uri="{FF2B5EF4-FFF2-40B4-BE49-F238E27FC236}">
                <a16:creationId xmlns:a16="http://schemas.microsoft.com/office/drawing/2014/main" id="{5FD9D5CF-30C6-628D-06A4-F15C0A3CB006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304" name="Rectangle: Rounded Corners 2303">
            <a:extLst>
              <a:ext uri="{FF2B5EF4-FFF2-40B4-BE49-F238E27FC236}">
                <a16:creationId xmlns:a16="http://schemas.microsoft.com/office/drawing/2014/main" id="{F0C32023-9263-0E6D-CA43-CF72678F7365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305" name="Rectangle: Rounded Corners 2304">
            <a:extLst>
              <a:ext uri="{FF2B5EF4-FFF2-40B4-BE49-F238E27FC236}">
                <a16:creationId xmlns:a16="http://schemas.microsoft.com/office/drawing/2014/main" id="{9CE43A0B-AB94-8330-8B74-1F7CEEB88576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306" name="Rectangle: Rounded Corners 2305">
            <a:extLst>
              <a:ext uri="{FF2B5EF4-FFF2-40B4-BE49-F238E27FC236}">
                <a16:creationId xmlns:a16="http://schemas.microsoft.com/office/drawing/2014/main" id="{3FD889EE-8316-1687-764A-1E3527B65DC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307" name="Rectangle: Rounded Corners 2306">
            <a:extLst>
              <a:ext uri="{FF2B5EF4-FFF2-40B4-BE49-F238E27FC236}">
                <a16:creationId xmlns:a16="http://schemas.microsoft.com/office/drawing/2014/main" id="{26537942-3FCA-6B67-BCA7-CDD7F5668EC3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308" name="Rectangle: Rounded Corners 2307">
            <a:extLst>
              <a:ext uri="{FF2B5EF4-FFF2-40B4-BE49-F238E27FC236}">
                <a16:creationId xmlns:a16="http://schemas.microsoft.com/office/drawing/2014/main" id="{763EE807-EF78-0DD0-0BC0-0C48B923B4C7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309" name="Rectangle: Rounded Corners 2308">
            <a:extLst>
              <a:ext uri="{FF2B5EF4-FFF2-40B4-BE49-F238E27FC236}">
                <a16:creationId xmlns:a16="http://schemas.microsoft.com/office/drawing/2014/main" id="{7A851AB7-3C8C-66F5-C448-EFB466E599B6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310" name="Rectangle: Rounded Corners 2309">
            <a:extLst>
              <a:ext uri="{FF2B5EF4-FFF2-40B4-BE49-F238E27FC236}">
                <a16:creationId xmlns:a16="http://schemas.microsoft.com/office/drawing/2014/main" id="{9A9BE40F-86C6-AC88-B7AF-CC495E9C381B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311" name="Rectangle: Rounded Corners 2310">
            <a:extLst>
              <a:ext uri="{FF2B5EF4-FFF2-40B4-BE49-F238E27FC236}">
                <a16:creationId xmlns:a16="http://schemas.microsoft.com/office/drawing/2014/main" id="{D2FF542B-65FE-8301-F7E9-75FE3BEB8AA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312" name="Rectangle: Rounded Corners 2311">
            <a:extLst>
              <a:ext uri="{FF2B5EF4-FFF2-40B4-BE49-F238E27FC236}">
                <a16:creationId xmlns:a16="http://schemas.microsoft.com/office/drawing/2014/main" id="{F91AD030-9540-A824-6361-3A105688B617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313" name="Rectangle: Rounded Corners 2312">
            <a:extLst>
              <a:ext uri="{FF2B5EF4-FFF2-40B4-BE49-F238E27FC236}">
                <a16:creationId xmlns:a16="http://schemas.microsoft.com/office/drawing/2014/main" id="{2E3EAD1B-6F97-0572-9227-E6729C1CF61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314" name="Rectangle: Rounded Corners 2313">
            <a:extLst>
              <a:ext uri="{FF2B5EF4-FFF2-40B4-BE49-F238E27FC236}">
                <a16:creationId xmlns:a16="http://schemas.microsoft.com/office/drawing/2014/main" id="{4BA055D1-6215-1C22-466B-42C163D414B8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315" name="Rectangle: Rounded Corners 2314">
            <a:extLst>
              <a:ext uri="{FF2B5EF4-FFF2-40B4-BE49-F238E27FC236}">
                <a16:creationId xmlns:a16="http://schemas.microsoft.com/office/drawing/2014/main" id="{86B69538-4C28-A70A-C40F-0F087995A178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316" name="Rectangle: Rounded Corners 2315">
            <a:extLst>
              <a:ext uri="{FF2B5EF4-FFF2-40B4-BE49-F238E27FC236}">
                <a16:creationId xmlns:a16="http://schemas.microsoft.com/office/drawing/2014/main" id="{68C03926-11DE-0912-3F12-91EC810252FF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317" name="Rectangle: Rounded Corners 2316">
            <a:extLst>
              <a:ext uri="{FF2B5EF4-FFF2-40B4-BE49-F238E27FC236}">
                <a16:creationId xmlns:a16="http://schemas.microsoft.com/office/drawing/2014/main" id="{4549811B-C8E3-CB9B-FED3-F60F5EA824C6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318" name="Rectangle: Rounded Corners 2317">
            <a:extLst>
              <a:ext uri="{FF2B5EF4-FFF2-40B4-BE49-F238E27FC236}">
                <a16:creationId xmlns:a16="http://schemas.microsoft.com/office/drawing/2014/main" id="{0F4D460D-7C56-E8AB-CF1D-D22A90CF3F28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319" name="Rectangle: Rounded Corners 2318">
            <a:extLst>
              <a:ext uri="{FF2B5EF4-FFF2-40B4-BE49-F238E27FC236}">
                <a16:creationId xmlns:a16="http://schemas.microsoft.com/office/drawing/2014/main" id="{C467FD0B-097B-BDE8-B8C5-3E60AEECE469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320" name="Rectangle: Rounded Corners 2319">
            <a:extLst>
              <a:ext uri="{FF2B5EF4-FFF2-40B4-BE49-F238E27FC236}">
                <a16:creationId xmlns:a16="http://schemas.microsoft.com/office/drawing/2014/main" id="{2FE405E5-566C-1EF3-471F-E7159CC8E1A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321" name="Rectangle: Rounded Corners 2320">
            <a:extLst>
              <a:ext uri="{FF2B5EF4-FFF2-40B4-BE49-F238E27FC236}">
                <a16:creationId xmlns:a16="http://schemas.microsoft.com/office/drawing/2014/main" id="{03E8BDE8-538C-7792-2841-B9D668E7EA1A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322" name="Rectangle: Rounded Corners 2321">
            <a:extLst>
              <a:ext uri="{FF2B5EF4-FFF2-40B4-BE49-F238E27FC236}">
                <a16:creationId xmlns:a16="http://schemas.microsoft.com/office/drawing/2014/main" id="{1018EAA7-BA4C-2E0A-5196-9616348C7AF5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323" name="Rectangle: Rounded Corners 2322">
            <a:extLst>
              <a:ext uri="{FF2B5EF4-FFF2-40B4-BE49-F238E27FC236}">
                <a16:creationId xmlns:a16="http://schemas.microsoft.com/office/drawing/2014/main" id="{2EB40D8C-42D1-F375-4AFF-CBC5B76E545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24" name="Rectangle: Rounded Corners 2323">
            <a:extLst>
              <a:ext uri="{FF2B5EF4-FFF2-40B4-BE49-F238E27FC236}">
                <a16:creationId xmlns:a16="http://schemas.microsoft.com/office/drawing/2014/main" id="{98F9EA08-8B1B-E375-FCB0-5DDAD50676C8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325" name="Rectangle: Rounded Corners 2324">
            <a:extLst>
              <a:ext uri="{FF2B5EF4-FFF2-40B4-BE49-F238E27FC236}">
                <a16:creationId xmlns:a16="http://schemas.microsoft.com/office/drawing/2014/main" id="{9ACB08C6-5F89-1805-E040-638EC36845FB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326" name="Rectangle: Rounded Corners 2325">
            <a:extLst>
              <a:ext uri="{FF2B5EF4-FFF2-40B4-BE49-F238E27FC236}">
                <a16:creationId xmlns:a16="http://schemas.microsoft.com/office/drawing/2014/main" id="{4DB5460C-9A87-2BEB-1210-3043EAA8E47C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327" name="Rectangle: Rounded Corners 2326">
            <a:extLst>
              <a:ext uri="{FF2B5EF4-FFF2-40B4-BE49-F238E27FC236}">
                <a16:creationId xmlns:a16="http://schemas.microsoft.com/office/drawing/2014/main" id="{8E55614B-BA7E-C96A-AE4C-4BB276B516E9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328" name="Rectangle: Rounded Corners 2327">
            <a:extLst>
              <a:ext uri="{FF2B5EF4-FFF2-40B4-BE49-F238E27FC236}">
                <a16:creationId xmlns:a16="http://schemas.microsoft.com/office/drawing/2014/main" id="{15EBF220-12C2-8646-B4E5-A49C2E6B8E3E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329" name="Rectangle: Rounded Corners 2328">
            <a:extLst>
              <a:ext uri="{FF2B5EF4-FFF2-40B4-BE49-F238E27FC236}">
                <a16:creationId xmlns:a16="http://schemas.microsoft.com/office/drawing/2014/main" id="{B46E520A-9400-D705-8302-9D7DB6E7DC45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330" name="Rectangle: Rounded Corners 2329">
            <a:extLst>
              <a:ext uri="{FF2B5EF4-FFF2-40B4-BE49-F238E27FC236}">
                <a16:creationId xmlns:a16="http://schemas.microsoft.com/office/drawing/2014/main" id="{6071C708-5F76-321E-53FE-07081D44809F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331" name="Rectangle: Rounded Corners 2330">
            <a:extLst>
              <a:ext uri="{FF2B5EF4-FFF2-40B4-BE49-F238E27FC236}">
                <a16:creationId xmlns:a16="http://schemas.microsoft.com/office/drawing/2014/main" id="{587E7E7B-F8B5-50DF-314B-1044F582CC40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32" name="Rectangle: Rounded Corners 2331">
            <a:extLst>
              <a:ext uri="{FF2B5EF4-FFF2-40B4-BE49-F238E27FC236}">
                <a16:creationId xmlns:a16="http://schemas.microsoft.com/office/drawing/2014/main" id="{D7D6EBE6-C02C-750B-B3B7-3868910BBA94}"/>
              </a:ext>
            </a:extLst>
          </p:cNvPr>
          <p:cNvSpPr/>
          <p:nvPr/>
        </p:nvSpPr>
        <p:spPr>
          <a:xfrm>
            <a:off x="4617177" y="57547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333" name="Rectangle: Rounded Corners 2332">
            <a:extLst>
              <a:ext uri="{FF2B5EF4-FFF2-40B4-BE49-F238E27FC236}">
                <a16:creationId xmlns:a16="http://schemas.microsoft.com/office/drawing/2014/main" id="{0B90DC77-03E4-35AB-6CA3-60A2275DECE6}"/>
              </a:ext>
            </a:extLst>
          </p:cNvPr>
          <p:cNvSpPr/>
          <p:nvPr/>
        </p:nvSpPr>
        <p:spPr>
          <a:xfrm>
            <a:off x="4617176" y="57547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705103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0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0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243" grpId="0" animBg="1"/>
      <p:bldP spid="2244" grpId="0" animBg="1"/>
      <p:bldP spid="224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177" grpId="0" animBg="1"/>
      <p:bldP spid="2178" grpId="0" animBg="1"/>
      <p:bldP spid="2179" grpId="0" animBg="1"/>
      <p:bldP spid="2272" grpId="0" animBg="1"/>
      <p:bldP spid="2273" grpId="0" animBg="1"/>
      <p:bldP spid="2274" grpId="0" animBg="1"/>
      <p:bldP spid="2275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3" grpId="0" animBg="1"/>
      <p:bldP spid="2284" grpId="0" animBg="1"/>
      <p:bldP spid="2285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8" grpId="0" animBg="1"/>
      <p:bldP spid="2319" grpId="0" animBg="1"/>
      <p:bldP spid="2320" grpId="0" animBg="1"/>
      <p:bldP spid="2321" grpId="0" animBg="1"/>
      <p:bldP spid="2322" grpId="0" animBg="1"/>
      <p:bldP spid="2323" grpId="0" animBg="1"/>
      <p:bldP spid="2324" grpId="0" animBg="1"/>
      <p:bldP spid="2325" grpId="0" animBg="1"/>
      <p:bldP spid="2326" grpId="0" animBg="1"/>
      <p:bldP spid="2327" grpId="0" animBg="1"/>
      <p:bldP spid="2328" grpId="0" animBg="1"/>
      <p:bldP spid="2329" grpId="0" animBg="1"/>
      <p:bldP spid="2330" grpId="0" animBg="1"/>
      <p:bldP spid="2331" grpId="0" animBg="1"/>
      <p:bldP spid="2332" grpId="0" animBg="1"/>
      <p:bldP spid="23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FE1C2-4EBB-1A7C-3F0A-507D1CBCAA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0"/>
          <a:stretch/>
        </p:blipFill>
        <p:spPr>
          <a:xfrm>
            <a:off x="2484384" y="0"/>
            <a:ext cx="741496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4002621-AB65-C181-1EBC-5F782460D795}"/>
                  </a:ext>
                </a:extLst>
              </p14:cNvPr>
              <p14:cNvContentPartPr/>
              <p14:nvPr/>
            </p14:nvContentPartPr>
            <p14:xfrm>
              <a:off x="4321115" y="1253276"/>
              <a:ext cx="2536560" cy="23580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24002621-AB65-C181-1EBC-5F782460D7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1315" y="1233473"/>
                <a:ext cx="2571840" cy="23922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47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586182" y="0"/>
            <a:ext cx="16344577" cy="7388316"/>
          </a:xfrm>
          <a:prstGeom prst="rect">
            <a:avLst/>
          </a:prstGeom>
          <a:blipFill dpi="0" rotWithShape="1">
            <a:blip r:embed="rId2">
              <a:alphaModFix amt="4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708640-D227-4EDA-FAB1-B83335FE81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100000" detail="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06" y="266903"/>
            <a:ext cx="7707161" cy="6956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A1C821-B268-3887-818B-E82C498AB383}"/>
              </a:ext>
            </a:extLst>
          </p:cNvPr>
          <p:cNvSpPr txBox="1"/>
          <p:nvPr/>
        </p:nvSpPr>
        <p:spPr>
          <a:xfrm>
            <a:off x="5611908" y="3150745"/>
            <a:ext cx="155121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356CC5-5228-1B39-C6BA-78DC10053551}"/>
              </a:ext>
            </a:extLst>
          </p:cNvPr>
          <p:cNvSpPr txBox="1"/>
          <p:nvPr/>
        </p:nvSpPr>
        <p:spPr>
          <a:xfrm>
            <a:off x="6256773" y="1099093"/>
            <a:ext cx="2485101" cy="1200329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8F1173-CEBF-1208-E014-89A02C8B64FE}"/>
              </a:ext>
            </a:extLst>
          </p:cNvPr>
          <p:cNvSpPr txBox="1"/>
          <p:nvPr/>
        </p:nvSpPr>
        <p:spPr>
          <a:xfrm>
            <a:off x="7609493" y="3089189"/>
            <a:ext cx="2485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576C5A-2103-0757-BC9B-03F75D3FDA04}"/>
              </a:ext>
            </a:extLst>
          </p:cNvPr>
          <p:cNvSpPr txBox="1"/>
          <p:nvPr/>
        </p:nvSpPr>
        <p:spPr>
          <a:xfrm>
            <a:off x="6405787" y="5449096"/>
            <a:ext cx="248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131811-1ED0-1E93-99D0-06E8A26DB9E3}"/>
              </a:ext>
            </a:extLst>
          </p:cNvPr>
          <p:cNvSpPr txBox="1"/>
          <p:nvPr/>
        </p:nvSpPr>
        <p:spPr>
          <a:xfrm>
            <a:off x="3922982" y="5449096"/>
            <a:ext cx="248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777BE2-0D53-7342-7EE9-0FD9A2FE6AFD}"/>
              </a:ext>
            </a:extLst>
          </p:cNvPr>
          <p:cNvSpPr txBox="1"/>
          <p:nvPr/>
        </p:nvSpPr>
        <p:spPr>
          <a:xfrm>
            <a:off x="2713088" y="3027634"/>
            <a:ext cx="2485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9C4139-EC62-50CB-CBFA-8CA15B733828}"/>
              </a:ext>
            </a:extLst>
          </p:cNvPr>
          <p:cNvSpPr txBox="1"/>
          <p:nvPr/>
        </p:nvSpPr>
        <p:spPr>
          <a:xfrm>
            <a:off x="3771672" y="1051867"/>
            <a:ext cx="2485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6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CA3255-8765-B043-413D-68C968EEFDAF}"/>
              </a:ext>
            </a:extLst>
          </p:cNvPr>
          <p:cNvSpPr/>
          <p:nvPr/>
        </p:nvSpPr>
        <p:spPr>
          <a:xfrm>
            <a:off x="263013" y="199103"/>
            <a:ext cx="11665974" cy="6459793"/>
          </a:xfrm>
          <a:prstGeom prst="roundRect">
            <a:avLst/>
          </a:prstGeom>
          <a:solidFill>
            <a:schemeClr val="accent2"/>
          </a:solidFill>
          <a:ln cap="rnd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D538"/>
              </a:solidFill>
            </a:endParaRPr>
          </a:p>
        </p:txBody>
      </p:sp>
      <p:sp>
        <p:nvSpPr>
          <p:cNvPr id="6" name="AutoShape 51">
            <a:extLst>
              <a:ext uri="{FF2B5EF4-FFF2-40B4-BE49-F238E27FC236}">
                <a16:creationId xmlns:a16="http://schemas.microsoft.com/office/drawing/2014/main" id="{4168488A-AF65-0811-EE12-76DAD3A87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1" y="435972"/>
            <a:ext cx="11166764" cy="1495525"/>
          </a:xfrm>
          <a:prstGeom prst="roundRect">
            <a:avLst>
              <a:gd name="adj" fmla="val 16667"/>
            </a:avLst>
          </a:prstGeom>
          <a:blipFill>
            <a:blip r:embed="rId2"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000000"/>
                </a:solidFill>
              </a:rPr>
              <a:t>Hoạt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động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vi-VN" altLang="en-US" sz="4400" b="1" dirty="0">
                <a:solidFill>
                  <a:srgbClr val="000000"/>
                </a:solidFill>
              </a:rPr>
              <a:t>2</a:t>
            </a:r>
            <a:r>
              <a:rPr lang="en-US" altLang="en-US" sz="4400" b="1" dirty="0">
                <a:solidFill>
                  <a:srgbClr val="000000"/>
                </a:solidFill>
              </a:rPr>
              <a:t>: </a:t>
            </a:r>
            <a:r>
              <a:rPr lang="vi-VN" altLang="en-US" sz="4400" b="1" dirty="0">
                <a:solidFill>
                  <a:srgbClr val="000000"/>
                </a:solidFill>
              </a:rPr>
              <a:t>Thành tựu tiêu biểu của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400" b="1" dirty="0">
                <a:solidFill>
                  <a:srgbClr val="000000"/>
                </a:solidFill>
              </a:rPr>
              <a:t>văn minh sông Hồng</a:t>
            </a:r>
            <a:endParaRPr lang="en-US" altLang="en-US" sz="4400" b="1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D09A8-163F-03E5-9057-7DFE83FC2B94}"/>
              </a:ext>
            </a:extLst>
          </p:cNvPr>
          <p:cNvSpPr/>
          <p:nvPr/>
        </p:nvSpPr>
        <p:spPr>
          <a:xfrm>
            <a:off x="263013" y="2421025"/>
            <a:ext cx="1276350" cy="76912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472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</a:t>
            </a:r>
            <a:r>
              <a:rPr lang="vi-VN" sz="4000" b="1" dirty="0">
                <a:solidFill>
                  <a:srgbClr val="472C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US" sz="4000" b="1" dirty="0">
              <a:solidFill>
                <a:srgbClr val="472C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34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>
            <a:extLst>
              <a:ext uri="{FF2B5EF4-FFF2-40B4-BE49-F238E27FC236}">
                <a16:creationId xmlns:a16="http://schemas.microsoft.com/office/drawing/2014/main" id="{5E2EAED6-4E8D-7BA6-83D9-2FB233F0C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769631"/>
            <a:ext cx="11830050" cy="259801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ctr">
              <a:buFontTx/>
              <a:buChar char="-"/>
              <a:defRPr/>
            </a:pPr>
            <a:r>
              <a:rPr lang="vi-VN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những thành tựu tiêu </a:t>
            </a:r>
            <a:r>
              <a:rPr lang="vi-VN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của </a:t>
            </a:r>
          </a:p>
          <a:p>
            <a:pPr algn="ctr">
              <a:defRPr/>
            </a:pPr>
            <a:r>
              <a:rPr lang="vi-VN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vi-VN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sông Hồng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425" y="5168451"/>
            <a:ext cx="3762375" cy="16895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57626" y="5048251"/>
            <a:ext cx="4171950" cy="180974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09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51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1DA671C8-125E-D101-964A-218C29F5C293}"/>
              </a:ext>
            </a:extLst>
          </p:cNvPr>
          <p:cNvSpPr/>
          <p:nvPr/>
        </p:nvSpPr>
        <p:spPr>
          <a:xfrm>
            <a:off x="171450" y="38077"/>
            <a:ext cx="11849100" cy="6696227"/>
          </a:xfrm>
          <a:prstGeom prst="roundRect">
            <a:avLst/>
          </a:prstGeom>
          <a:solidFill>
            <a:schemeClr val="bg1"/>
          </a:solidFill>
          <a:ln cap="rnd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C55F8507-E34A-3D07-B707-9D731B64CBCE}"/>
              </a:ext>
            </a:extLst>
          </p:cNvPr>
          <p:cNvSpPr/>
          <p:nvPr/>
        </p:nvSpPr>
        <p:spPr>
          <a:xfrm>
            <a:off x="2779619" y="38077"/>
            <a:ext cx="6107982" cy="6107982"/>
          </a:xfrm>
          <a:prstGeom prst="circularArrow">
            <a:avLst>
              <a:gd name="adj1" fmla="val 5544"/>
              <a:gd name="adj2" fmla="val 330680"/>
              <a:gd name="adj3" fmla="val 13437557"/>
              <a:gd name="adj4" fmla="val 17595517"/>
              <a:gd name="adj5" fmla="val 5757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5A1E530-07A9-4AD7-8067-7BE98A8CA541}"/>
              </a:ext>
            </a:extLst>
          </p:cNvPr>
          <p:cNvSpPr/>
          <p:nvPr/>
        </p:nvSpPr>
        <p:spPr>
          <a:xfrm>
            <a:off x="4200532" y="278274"/>
            <a:ext cx="3266156" cy="1442686"/>
          </a:xfrm>
          <a:custGeom>
            <a:avLst/>
            <a:gdLst>
              <a:gd name="connsiteX0" fmla="*/ 0 w 3266156"/>
              <a:gd name="connsiteY0" fmla="*/ 240452 h 1442686"/>
              <a:gd name="connsiteX1" fmla="*/ 240452 w 3266156"/>
              <a:gd name="connsiteY1" fmla="*/ 0 h 1442686"/>
              <a:gd name="connsiteX2" fmla="*/ 3025704 w 3266156"/>
              <a:gd name="connsiteY2" fmla="*/ 0 h 1442686"/>
              <a:gd name="connsiteX3" fmla="*/ 3266156 w 3266156"/>
              <a:gd name="connsiteY3" fmla="*/ 240452 h 1442686"/>
              <a:gd name="connsiteX4" fmla="*/ 3266156 w 3266156"/>
              <a:gd name="connsiteY4" fmla="*/ 1202234 h 1442686"/>
              <a:gd name="connsiteX5" fmla="*/ 3025704 w 3266156"/>
              <a:gd name="connsiteY5" fmla="*/ 1442686 h 1442686"/>
              <a:gd name="connsiteX6" fmla="*/ 240452 w 3266156"/>
              <a:gd name="connsiteY6" fmla="*/ 1442686 h 1442686"/>
              <a:gd name="connsiteX7" fmla="*/ 0 w 3266156"/>
              <a:gd name="connsiteY7" fmla="*/ 1202234 h 1442686"/>
              <a:gd name="connsiteX8" fmla="*/ 0 w 3266156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156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3025704" y="0"/>
                </a:lnTo>
                <a:cubicBezTo>
                  <a:pt x="3158502" y="0"/>
                  <a:pt x="3266156" y="107654"/>
                  <a:pt x="3266156" y="240452"/>
                </a:cubicBezTo>
                <a:lnTo>
                  <a:pt x="3266156" y="1202234"/>
                </a:lnTo>
                <a:cubicBezTo>
                  <a:pt x="3266156" y="1335032"/>
                  <a:pt x="3158502" y="1442686"/>
                  <a:pt x="3025704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>
                <a:solidFill>
                  <a:srgbClr val="FF0000"/>
                </a:solidFill>
              </a:rPr>
              <a:t>THÀNH TỰU TIÊU BIỂU</a:t>
            </a:r>
            <a:endParaRPr lang="en-US" sz="3200" b="1" kern="1200" dirty="0">
              <a:solidFill>
                <a:srgbClr val="FF0000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1BA8C8-9DA7-5766-A1F6-179FCA08FDD3}"/>
              </a:ext>
            </a:extLst>
          </p:cNvPr>
          <p:cNvSpPr/>
          <p:nvPr/>
        </p:nvSpPr>
        <p:spPr>
          <a:xfrm>
            <a:off x="7523021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812566"/>
              <a:satOff val="-4220"/>
              <a:lumOff val="-686"/>
              <a:alphaOff val="0"/>
            </a:schemeClr>
          </a:fillRef>
          <a:effectRef idx="2">
            <a:schemeClr val="accent3">
              <a:hueOff val="2812566"/>
              <a:satOff val="-4220"/>
              <a:lumOff val="-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rgbClr val="FFFF00"/>
                </a:solidFill>
              </a:rPr>
              <a:t> </a:t>
            </a:r>
            <a:r>
              <a:rPr lang="vi-VN" sz="3200" b="1" kern="1200" dirty="0">
                <a:solidFill>
                  <a:srgbClr val="FFFF00"/>
                </a:solidFill>
              </a:rPr>
              <a:t>Nhà nước Văn Lang</a:t>
            </a:r>
            <a:endParaRPr lang="en-US" sz="3200" b="1" kern="1200" dirty="0">
              <a:solidFill>
                <a:srgbClr val="FFFF0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71FF4D-DB1A-2DBD-0381-91275D4683BB}"/>
              </a:ext>
            </a:extLst>
          </p:cNvPr>
          <p:cNvSpPr/>
          <p:nvPr/>
        </p:nvSpPr>
        <p:spPr>
          <a:xfrm>
            <a:off x="6527008" y="4741450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vi-VN" sz="3200" b="1" kern="1200" dirty="0">
                <a:solidFill>
                  <a:srgbClr val="FF0000"/>
                </a:solidFill>
              </a:rPr>
              <a:t>Nhà nước Âu Lạc</a:t>
            </a:r>
            <a:endParaRPr lang="en-US" sz="3200" b="1" kern="1200" dirty="0">
              <a:solidFill>
                <a:srgbClr val="FF0000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10EDBF-3F9C-0054-5462-F149761101E9}"/>
              </a:ext>
            </a:extLst>
          </p:cNvPr>
          <p:cNvSpPr/>
          <p:nvPr/>
        </p:nvSpPr>
        <p:spPr>
          <a:xfrm>
            <a:off x="1992268" y="4545117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437698"/>
              <a:satOff val="-12660"/>
              <a:lumOff val="-2059"/>
              <a:alphaOff val="0"/>
            </a:schemeClr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/>
              <a:t> </a:t>
            </a:r>
            <a:r>
              <a:rPr lang="vi-VN" sz="3200" b="1" kern="1200" dirty="0"/>
              <a:t>Thành 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/>
              <a:t>Cổ Loa</a:t>
            </a:r>
            <a:endParaRPr lang="en-US" sz="3200" b="1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E7FBAA-29D1-3EB6-8E58-B83A548EDC3D}"/>
              </a:ext>
            </a:extLst>
          </p:cNvPr>
          <p:cNvSpPr/>
          <p:nvPr/>
        </p:nvSpPr>
        <p:spPr>
          <a:xfrm>
            <a:off x="1336932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3200" b="1" kern="1200" dirty="0">
                <a:solidFill>
                  <a:srgbClr val="FFFF00"/>
                </a:solidFill>
              </a:rPr>
              <a:t>Trống đồng Đông Sơn</a:t>
            </a:r>
            <a:endParaRPr lang="en-US" sz="3200" b="1" kern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43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477688"/>
              </p:ext>
            </p:extLst>
          </p:nvPr>
        </p:nvGraphicFramePr>
        <p:xfrm>
          <a:off x="0" y="-9525"/>
          <a:ext cx="12192000" cy="60112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25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41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36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3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3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3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endParaRPr kumimoji="0" lang="en-US" sz="36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83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36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kumimoji="0" lang="en-US" sz="3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kumimoji="0" lang="en-US" sz="3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3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36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965"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Nhà nước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965"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Kinh đô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20075" y="2228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67449" y="1582519"/>
            <a:ext cx="557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2700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7448" y="2483764"/>
            <a:ext cx="5572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7448" y="4049433"/>
            <a:ext cx="557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Lang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7448" y="5016808"/>
            <a:ext cx="557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Châu, Phú Thọ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8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886200" y="152401"/>
            <a:ext cx="510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200400" y="142177"/>
            <a:ext cx="66294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457200" indent="-457200" algn="just">
              <a:defRPr sz="3200" b="1">
                <a:latin typeface="Times New Roman" panose="02020603050405020304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Các tầng lớp trong xã hội Văn Lang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648200" y="838201"/>
            <a:ext cx="2743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838700" y="838200"/>
            <a:ext cx="3390900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 VƯƠNG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819400" y="2171700"/>
            <a:ext cx="2971800" cy="1066800"/>
          </a:xfrm>
          <a:prstGeom prst="rect">
            <a:avLst/>
          </a:prstGeom>
          <a:solidFill>
            <a:schemeClr val="hlink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086600" y="2286001"/>
            <a:ext cx="2895600" cy="1323439"/>
          </a:xfrm>
          <a:prstGeom prst="rect">
            <a:avLst/>
          </a:prstGeom>
          <a:solidFill>
            <a:schemeClr val="hlink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5375372" y="5791200"/>
            <a:ext cx="20701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5216115" y="4216400"/>
            <a:ext cx="243840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 flipH="1">
            <a:off x="4724400" y="1461074"/>
            <a:ext cx="1558516" cy="67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>
            <a:off x="6534150" y="1461074"/>
            <a:ext cx="1619250" cy="74872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4495800" y="3276600"/>
            <a:ext cx="1787116" cy="939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 flipH="1">
            <a:off x="6632163" y="3609440"/>
            <a:ext cx="1359311" cy="60696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80" name="Line 16"/>
          <p:cNvSpPr>
            <a:spLocks noChangeShapeType="1"/>
          </p:cNvSpPr>
          <p:nvPr/>
        </p:nvSpPr>
        <p:spPr bwMode="auto">
          <a:xfrm flipH="1">
            <a:off x="6357780" y="5156200"/>
            <a:ext cx="12700" cy="635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9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nimBg="1"/>
      <p:bldP spid="62470" grpId="0" animBg="1"/>
      <p:bldP spid="62471" grpId="0" animBg="1"/>
      <p:bldP spid="62473" grpId="0" animBg="1"/>
      <p:bldP spid="62474" grpId="0" animBg="1"/>
      <p:bldP spid="62475" grpId="0" animBg="1"/>
      <p:bldP spid="62476" grpId="0" animBg="1"/>
      <p:bldP spid="62477" grpId="0" animBg="1"/>
      <p:bldP spid="62479" grpId="0" animBg="1"/>
      <p:bldP spid="624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3B627E-DEE9-A98E-17D0-CF2ADB0B0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25"/>
          <a:stretch/>
        </p:blipFill>
        <p:spPr>
          <a:xfrm>
            <a:off x="1740310" y="143165"/>
            <a:ext cx="8711380" cy="5525728"/>
          </a:xfrm>
          <a:prstGeom prst="rect">
            <a:avLst/>
          </a:prstGeom>
        </p:spPr>
      </p:pic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2477484" y="5766239"/>
            <a:ext cx="7237031" cy="954107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i="1" dirty="0"/>
              <a:t>“  Các vua Hùng đã có công dựng nước, </a:t>
            </a:r>
          </a:p>
          <a:p>
            <a:pPr algn="ctr"/>
            <a:r>
              <a:rPr lang="en-US" sz="2800" b="1" i="1" dirty="0"/>
              <a:t>Bác cháu ta phải cùng nhau giữ lấy nước ” .</a:t>
            </a:r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886200" y="152401"/>
            <a:ext cx="510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6934200" y="2932113"/>
            <a:ext cx="3276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84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707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1DA671C8-125E-D101-964A-218C29F5C293}"/>
              </a:ext>
            </a:extLst>
          </p:cNvPr>
          <p:cNvSpPr/>
          <p:nvPr/>
        </p:nvSpPr>
        <p:spPr>
          <a:xfrm>
            <a:off x="171450" y="38077"/>
            <a:ext cx="11849100" cy="6696227"/>
          </a:xfrm>
          <a:prstGeom prst="roundRect">
            <a:avLst/>
          </a:prstGeom>
          <a:solidFill>
            <a:schemeClr val="bg1"/>
          </a:solidFill>
          <a:ln cap="rnd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C55F8507-E34A-3D07-B707-9D731B64CBCE}"/>
              </a:ext>
            </a:extLst>
          </p:cNvPr>
          <p:cNvSpPr/>
          <p:nvPr/>
        </p:nvSpPr>
        <p:spPr>
          <a:xfrm>
            <a:off x="2779619" y="38077"/>
            <a:ext cx="6107982" cy="6107982"/>
          </a:xfrm>
          <a:prstGeom prst="circularArrow">
            <a:avLst>
              <a:gd name="adj1" fmla="val 5544"/>
              <a:gd name="adj2" fmla="val 330680"/>
              <a:gd name="adj3" fmla="val 13437557"/>
              <a:gd name="adj4" fmla="val 17595517"/>
              <a:gd name="adj5" fmla="val 5757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5A1E530-07A9-4AD7-8067-7BE98A8CA541}"/>
              </a:ext>
            </a:extLst>
          </p:cNvPr>
          <p:cNvSpPr/>
          <p:nvPr/>
        </p:nvSpPr>
        <p:spPr>
          <a:xfrm>
            <a:off x="4200532" y="278274"/>
            <a:ext cx="3266156" cy="1442686"/>
          </a:xfrm>
          <a:custGeom>
            <a:avLst/>
            <a:gdLst>
              <a:gd name="connsiteX0" fmla="*/ 0 w 3266156"/>
              <a:gd name="connsiteY0" fmla="*/ 240452 h 1442686"/>
              <a:gd name="connsiteX1" fmla="*/ 240452 w 3266156"/>
              <a:gd name="connsiteY1" fmla="*/ 0 h 1442686"/>
              <a:gd name="connsiteX2" fmla="*/ 3025704 w 3266156"/>
              <a:gd name="connsiteY2" fmla="*/ 0 h 1442686"/>
              <a:gd name="connsiteX3" fmla="*/ 3266156 w 3266156"/>
              <a:gd name="connsiteY3" fmla="*/ 240452 h 1442686"/>
              <a:gd name="connsiteX4" fmla="*/ 3266156 w 3266156"/>
              <a:gd name="connsiteY4" fmla="*/ 1202234 h 1442686"/>
              <a:gd name="connsiteX5" fmla="*/ 3025704 w 3266156"/>
              <a:gd name="connsiteY5" fmla="*/ 1442686 h 1442686"/>
              <a:gd name="connsiteX6" fmla="*/ 240452 w 3266156"/>
              <a:gd name="connsiteY6" fmla="*/ 1442686 h 1442686"/>
              <a:gd name="connsiteX7" fmla="*/ 0 w 3266156"/>
              <a:gd name="connsiteY7" fmla="*/ 1202234 h 1442686"/>
              <a:gd name="connsiteX8" fmla="*/ 0 w 3266156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156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3025704" y="0"/>
                </a:lnTo>
                <a:cubicBezTo>
                  <a:pt x="3158502" y="0"/>
                  <a:pt x="3266156" y="107654"/>
                  <a:pt x="3266156" y="240452"/>
                </a:cubicBezTo>
                <a:lnTo>
                  <a:pt x="3266156" y="1202234"/>
                </a:lnTo>
                <a:cubicBezTo>
                  <a:pt x="3266156" y="1335032"/>
                  <a:pt x="3158502" y="1442686"/>
                  <a:pt x="3025704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>
                <a:solidFill>
                  <a:srgbClr val="FF0000"/>
                </a:solidFill>
              </a:rPr>
              <a:t>THÀNH TỰU TIÊU BIỂU</a:t>
            </a:r>
            <a:endParaRPr lang="en-US" sz="3200" b="1" kern="1200" dirty="0">
              <a:solidFill>
                <a:srgbClr val="FF0000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1BA8C8-9DA7-5766-A1F6-179FCA08FDD3}"/>
              </a:ext>
            </a:extLst>
          </p:cNvPr>
          <p:cNvSpPr/>
          <p:nvPr/>
        </p:nvSpPr>
        <p:spPr>
          <a:xfrm>
            <a:off x="7523021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812566"/>
              <a:satOff val="-4220"/>
              <a:lumOff val="-686"/>
              <a:alphaOff val="0"/>
            </a:schemeClr>
          </a:fillRef>
          <a:effectRef idx="2">
            <a:schemeClr val="accent3">
              <a:hueOff val="2812566"/>
              <a:satOff val="-4220"/>
              <a:lumOff val="-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rgbClr val="FFFF00"/>
                </a:solidFill>
              </a:rPr>
              <a:t> </a:t>
            </a:r>
            <a:r>
              <a:rPr lang="vi-VN" sz="3200" b="1" kern="1200" dirty="0">
                <a:solidFill>
                  <a:srgbClr val="FFFF00"/>
                </a:solidFill>
              </a:rPr>
              <a:t>Nhà nước Văn Lang</a:t>
            </a:r>
            <a:endParaRPr lang="en-US" sz="3200" b="1" kern="1200" dirty="0">
              <a:solidFill>
                <a:srgbClr val="FFFF0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71FF4D-DB1A-2DBD-0381-91275D4683BB}"/>
              </a:ext>
            </a:extLst>
          </p:cNvPr>
          <p:cNvSpPr/>
          <p:nvPr/>
        </p:nvSpPr>
        <p:spPr>
          <a:xfrm>
            <a:off x="6527008" y="4741450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vi-VN" sz="3200" b="1" kern="1200" dirty="0">
                <a:solidFill>
                  <a:srgbClr val="FF0000"/>
                </a:solidFill>
              </a:rPr>
              <a:t>Nhà nước Âu Lạc</a:t>
            </a:r>
            <a:endParaRPr lang="en-US" sz="3200" b="1" kern="1200" dirty="0">
              <a:solidFill>
                <a:srgbClr val="FF0000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10EDBF-3F9C-0054-5462-F149761101E9}"/>
              </a:ext>
            </a:extLst>
          </p:cNvPr>
          <p:cNvSpPr/>
          <p:nvPr/>
        </p:nvSpPr>
        <p:spPr>
          <a:xfrm>
            <a:off x="1992268" y="4545117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437698"/>
              <a:satOff val="-12660"/>
              <a:lumOff val="-2059"/>
              <a:alphaOff val="0"/>
            </a:schemeClr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/>
              <a:t> </a:t>
            </a:r>
            <a:r>
              <a:rPr lang="vi-VN" sz="3200" b="1" kern="1200" dirty="0"/>
              <a:t>Thành 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/>
              <a:t>Cổ Loa</a:t>
            </a:r>
            <a:endParaRPr lang="en-US" sz="3200" b="1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E7FBAA-29D1-3EB6-8E58-B83A548EDC3D}"/>
              </a:ext>
            </a:extLst>
          </p:cNvPr>
          <p:cNvSpPr/>
          <p:nvPr/>
        </p:nvSpPr>
        <p:spPr>
          <a:xfrm>
            <a:off x="1336932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3200" b="1" kern="1200" dirty="0">
                <a:solidFill>
                  <a:srgbClr val="FFFF00"/>
                </a:solidFill>
              </a:rPr>
              <a:t>Trống đồng Đông Sơn</a:t>
            </a:r>
            <a:endParaRPr lang="en-US" sz="3200" b="1" kern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68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1DA671C8-125E-D101-964A-218C29F5C293}"/>
              </a:ext>
            </a:extLst>
          </p:cNvPr>
          <p:cNvSpPr/>
          <p:nvPr/>
        </p:nvSpPr>
        <p:spPr>
          <a:xfrm>
            <a:off x="171450" y="38077"/>
            <a:ext cx="11849100" cy="6696227"/>
          </a:xfrm>
          <a:prstGeom prst="roundRect">
            <a:avLst/>
          </a:prstGeom>
          <a:solidFill>
            <a:schemeClr val="bg1"/>
          </a:solidFill>
          <a:ln cap="rnd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C55F8507-E34A-3D07-B707-9D731B64CBCE}"/>
              </a:ext>
            </a:extLst>
          </p:cNvPr>
          <p:cNvSpPr/>
          <p:nvPr/>
        </p:nvSpPr>
        <p:spPr>
          <a:xfrm>
            <a:off x="2779619" y="38077"/>
            <a:ext cx="6107982" cy="6107982"/>
          </a:xfrm>
          <a:prstGeom prst="circularArrow">
            <a:avLst>
              <a:gd name="adj1" fmla="val 5544"/>
              <a:gd name="adj2" fmla="val 330680"/>
              <a:gd name="adj3" fmla="val 13437557"/>
              <a:gd name="adj4" fmla="val 17595517"/>
              <a:gd name="adj5" fmla="val 5757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5A1E530-07A9-4AD7-8067-7BE98A8CA541}"/>
              </a:ext>
            </a:extLst>
          </p:cNvPr>
          <p:cNvSpPr/>
          <p:nvPr/>
        </p:nvSpPr>
        <p:spPr>
          <a:xfrm>
            <a:off x="4200532" y="278274"/>
            <a:ext cx="3266156" cy="1442686"/>
          </a:xfrm>
          <a:custGeom>
            <a:avLst/>
            <a:gdLst>
              <a:gd name="connsiteX0" fmla="*/ 0 w 3266156"/>
              <a:gd name="connsiteY0" fmla="*/ 240452 h 1442686"/>
              <a:gd name="connsiteX1" fmla="*/ 240452 w 3266156"/>
              <a:gd name="connsiteY1" fmla="*/ 0 h 1442686"/>
              <a:gd name="connsiteX2" fmla="*/ 3025704 w 3266156"/>
              <a:gd name="connsiteY2" fmla="*/ 0 h 1442686"/>
              <a:gd name="connsiteX3" fmla="*/ 3266156 w 3266156"/>
              <a:gd name="connsiteY3" fmla="*/ 240452 h 1442686"/>
              <a:gd name="connsiteX4" fmla="*/ 3266156 w 3266156"/>
              <a:gd name="connsiteY4" fmla="*/ 1202234 h 1442686"/>
              <a:gd name="connsiteX5" fmla="*/ 3025704 w 3266156"/>
              <a:gd name="connsiteY5" fmla="*/ 1442686 h 1442686"/>
              <a:gd name="connsiteX6" fmla="*/ 240452 w 3266156"/>
              <a:gd name="connsiteY6" fmla="*/ 1442686 h 1442686"/>
              <a:gd name="connsiteX7" fmla="*/ 0 w 3266156"/>
              <a:gd name="connsiteY7" fmla="*/ 1202234 h 1442686"/>
              <a:gd name="connsiteX8" fmla="*/ 0 w 3266156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156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3025704" y="0"/>
                </a:lnTo>
                <a:cubicBezTo>
                  <a:pt x="3158502" y="0"/>
                  <a:pt x="3266156" y="107654"/>
                  <a:pt x="3266156" y="240452"/>
                </a:cubicBezTo>
                <a:lnTo>
                  <a:pt x="3266156" y="1202234"/>
                </a:lnTo>
                <a:cubicBezTo>
                  <a:pt x="3266156" y="1335032"/>
                  <a:pt x="3158502" y="1442686"/>
                  <a:pt x="3025704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>
                <a:solidFill>
                  <a:srgbClr val="FF0000"/>
                </a:solidFill>
              </a:rPr>
              <a:t>THÀNH TỰU TIÊU BIỂU</a:t>
            </a:r>
            <a:endParaRPr lang="en-US" sz="3200" b="1" kern="1200" dirty="0">
              <a:solidFill>
                <a:srgbClr val="FF0000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1BA8C8-9DA7-5766-A1F6-179FCA08FDD3}"/>
              </a:ext>
            </a:extLst>
          </p:cNvPr>
          <p:cNvSpPr/>
          <p:nvPr/>
        </p:nvSpPr>
        <p:spPr>
          <a:xfrm>
            <a:off x="7523021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812566"/>
              <a:satOff val="-4220"/>
              <a:lumOff val="-686"/>
              <a:alphaOff val="0"/>
            </a:schemeClr>
          </a:fillRef>
          <a:effectRef idx="2">
            <a:schemeClr val="accent3">
              <a:hueOff val="2812566"/>
              <a:satOff val="-4220"/>
              <a:lumOff val="-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rgbClr val="FFFF00"/>
                </a:solidFill>
              </a:rPr>
              <a:t> </a:t>
            </a:r>
            <a:r>
              <a:rPr lang="vi-VN" sz="3200" b="1" kern="1200" dirty="0">
                <a:solidFill>
                  <a:srgbClr val="FFFF00"/>
                </a:solidFill>
              </a:rPr>
              <a:t>Nhà nước Văn Lang</a:t>
            </a:r>
            <a:endParaRPr lang="en-US" sz="3200" b="1" kern="1200" dirty="0">
              <a:solidFill>
                <a:srgbClr val="FFFF0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71FF4D-DB1A-2DBD-0381-91275D4683BB}"/>
              </a:ext>
            </a:extLst>
          </p:cNvPr>
          <p:cNvSpPr/>
          <p:nvPr/>
        </p:nvSpPr>
        <p:spPr>
          <a:xfrm>
            <a:off x="6527008" y="4741450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vi-VN" sz="3200" b="1" kern="1200" dirty="0">
                <a:solidFill>
                  <a:srgbClr val="FF0000"/>
                </a:solidFill>
              </a:rPr>
              <a:t>Nhà nước Âu Lạc</a:t>
            </a:r>
            <a:endParaRPr lang="en-US" sz="3200" b="1" kern="1200" dirty="0">
              <a:solidFill>
                <a:srgbClr val="FF0000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10EDBF-3F9C-0054-5462-F149761101E9}"/>
              </a:ext>
            </a:extLst>
          </p:cNvPr>
          <p:cNvSpPr/>
          <p:nvPr/>
        </p:nvSpPr>
        <p:spPr>
          <a:xfrm>
            <a:off x="1992268" y="4545117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437698"/>
              <a:satOff val="-12660"/>
              <a:lumOff val="-2059"/>
              <a:alphaOff val="0"/>
            </a:schemeClr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/>
              <a:t> </a:t>
            </a:r>
            <a:r>
              <a:rPr lang="vi-VN" sz="3200" b="1" kern="1200" dirty="0"/>
              <a:t>Thành 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/>
              <a:t>Cổ Loa</a:t>
            </a:r>
            <a:endParaRPr lang="en-US" sz="3200" b="1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E7FBAA-29D1-3EB6-8E58-B83A548EDC3D}"/>
              </a:ext>
            </a:extLst>
          </p:cNvPr>
          <p:cNvSpPr/>
          <p:nvPr/>
        </p:nvSpPr>
        <p:spPr>
          <a:xfrm>
            <a:off x="1336932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3200" b="1" kern="1200" dirty="0">
                <a:solidFill>
                  <a:srgbClr val="FFFF00"/>
                </a:solidFill>
              </a:rPr>
              <a:t>Trống đồng Đông Sơn</a:t>
            </a:r>
            <a:endParaRPr lang="en-US" sz="3200" b="1" kern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44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44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1DA671C8-125E-D101-964A-218C29F5C293}"/>
              </a:ext>
            </a:extLst>
          </p:cNvPr>
          <p:cNvSpPr/>
          <p:nvPr/>
        </p:nvSpPr>
        <p:spPr>
          <a:xfrm>
            <a:off x="171450" y="38077"/>
            <a:ext cx="11849100" cy="6696227"/>
          </a:xfrm>
          <a:prstGeom prst="roundRect">
            <a:avLst/>
          </a:prstGeom>
          <a:solidFill>
            <a:schemeClr val="accent2"/>
          </a:solidFill>
          <a:ln cap="rnd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C55F8507-E34A-3D07-B707-9D731B64CBCE}"/>
              </a:ext>
            </a:extLst>
          </p:cNvPr>
          <p:cNvSpPr/>
          <p:nvPr/>
        </p:nvSpPr>
        <p:spPr>
          <a:xfrm>
            <a:off x="2779619" y="38077"/>
            <a:ext cx="6107982" cy="6107982"/>
          </a:xfrm>
          <a:prstGeom prst="circularArrow">
            <a:avLst>
              <a:gd name="adj1" fmla="val 5544"/>
              <a:gd name="adj2" fmla="val 330680"/>
              <a:gd name="adj3" fmla="val 13437557"/>
              <a:gd name="adj4" fmla="val 17595517"/>
              <a:gd name="adj5" fmla="val 5757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5A1E530-07A9-4AD7-8067-7BE98A8CA541}"/>
              </a:ext>
            </a:extLst>
          </p:cNvPr>
          <p:cNvSpPr/>
          <p:nvPr/>
        </p:nvSpPr>
        <p:spPr>
          <a:xfrm>
            <a:off x="4200532" y="278274"/>
            <a:ext cx="3266156" cy="1442686"/>
          </a:xfrm>
          <a:custGeom>
            <a:avLst/>
            <a:gdLst>
              <a:gd name="connsiteX0" fmla="*/ 0 w 3266156"/>
              <a:gd name="connsiteY0" fmla="*/ 240452 h 1442686"/>
              <a:gd name="connsiteX1" fmla="*/ 240452 w 3266156"/>
              <a:gd name="connsiteY1" fmla="*/ 0 h 1442686"/>
              <a:gd name="connsiteX2" fmla="*/ 3025704 w 3266156"/>
              <a:gd name="connsiteY2" fmla="*/ 0 h 1442686"/>
              <a:gd name="connsiteX3" fmla="*/ 3266156 w 3266156"/>
              <a:gd name="connsiteY3" fmla="*/ 240452 h 1442686"/>
              <a:gd name="connsiteX4" fmla="*/ 3266156 w 3266156"/>
              <a:gd name="connsiteY4" fmla="*/ 1202234 h 1442686"/>
              <a:gd name="connsiteX5" fmla="*/ 3025704 w 3266156"/>
              <a:gd name="connsiteY5" fmla="*/ 1442686 h 1442686"/>
              <a:gd name="connsiteX6" fmla="*/ 240452 w 3266156"/>
              <a:gd name="connsiteY6" fmla="*/ 1442686 h 1442686"/>
              <a:gd name="connsiteX7" fmla="*/ 0 w 3266156"/>
              <a:gd name="connsiteY7" fmla="*/ 1202234 h 1442686"/>
              <a:gd name="connsiteX8" fmla="*/ 0 w 3266156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156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3025704" y="0"/>
                </a:lnTo>
                <a:cubicBezTo>
                  <a:pt x="3158502" y="0"/>
                  <a:pt x="3266156" y="107654"/>
                  <a:pt x="3266156" y="240452"/>
                </a:cubicBezTo>
                <a:lnTo>
                  <a:pt x="3266156" y="1202234"/>
                </a:lnTo>
                <a:cubicBezTo>
                  <a:pt x="3266156" y="1335032"/>
                  <a:pt x="3158502" y="1442686"/>
                  <a:pt x="3025704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>
                <a:solidFill>
                  <a:schemeClr val="bg2"/>
                </a:solidFill>
              </a:rPr>
              <a:t>THÀNH TỰU TIÊU BIỂU</a:t>
            </a:r>
            <a:endParaRPr lang="en-US" sz="3200" b="1" kern="1200" dirty="0">
              <a:solidFill>
                <a:schemeClr val="bg2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1BA8C8-9DA7-5766-A1F6-179FCA08FDD3}"/>
              </a:ext>
            </a:extLst>
          </p:cNvPr>
          <p:cNvSpPr/>
          <p:nvPr/>
        </p:nvSpPr>
        <p:spPr>
          <a:xfrm>
            <a:off x="7523021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812566"/>
              <a:satOff val="-4220"/>
              <a:lumOff val="-686"/>
              <a:alphaOff val="0"/>
            </a:schemeClr>
          </a:fillRef>
          <a:effectRef idx="2">
            <a:schemeClr val="accent3">
              <a:hueOff val="2812566"/>
              <a:satOff val="-4220"/>
              <a:lumOff val="-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chemeClr val="bg2"/>
                </a:solidFill>
              </a:rPr>
              <a:t> </a:t>
            </a:r>
            <a:r>
              <a:rPr lang="vi-VN" sz="3200" b="1" kern="1200" dirty="0">
                <a:solidFill>
                  <a:schemeClr val="bg2"/>
                </a:solidFill>
              </a:rPr>
              <a:t>Nhà nước Văn Lang</a:t>
            </a:r>
            <a:endParaRPr lang="en-US" sz="3200" b="1" kern="1200" dirty="0">
              <a:solidFill>
                <a:schemeClr val="bg2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71FF4D-DB1A-2DBD-0381-91275D4683BB}"/>
              </a:ext>
            </a:extLst>
          </p:cNvPr>
          <p:cNvSpPr/>
          <p:nvPr/>
        </p:nvSpPr>
        <p:spPr>
          <a:xfrm>
            <a:off x="6527008" y="4741450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vi-VN" sz="3200" b="1" kern="1200" dirty="0">
                <a:solidFill>
                  <a:srgbClr val="FF0000"/>
                </a:solidFill>
              </a:rPr>
              <a:t>Nhà nước Âu Lạc</a:t>
            </a:r>
            <a:endParaRPr lang="en-US" sz="3200" b="1" kern="1200" dirty="0">
              <a:solidFill>
                <a:srgbClr val="FF0000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10EDBF-3F9C-0054-5462-F149761101E9}"/>
              </a:ext>
            </a:extLst>
          </p:cNvPr>
          <p:cNvSpPr/>
          <p:nvPr/>
        </p:nvSpPr>
        <p:spPr>
          <a:xfrm>
            <a:off x="1992268" y="4545117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437698"/>
              <a:satOff val="-12660"/>
              <a:lumOff val="-2059"/>
              <a:alphaOff val="0"/>
            </a:schemeClr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solidFill>
                  <a:schemeClr val="bg2"/>
                </a:solidFill>
              </a:rPr>
              <a:t> </a:t>
            </a:r>
            <a:r>
              <a:rPr lang="vi-VN" sz="2800" b="1" kern="1200" dirty="0">
                <a:solidFill>
                  <a:schemeClr val="bg2"/>
                </a:solidFill>
              </a:rPr>
              <a:t>Thành 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chemeClr val="bg2"/>
                </a:solidFill>
              </a:rPr>
              <a:t>Cổ Loa</a:t>
            </a:r>
            <a:endParaRPr lang="en-US" sz="2800" b="1" kern="1200" dirty="0">
              <a:solidFill>
                <a:schemeClr val="bg2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E7FBAA-29D1-3EB6-8E58-B83A548EDC3D}"/>
              </a:ext>
            </a:extLst>
          </p:cNvPr>
          <p:cNvSpPr/>
          <p:nvPr/>
        </p:nvSpPr>
        <p:spPr>
          <a:xfrm>
            <a:off x="1336932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kern="1200" dirty="0">
                <a:solidFill>
                  <a:schemeClr val="bg2"/>
                </a:solidFill>
              </a:rPr>
              <a:t> </a:t>
            </a:r>
            <a:r>
              <a:rPr lang="vi-VN" sz="3200" b="1" kern="1200" dirty="0">
                <a:solidFill>
                  <a:schemeClr val="bg2"/>
                </a:solidFill>
              </a:rPr>
              <a:t>Trống đồng Đông Sơn</a:t>
            </a:r>
            <a:endParaRPr lang="en-US" sz="3200" b="1" kern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76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3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ống đồng Đông Sơn- biểu tượng của văn minh Sông Hồng thời kỳ Hùng Vương  dựng nước - Sở Văn hoá, Thể thao và Du lịch tỉnh Phú Thọ">
            <a:extLst>
              <a:ext uri="{FF2B5EF4-FFF2-40B4-BE49-F238E27FC236}">
                <a16:creationId xmlns:a16="http://schemas.microsoft.com/office/drawing/2014/main" id="{19364822-0BC5-AA19-90FC-A84241CE2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6" y="1238103"/>
            <a:ext cx="2819817" cy="350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sưu tập quý về đồ đồng Đông Sơn">
            <a:extLst>
              <a:ext uri="{FF2B5EF4-FFF2-40B4-BE49-F238E27FC236}">
                <a16:creationId xmlns:a16="http://schemas.microsoft.com/office/drawing/2014/main" id="{B2A1F00E-A1C5-8A90-2725-255F85B9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3651" l="9738" r="89888">
                        <a14:foregroundMark x1="51685" y1="91005" x2="51685" y2="91005"/>
                        <a14:foregroundMark x1="51685" y1="91005" x2="51685" y2="91005"/>
                        <a14:foregroundMark x1="37079" y1="92063" x2="37079" y2="92063"/>
                        <a14:foregroundMark x1="51311" y1="93651" x2="51311" y2="93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87" y="1117078"/>
            <a:ext cx="3213859" cy="358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ịch sử phát hiện và nghiên cứu văn hóa Đông Sơn ở Việt Nam">
            <a:extLst>
              <a:ext uri="{FF2B5EF4-FFF2-40B4-BE49-F238E27FC236}">
                <a16:creationId xmlns:a16="http://schemas.microsoft.com/office/drawing/2014/main" id="{AC2BB27B-ACD4-E728-F915-E2B4DF4F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57" y="1238102"/>
            <a:ext cx="2681226" cy="34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2623" y="1117078"/>
            <a:ext cx="3155429" cy="40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47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1DA671C8-125E-D101-964A-218C29F5C293}"/>
              </a:ext>
            </a:extLst>
          </p:cNvPr>
          <p:cNvSpPr/>
          <p:nvPr/>
        </p:nvSpPr>
        <p:spPr>
          <a:xfrm>
            <a:off x="171450" y="38077"/>
            <a:ext cx="11849100" cy="6696227"/>
          </a:xfrm>
          <a:prstGeom prst="roundRect">
            <a:avLst/>
          </a:prstGeom>
          <a:solidFill>
            <a:schemeClr val="bg1"/>
          </a:solidFill>
          <a:ln cap="rnd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C55F8507-E34A-3D07-B707-9D731B64CBCE}"/>
              </a:ext>
            </a:extLst>
          </p:cNvPr>
          <p:cNvSpPr/>
          <p:nvPr/>
        </p:nvSpPr>
        <p:spPr>
          <a:xfrm>
            <a:off x="2779619" y="38077"/>
            <a:ext cx="6107982" cy="6107982"/>
          </a:xfrm>
          <a:prstGeom prst="circularArrow">
            <a:avLst>
              <a:gd name="adj1" fmla="val 5544"/>
              <a:gd name="adj2" fmla="val 330680"/>
              <a:gd name="adj3" fmla="val 13437557"/>
              <a:gd name="adj4" fmla="val 17595517"/>
              <a:gd name="adj5" fmla="val 5757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5A1E530-07A9-4AD7-8067-7BE98A8CA541}"/>
              </a:ext>
            </a:extLst>
          </p:cNvPr>
          <p:cNvSpPr/>
          <p:nvPr/>
        </p:nvSpPr>
        <p:spPr>
          <a:xfrm>
            <a:off x="4200532" y="278274"/>
            <a:ext cx="3266156" cy="1442686"/>
          </a:xfrm>
          <a:custGeom>
            <a:avLst/>
            <a:gdLst>
              <a:gd name="connsiteX0" fmla="*/ 0 w 3266156"/>
              <a:gd name="connsiteY0" fmla="*/ 240452 h 1442686"/>
              <a:gd name="connsiteX1" fmla="*/ 240452 w 3266156"/>
              <a:gd name="connsiteY1" fmla="*/ 0 h 1442686"/>
              <a:gd name="connsiteX2" fmla="*/ 3025704 w 3266156"/>
              <a:gd name="connsiteY2" fmla="*/ 0 h 1442686"/>
              <a:gd name="connsiteX3" fmla="*/ 3266156 w 3266156"/>
              <a:gd name="connsiteY3" fmla="*/ 240452 h 1442686"/>
              <a:gd name="connsiteX4" fmla="*/ 3266156 w 3266156"/>
              <a:gd name="connsiteY4" fmla="*/ 1202234 h 1442686"/>
              <a:gd name="connsiteX5" fmla="*/ 3025704 w 3266156"/>
              <a:gd name="connsiteY5" fmla="*/ 1442686 h 1442686"/>
              <a:gd name="connsiteX6" fmla="*/ 240452 w 3266156"/>
              <a:gd name="connsiteY6" fmla="*/ 1442686 h 1442686"/>
              <a:gd name="connsiteX7" fmla="*/ 0 w 3266156"/>
              <a:gd name="connsiteY7" fmla="*/ 1202234 h 1442686"/>
              <a:gd name="connsiteX8" fmla="*/ 0 w 3266156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6156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3025704" y="0"/>
                </a:lnTo>
                <a:cubicBezTo>
                  <a:pt x="3158502" y="0"/>
                  <a:pt x="3266156" y="107654"/>
                  <a:pt x="3266156" y="240452"/>
                </a:cubicBezTo>
                <a:lnTo>
                  <a:pt x="3266156" y="1202234"/>
                </a:lnTo>
                <a:cubicBezTo>
                  <a:pt x="3266156" y="1335032"/>
                  <a:pt x="3158502" y="1442686"/>
                  <a:pt x="3025704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b="1" dirty="0">
                <a:solidFill>
                  <a:srgbClr val="FF0000"/>
                </a:solidFill>
              </a:rPr>
              <a:t>THÀNH TỰU TIÊU BIỂU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1BA8C8-9DA7-5766-A1F6-179FCA08FDD3}"/>
              </a:ext>
            </a:extLst>
          </p:cNvPr>
          <p:cNvSpPr/>
          <p:nvPr/>
        </p:nvSpPr>
        <p:spPr>
          <a:xfrm>
            <a:off x="7523021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812566"/>
              <a:satOff val="-4220"/>
              <a:lumOff val="-686"/>
              <a:alphaOff val="0"/>
            </a:schemeClr>
          </a:fillRef>
          <a:effectRef idx="2">
            <a:schemeClr val="accent3">
              <a:hueOff val="2812566"/>
              <a:satOff val="-4220"/>
              <a:lumOff val="-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dirty="0">
                <a:solidFill>
                  <a:srgbClr val="FFFF00"/>
                </a:solidFill>
              </a:rPr>
              <a:t> </a:t>
            </a:r>
            <a:r>
              <a:rPr lang="vi-VN" sz="3200" b="1" dirty="0">
                <a:solidFill>
                  <a:srgbClr val="FFFF00"/>
                </a:solidFill>
              </a:rPr>
              <a:t>Nhà nước Văn Lang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71FF4D-DB1A-2DBD-0381-91275D4683BB}"/>
              </a:ext>
            </a:extLst>
          </p:cNvPr>
          <p:cNvSpPr/>
          <p:nvPr/>
        </p:nvSpPr>
        <p:spPr>
          <a:xfrm>
            <a:off x="6527008" y="4741450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Nhà nước Âu Lạc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10EDBF-3F9C-0054-5462-F149761101E9}"/>
              </a:ext>
            </a:extLst>
          </p:cNvPr>
          <p:cNvSpPr/>
          <p:nvPr/>
        </p:nvSpPr>
        <p:spPr>
          <a:xfrm>
            <a:off x="1992268" y="4545117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437698"/>
              <a:satOff val="-12660"/>
              <a:lumOff val="-2059"/>
              <a:alphaOff val="0"/>
            </a:schemeClr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dirty="0">
                <a:solidFill>
                  <a:prstClr val="white"/>
                </a:solidFill>
              </a:rPr>
              <a:t> </a:t>
            </a:r>
            <a:r>
              <a:rPr lang="vi-VN" sz="3200" b="1" dirty="0">
                <a:solidFill>
                  <a:prstClr val="white"/>
                </a:solidFill>
              </a:rPr>
              <a:t>Thành </a:t>
            </a:r>
          </a:p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b="1" dirty="0">
                <a:solidFill>
                  <a:prstClr val="white"/>
                </a:solidFill>
              </a:rPr>
              <a:t>Cổ Loa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E7FBAA-29D1-3EB6-8E58-B83A548EDC3D}"/>
              </a:ext>
            </a:extLst>
          </p:cNvPr>
          <p:cNvSpPr/>
          <p:nvPr/>
        </p:nvSpPr>
        <p:spPr>
          <a:xfrm>
            <a:off x="1336932" y="2020063"/>
            <a:ext cx="2885373" cy="1442686"/>
          </a:xfrm>
          <a:custGeom>
            <a:avLst/>
            <a:gdLst>
              <a:gd name="connsiteX0" fmla="*/ 0 w 2885373"/>
              <a:gd name="connsiteY0" fmla="*/ 240452 h 1442686"/>
              <a:gd name="connsiteX1" fmla="*/ 240452 w 2885373"/>
              <a:gd name="connsiteY1" fmla="*/ 0 h 1442686"/>
              <a:gd name="connsiteX2" fmla="*/ 2644921 w 2885373"/>
              <a:gd name="connsiteY2" fmla="*/ 0 h 1442686"/>
              <a:gd name="connsiteX3" fmla="*/ 2885373 w 2885373"/>
              <a:gd name="connsiteY3" fmla="*/ 240452 h 1442686"/>
              <a:gd name="connsiteX4" fmla="*/ 2885373 w 2885373"/>
              <a:gd name="connsiteY4" fmla="*/ 1202234 h 1442686"/>
              <a:gd name="connsiteX5" fmla="*/ 2644921 w 2885373"/>
              <a:gd name="connsiteY5" fmla="*/ 1442686 h 1442686"/>
              <a:gd name="connsiteX6" fmla="*/ 240452 w 2885373"/>
              <a:gd name="connsiteY6" fmla="*/ 1442686 h 1442686"/>
              <a:gd name="connsiteX7" fmla="*/ 0 w 2885373"/>
              <a:gd name="connsiteY7" fmla="*/ 1202234 h 1442686"/>
              <a:gd name="connsiteX8" fmla="*/ 0 w 2885373"/>
              <a:gd name="connsiteY8" fmla="*/ 240452 h 144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5373" h="1442686">
                <a:moveTo>
                  <a:pt x="0" y="240452"/>
                </a:moveTo>
                <a:cubicBezTo>
                  <a:pt x="0" y="107654"/>
                  <a:pt x="107654" y="0"/>
                  <a:pt x="240452" y="0"/>
                </a:cubicBezTo>
                <a:lnTo>
                  <a:pt x="2644921" y="0"/>
                </a:lnTo>
                <a:cubicBezTo>
                  <a:pt x="2777719" y="0"/>
                  <a:pt x="2885373" y="107654"/>
                  <a:pt x="2885373" y="240452"/>
                </a:cubicBezTo>
                <a:lnTo>
                  <a:pt x="2885373" y="1202234"/>
                </a:lnTo>
                <a:cubicBezTo>
                  <a:pt x="2885373" y="1335032"/>
                  <a:pt x="2777719" y="1442686"/>
                  <a:pt x="2644921" y="1442686"/>
                </a:cubicBezTo>
                <a:lnTo>
                  <a:pt x="240452" y="1442686"/>
                </a:lnTo>
                <a:cubicBezTo>
                  <a:pt x="107654" y="1442686"/>
                  <a:pt x="0" y="1335032"/>
                  <a:pt x="0" y="1202234"/>
                </a:cubicBezTo>
                <a:lnTo>
                  <a:pt x="0" y="2404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346" tIns="192346" rIns="192346" bIns="19234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dirty="0">
                <a:solidFill>
                  <a:srgbClr val="C0504D">
                    <a:lumMod val="40000"/>
                    <a:lumOff val="60000"/>
                  </a:srgbClr>
                </a:solidFill>
              </a:rPr>
              <a:t> </a:t>
            </a:r>
            <a:r>
              <a:rPr lang="vi-VN" sz="3200" b="1" dirty="0">
                <a:solidFill>
                  <a:srgbClr val="FFFF00"/>
                </a:solidFill>
              </a:rPr>
              <a:t>Trống đồng Đông Sơn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44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27F8AE-8B7B-530F-3263-B285B2113B84}"/>
              </a:ext>
            </a:extLst>
          </p:cNvPr>
          <p:cNvSpPr/>
          <p:nvPr/>
        </p:nvSpPr>
        <p:spPr>
          <a:xfrm>
            <a:off x="75680" y="156439"/>
            <a:ext cx="11936444" cy="6545122"/>
          </a:xfrm>
          <a:prstGeom prst="roundRect">
            <a:avLst/>
          </a:prstGeom>
          <a:solidFill>
            <a:schemeClr val="bg1"/>
          </a:solidFill>
          <a:ln cap="rnd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16" name="Picture 12">
            <a:extLst>
              <a:ext uri="{FF2B5EF4-FFF2-40B4-BE49-F238E27FC236}">
                <a16:creationId xmlns:a16="http://schemas.microsoft.com/office/drawing/2014/main" id="{4062C2E1-3A34-6CA2-71E9-4669D2EFC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1214"/>
          <a:stretch/>
        </p:blipFill>
        <p:spPr bwMode="auto">
          <a:xfrm>
            <a:off x="3876198" y="2860618"/>
            <a:ext cx="2876550" cy="362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1FB44112-A375-692F-1372-8DD8F6D2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" y="3342445"/>
            <a:ext cx="3976159" cy="22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56F2F124-8728-58AB-91AE-47D8FEDC6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5" b="46610"/>
          <a:stretch/>
        </p:blipFill>
        <p:spPr bwMode="auto">
          <a:xfrm>
            <a:off x="-96973" y="1471553"/>
            <a:ext cx="3914510" cy="237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080A63E2-5429-DF4D-F228-6378064EF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b="30484"/>
          <a:stretch/>
        </p:blipFill>
        <p:spPr bwMode="auto">
          <a:xfrm>
            <a:off x="3837637" y="550046"/>
            <a:ext cx="3068464" cy="269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218A0862-0707-7624-4703-D2C97C90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07" y="2830737"/>
            <a:ext cx="3284537" cy="9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3F6BF545-7066-E4B2-59F9-9E7480788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4876"/>
          <a:stretch/>
        </p:blipFill>
        <p:spPr bwMode="auto">
          <a:xfrm>
            <a:off x="8530664" y="2566536"/>
            <a:ext cx="3386136" cy="254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926A1D9A-7139-A7DA-B432-A49FD84DA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b="13941"/>
          <a:stretch/>
        </p:blipFill>
        <p:spPr bwMode="auto">
          <a:xfrm>
            <a:off x="8143859" y="617826"/>
            <a:ext cx="3386136" cy="27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F612B0A4-0C30-296D-5FF0-7242AC0E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63" y="2906800"/>
            <a:ext cx="287655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D6C07DBF-A1D3-A5EA-F580-679FCBD5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92" y="2186712"/>
            <a:ext cx="3378994" cy="21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ống đồng xoay hoa sen đua nở, cành hoa chuyển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250" y="2507096"/>
            <a:ext cx="12192000" cy="1477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rlow Condensed ExtraBold" panose="00000906000000000000" pitchFamily="2" charset="0"/>
              </a:rPr>
              <a:t>XIN CHÂN THÀNH CẢM ƠN CÁC THẦY CÔ ĐÃ VỀ DỰ THĂM LỚP</a:t>
            </a:r>
            <a:endParaRPr lang="en-US" sz="660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Barlow Condensed ExtraBold" panose="000009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01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2D8402-2509-1848-7A49-AD17AAEBD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786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05F1989-A0B9-93F6-7960-68DA24F8A800}"/>
              </a:ext>
            </a:extLst>
          </p:cNvPr>
          <p:cNvGrpSpPr/>
          <p:nvPr/>
        </p:nvGrpSpPr>
        <p:grpSpPr>
          <a:xfrm>
            <a:off x="-1" y="0"/>
            <a:ext cx="6486525" cy="3937763"/>
            <a:chOff x="485963" y="1785574"/>
            <a:chExt cx="4288541" cy="318157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B43C4E-225D-2A61-49B5-30A77113F3DB}"/>
                </a:ext>
              </a:extLst>
            </p:cNvPr>
            <p:cNvGrpSpPr/>
            <p:nvPr/>
          </p:nvGrpSpPr>
          <p:grpSpPr>
            <a:xfrm>
              <a:off x="807504" y="1785574"/>
              <a:ext cx="3749042" cy="3181574"/>
              <a:chOff x="2404292" y="-470736"/>
              <a:chExt cx="7613779" cy="3181574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2C0A9B2-F580-CC5C-7EB2-D42A6CF150E7}"/>
                  </a:ext>
                </a:extLst>
              </p:cNvPr>
              <p:cNvSpPr/>
              <p:nvPr/>
            </p:nvSpPr>
            <p:spPr>
              <a:xfrm>
                <a:off x="4591958" y="-419380"/>
                <a:ext cx="253763" cy="1783340"/>
              </a:xfrm>
              <a:prstGeom prst="roundRect">
                <a:avLst/>
              </a:prstGeom>
              <a:blipFill>
                <a:blip r:embed="rId3">
                  <a:extLst>
                    <a:ext uri="{837473B0-CC2E-450A-ABE3-18F120FF3D39}">
                      <a1611:picAttrSrcUrl xmlns="" xmlns:a1611="http://schemas.microsoft.com/office/drawing/2016/11/main" r:id="rId4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75A46B7-D700-5734-B589-035032E8CD2F}"/>
                  </a:ext>
                </a:extLst>
              </p:cNvPr>
              <p:cNvSpPr/>
              <p:nvPr/>
            </p:nvSpPr>
            <p:spPr>
              <a:xfrm>
                <a:off x="7894541" y="-470736"/>
                <a:ext cx="253763" cy="1783340"/>
              </a:xfrm>
              <a:prstGeom prst="roundRect">
                <a:avLst/>
              </a:prstGeom>
              <a:blipFill>
                <a:blip r:embed="rId3">
                  <a:extLst>
                    <a:ext uri="{837473B0-CC2E-450A-ABE3-18F120FF3D39}">
                      <a1611:picAttrSrcUrl xmlns="" xmlns:a1611="http://schemas.microsoft.com/office/drawing/2016/11/main" r:id="rId4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D58C5CD-E159-F3E8-39CF-4DBBD51353B6}"/>
                  </a:ext>
                </a:extLst>
              </p:cNvPr>
              <p:cNvSpPr/>
              <p:nvPr/>
            </p:nvSpPr>
            <p:spPr>
              <a:xfrm>
                <a:off x="2404292" y="927498"/>
                <a:ext cx="7613779" cy="1783340"/>
              </a:xfrm>
              <a:prstGeom prst="roundRect">
                <a:avLst/>
              </a:prstGeom>
              <a:blipFill>
                <a:blip r:embed="rId3">
                  <a:extLst>
                    <a:ext uri="{837473B0-CC2E-450A-ABE3-18F120FF3D39}">
                      <a1611:picAttrSrcUrl xmlns="" xmlns:a1611="http://schemas.microsoft.com/office/drawing/2016/11/main" r:id="rId4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A58F44-5857-5D8B-E324-FA0DDC085D5F}"/>
                </a:ext>
              </a:extLst>
            </p:cNvPr>
            <p:cNvSpPr txBox="1"/>
            <p:nvPr/>
          </p:nvSpPr>
          <p:spPr>
            <a:xfrm>
              <a:off x="485963" y="3468720"/>
              <a:ext cx="4288541" cy="6924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endParaRPr lang="en-US" sz="4500" b="1" dirty="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F46CBF-AC22-4744-C6EF-93F14E822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45" y="2202883"/>
            <a:ext cx="490160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560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5035C7-2F73-5307-91AD-825D8CFE0A73}"/>
              </a:ext>
            </a:extLst>
          </p:cNvPr>
          <p:cNvSpPr/>
          <p:nvPr/>
        </p:nvSpPr>
        <p:spPr>
          <a:xfrm>
            <a:off x="294968" y="192288"/>
            <a:ext cx="11724967" cy="6665712"/>
          </a:xfrm>
          <a:prstGeom prst="round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D538"/>
              </a:solidFill>
            </a:endParaRPr>
          </a:p>
        </p:txBody>
      </p:sp>
      <p:grpSp>
        <p:nvGrpSpPr>
          <p:cNvPr id="1029" name="Group 1028"/>
          <p:cNvGrpSpPr/>
          <p:nvPr/>
        </p:nvGrpSpPr>
        <p:grpSpPr>
          <a:xfrm>
            <a:off x="2773344" y="192288"/>
            <a:ext cx="7114233" cy="6665712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EA4F46"/>
                  </a:solidFill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EA4F46"/>
                  </a:solidFill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72546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Thuỳ Dương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74486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Tiến Đạt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46180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Hải Đăng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Đắc </a:t>
              </a: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Hiếu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38763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Văn </a:t>
              </a: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Hiếu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909335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Khánh </a:t>
              </a: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81592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Anh Kiệt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96011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Ngọc Linh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84745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Diệu Huyền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22356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Mai Linh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61210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Thành Nam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80476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Hồng Nhung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814590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Hữu Phú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96857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Tiến </a:t>
              </a: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Phúc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88069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Mai Phương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400113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Bá Quân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6744" y="4108566"/>
              <a:ext cx="954734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Tú </a:t>
              </a: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Quỳn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57583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Hoàng </a:t>
              </a: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Sa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41325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Thanh Tâm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43233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Thanh </a:t>
              </a: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28235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Hữu Thiên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75566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Minh  Trang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47606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Hải Yến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78216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Ngọc Sơn 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60720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Bá Quân</a:t>
              </a:r>
              <a:endParaRPr lang="en-US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7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Ngọc</a:t>
              </a:r>
              <a:r>
                <a:rPr lang="en-US" sz="14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Anh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89065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Bảo An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60180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Mai Anh</a:t>
              </a:r>
              <a:r>
                <a:rPr lang="vi-VN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319504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Ngọc Anh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405634" y="9133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755337" y="2953828"/>
            <a:ext cx="1174495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b="1" smtClean="0">
                <a:solidFill>
                  <a:srgbClr val="FF0000"/>
                </a:solidFill>
              </a:rPr>
              <a:t>4</a:t>
            </a:r>
            <a:r>
              <a:rPr lang="en-US" sz="2400" b="1" smtClean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3" name="Pentagon 1032"/>
          <p:cNvSpPr/>
          <p:nvPr/>
        </p:nvSpPr>
        <p:spPr>
          <a:xfrm>
            <a:off x="1513200" y="954873"/>
            <a:ext cx="8382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7D538"/>
              </a:solidFill>
            </a:endParaRPr>
          </a:p>
        </p:txBody>
      </p:sp>
      <p:sp>
        <p:nvSpPr>
          <p:cNvPr id="72" name="Pentagon 71">
            <a:hlinkClick r:id="rId4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7D538"/>
              </a:solidFill>
            </a:endParaRPr>
          </a:p>
        </p:txBody>
      </p:sp>
      <p:sp>
        <p:nvSpPr>
          <p:cNvPr id="73" name="Pentagon 72">
            <a:hlinkClick r:id="rId4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7D538"/>
              </a:solidFill>
            </a:endParaRPr>
          </a:p>
        </p:txBody>
      </p:sp>
      <p:sp>
        <p:nvSpPr>
          <p:cNvPr id="1034" name="TextBox 1033"/>
          <p:cNvSpPr txBox="1"/>
          <p:nvPr/>
        </p:nvSpPr>
        <p:spPr>
          <a:xfrm>
            <a:off x="1574800" y="883800"/>
            <a:ext cx="73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472C18"/>
                </a:solidFill>
                <a:latin typeface="Times New Roman" pitchFamily="18" charset="0"/>
                <a:cs typeface="Times New Roman" pitchFamily="18" charset="0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US" sz="3200" b="1" dirty="0">
              <a:solidFill>
                <a:srgbClr val="472C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55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00200" y="1940394"/>
            <a:ext cx="73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472C18"/>
                </a:solidFill>
                <a:latin typeface="Times New Roman" pitchFamily="18" charset="0"/>
                <a:cs typeface="Times New Roman" pitchFamily="18" charset="0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sz="3200" b="1" dirty="0">
              <a:solidFill>
                <a:srgbClr val="472C1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8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iec-non-ki-dieu-da-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089211" y="1949763"/>
            <a:ext cx="9870141" cy="145646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it-IT" altLang="en-US" sz="4800" b="1" noProof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it-IT" altLang="en-US" sz="4800" b="1" noProof="0" dirty="0">
                <a:solidFill>
                  <a:srgbClr val="0F0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</a:t>
            </a:r>
            <a:r>
              <a:rPr lang="vi-VN" altLang="en-US" sz="4800" b="1" dirty="0">
                <a:solidFill>
                  <a:srgbClr val="0F0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  <a:r>
              <a:rPr lang="it-IT" altLang="en-US" sz="4800" b="1" noProof="0" dirty="0">
                <a:solidFill>
                  <a:srgbClr val="0F0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gọi </a:t>
            </a:r>
            <a:r>
              <a:rPr lang="en-US" sz="4800" b="1" dirty="0">
                <a:solidFill>
                  <a:srgbClr val="0F0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>
                <a:solidFill>
                  <a:srgbClr val="0F0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800" b="1" dirty="0">
                <a:solidFill>
                  <a:srgbClr val="0F0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F0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4800" b="1" dirty="0">
                <a:solidFill>
                  <a:srgbClr val="0F0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vi-VN" sz="4800" b="1" dirty="0">
              <a:solidFill>
                <a:srgbClr val="0F09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800" b="1" dirty="0">
                <a:solidFill>
                  <a:srgbClr val="0F0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rằng sông ấy là con sông gì?</a:t>
            </a:r>
            <a:endParaRPr lang="en-US" sz="4800" b="1" dirty="0">
              <a:solidFill>
                <a:srgbClr val="0F09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4303368" y="228311"/>
            <a:ext cx="2924745" cy="158035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EA4F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WordArt 28"/>
          <p:cNvSpPr>
            <a:spLocks noChangeArrowheads="1" noChangeShapeType="1" noTextEdit="1"/>
          </p:cNvSpPr>
          <p:nvPr/>
        </p:nvSpPr>
        <p:spPr bwMode="auto">
          <a:xfrm>
            <a:off x="5283118" y="793875"/>
            <a:ext cx="965243" cy="592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AutoShape 51">
            <a:extLst>
              <a:ext uri="{FF2B5EF4-FFF2-40B4-BE49-F238E27FC236}">
                <a16:creationId xmlns:a16="http://schemas.microsoft.com/office/drawing/2014/main" id="{71275694-2055-100A-5B6E-721BEAF5B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31" y="3828424"/>
            <a:ext cx="6746299" cy="149241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it-IT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Cửu Long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97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68437" y="6142182"/>
            <a:ext cx="4405745" cy="71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SÔNG CỬU LONG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90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5035C7-2F73-5307-91AD-825D8CFE0A73}"/>
              </a:ext>
            </a:extLst>
          </p:cNvPr>
          <p:cNvSpPr/>
          <p:nvPr/>
        </p:nvSpPr>
        <p:spPr>
          <a:xfrm>
            <a:off x="294968" y="192288"/>
            <a:ext cx="11724967" cy="6665712"/>
          </a:xfrm>
          <a:prstGeom prst="round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D538"/>
              </a:solidFill>
            </a:endParaRPr>
          </a:p>
        </p:txBody>
      </p:sp>
      <p:grpSp>
        <p:nvGrpSpPr>
          <p:cNvPr id="1029" name="Group 1028"/>
          <p:cNvGrpSpPr/>
          <p:nvPr/>
        </p:nvGrpSpPr>
        <p:grpSpPr>
          <a:xfrm>
            <a:off x="2773344" y="192288"/>
            <a:ext cx="7114233" cy="6665712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EA4F46"/>
                  </a:solidFill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solidFill>
                    <a:srgbClr val="EA4F46"/>
                  </a:solidFill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EA4F46"/>
                  </a:solidFill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72546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Thuỳ Dương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74486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Tiến Đạt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46180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Hải Đăng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Đắc </a:t>
              </a: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Hiếu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38763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Văn </a:t>
              </a: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Hiếu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909335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Khánh </a:t>
              </a: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81592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Anh Kiệt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96011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Ngọc Linh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84745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Diệu Huyền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22356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Mai Linh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61210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Thành Nam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80476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Hồng Nhung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814590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Hữu Phú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96857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Tiến </a:t>
              </a: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Phúc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88069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Mai Phương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400113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Bá Quân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6744" y="4108566"/>
              <a:ext cx="954734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Tú </a:t>
              </a: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Quỳn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57583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Hoàng </a:t>
              </a: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Sa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41325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Thanh Tâm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43233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Thanh </a:t>
              </a: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28235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Hữu Thiên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75566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Minh  Trang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47606"/>
              <a:ext cx="990600" cy="17506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Hải Yến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78216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Ngọc Sơn 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60720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Bá Quân</a:t>
              </a:r>
              <a:endParaRPr lang="en-US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7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Ngọc</a:t>
              </a:r>
              <a:r>
                <a:rPr lang="en-US" sz="14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Anh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89065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Bảo An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60180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Mai Anh</a:t>
              </a:r>
              <a:r>
                <a:rPr lang="vi-VN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319504"/>
              <a:ext cx="990600" cy="16790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Ngọc Anh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405634" y="9133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755337" y="2953828"/>
            <a:ext cx="1174495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b="1" smtClean="0">
                <a:solidFill>
                  <a:srgbClr val="FF0000"/>
                </a:solidFill>
              </a:rPr>
              <a:t>4</a:t>
            </a:r>
            <a:r>
              <a:rPr lang="en-US" sz="2400" b="1" smtClean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3" name="Pentagon 1032"/>
          <p:cNvSpPr/>
          <p:nvPr/>
        </p:nvSpPr>
        <p:spPr>
          <a:xfrm>
            <a:off x="1513200" y="954873"/>
            <a:ext cx="8382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7D538"/>
              </a:solidFill>
            </a:endParaRPr>
          </a:p>
        </p:txBody>
      </p:sp>
      <p:sp>
        <p:nvSpPr>
          <p:cNvPr id="72" name="Pentagon 71">
            <a:hlinkClick r:id="rId4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7D538"/>
              </a:solidFill>
            </a:endParaRPr>
          </a:p>
        </p:txBody>
      </p:sp>
      <p:sp>
        <p:nvSpPr>
          <p:cNvPr id="73" name="Pentagon 72">
            <a:hlinkClick r:id="rId4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7D538"/>
              </a:solidFill>
            </a:endParaRPr>
          </a:p>
        </p:txBody>
      </p:sp>
      <p:sp>
        <p:nvSpPr>
          <p:cNvPr id="1034" name="TextBox 1033"/>
          <p:cNvSpPr txBox="1"/>
          <p:nvPr/>
        </p:nvSpPr>
        <p:spPr>
          <a:xfrm>
            <a:off x="1574800" y="883800"/>
            <a:ext cx="73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472C18"/>
                </a:solidFill>
                <a:latin typeface="Times New Roman" pitchFamily="18" charset="0"/>
                <a:cs typeface="Times New Roman" pitchFamily="18" charset="0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US" sz="3200" b="1" dirty="0">
              <a:solidFill>
                <a:srgbClr val="472C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55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00200" y="1940394"/>
            <a:ext cx="73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472C18"/>
                </a:solidFill>
                <a:latin typeface="Times New Roman" pitchFamily="18" charset="0"/>
                <a:cs typeface="Times New Roman" pitchFamily="18" charset="0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sz="3200" b="1" dirty="0">
              <a:solidFill>
                <a:srgbClr val="472C1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91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iec-non-ki-dieu-da-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>
            <a:extLst>
              <a:ext uri="{FF2B5EF4-FFF2-40B4-BE49-F238E27FC236}">
                <a16:creationId xmlns:a16="http://schemas.microsoft.com/office/drawing/2014/main" id="{71535A1E-930A-CE97-BC6C-EF4A0B803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223" y="1952035"/>
            <a:ext cx="9753601" cy="158035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it-IT" alt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gì đỏ nặng phù sa</a:t>
            </a:r>
            <a:endParaRPr kumimoji="0" lang="vi-VN" altLang="en-US" sz="48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rằng sông ấy tên là sông chi?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42B24A9-5E39-6A54-783A-29EEA41CC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835" y="4300568"/>
            <a:ext cx="6266329" cy="12192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it-IT" altLang="en-US" sz="72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Hồng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127980A3-E14B-76F3-8CDD-DE8B68E66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368" y="228311"/>
            <a:ext cx="2924745" cy="158035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A4F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WordArt 28">
            <a:extLst>
              <a:ext uri="{FF2B5EF4-FFF2-40B4-BE49-F238E27FC236}">
                <a16:creationId xmlns:a16="http://schemas.microsoft.com/office/drawing/2014/main" id="{36732D4E-1351-D997-4792-B82B71CBE0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83118" y="793875"/>
            <a:ext cx="965243" cy="592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Action Button: Go to Beginning 7">
            <a:hlinkClick r:id="" action="ppaction://noaction"/>
            <a:extLst>
              <a:ext uri="{FF2B5EF4-FFF2-40B4-BE49-F238E27FC236}">
                <a16:creationId xmlns:a16="http://schemas.microsoft.com/office/drawing/2014/main" id="{306860FF-C7D4-A09F-A034-1E1997034410}"/>
              </a:ext>
            </a:extLst>
          </p:cNvPr>
          <p:cNvSpPr/>
          <p:nvPr/>
        </p:nvSpPr>
        <p:spPr>
          <a:xfrm>
            <a:off x="10363200" y="5761815"/>
            <a:ext cx="1238250" cy="867585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15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36556A-A543-D8D0-95DD-35E418B63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" y="193976"/>
            <a:ext cx="5778365" cy="325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153B19-7EFB-9F2B-DE9C-51DB49479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976"/>
            <a:ext cx="5752687" cy="325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EE2865-9394-414E-AEB1-B95D4C3D22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56" y="3607669"/>
            <a:ext cx="5752687" cy="323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626501-C34B-A29E-51DA-0CE3DB4F7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" y="0"/>
            <a:ext cx="12166320" cy="684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639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925</Words>
  <Application>Microsoft Office PowerPoint</Application>
  <PresentationFormat>Widescreen</PresentationFormat>
  <Paragraphs>282</Paragraphs>
  <Slides>28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Barlow Condensed ExtraBold</vt:lpstr>
      <vt:lpstr>Calibri</vt:lpstr>
      <vt:lpstr>Calibri Light</vt:lpstr>
      <vt:lpstr>Times New Roman</vt:lpstr>
      <vt:lpstr>UTM Cookies</vt:lpstr>
      <vt:lpstr>Cute Sticker by Slidesgo</vt:lpstr>
      <vt:lpstr>Office Theme</vt:lpstr>
      <vt:lpstr>www.99ppt.com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150</cp:revision>
  <dcterms:created xsi:type="dcterms:W3CDTF">2023-10-27T14:05:37Z</dcterms:created>
  <dcterms:modified xsi:type="dcterms:W3CDTF">2023-11-28T13:33:54Z</dcterms:modified>
</cp:coreProperties>
</file>