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8" r:id="rId2"/>
    <p:sldId id="3875" r:id="rId3"/>
    <p:sldId id="3876" r:id="rId4"/>
    <p:sldId id="3871" r:id="rId5"/>
    <p:sldId id="269" r:id="rId6"/>
    <p:sldId id="3872" r:id="rId7"/>
    <p:sldId id="3873" r:id="rId8"/>
    <p:sldId id="295" r:id="rId9"/>
    <p:sldId id="296" r:id="rId10"/>
    <p:sldId id="297" r:id="rId11"/>
    <p:sldId id="3870" r:id="rId12"/>
    <p:sldId id="287" r:id="rId13"/>
    <p:sldId id="288" r:id="rId14"/>
    <p:sldId id="3874" r:id="rId15"/>
    <p:sldId id="265" r:id="rId16"/>
    <p:sldId id="3397" r:id="rId17"/>
    <p:sldId id="280" r:id="rId18"/>
    <p:sldId id="3860" r:id="rId19"/>
    <p:sldId id="278" r:id="rId20"/>
    <p:sldId id="444" r:id="rId21"/>
    <p:sldId id="3861" r:id="rId22"/>
    <p:sldId id="3862" r:id="rId23"/>
    <p:sldId id="446" r:id="rId24"/>
    <p:sldId id="3877" r:id="rId25"/>
    <p:sldId id="3863" r:id="rId26"/>
    <p:sldId id="3864" r:id="rId27"/>
    <p:sldId id="3865" r:id="rId28"/>
    <p:sldId id="3868" r:id="rId29"/>
    <p:sldId id="3869" r:id="rId30"/>
    <p:sldId id="3867" r:id="rId31"/>
    <p:sldId id="3849" r:id="rId32"/>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006"/>
    <a:srgbClr val="EAC382"/>
    <a:srgbClr val="026EB4"/>
    <a:srgbClr val="FFFFFF"/>
    <a:srgbClr val="000005"/>
    <a:srgbClr val="F0F0EE"/>
    <a:srgbClr val="F6F6F6"/>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435" autoAdjust="0"/>
  </p:normalViewPr>
  <p:slideViewPr>
    <p:cSldViewPr snapToGrid="0">
      <p:cViewPr varScale="1">
        <p:scale>
          <a:sx n="55" d="100"/>
          <a:sy n="55" d="100"/>
        </p:scale>
        <p:origin x="1072" y="1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E1A13A-D60A-422D-BAA6-E4E7ADFA2A21}" type="datetimeFigureOut">
              <a:rPr lang="zh-CN" altLang="en-US" smtClean="0"/>
              <a:t>2023/11/13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886AE-BC43-4E5F-A7F0-F08982154314}" type="slidenum">
              <a:rPr lang="zh-CN" altLang="en-US" smtClean="0"/>
              <a:t>‹#›</a:t>
            </a:fld>
            <a:endParaRPr lang="zh-CN" altLang="en-US"/>
          </a:p>
        </p:txBody>
      </p:sp>
    </p:spTree>
    <p:extLst>
      <p:ext uri="{BB962C8B-B14F-4D97-AF65-F5344CB8AC3E}">
        <p14:creationId xmlns:p14="http://schemas.microsoft.com/office/powerpoint/2010/main" val="788845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85B925-22C6-43BA-9A74-53F784B92F66}" type="slidenum">
              <a:rPr lang="zh-CN" altLang="en-US" smtClean="0"/>
              <a:t>1</a:t>
            </a:fld>
            <a:endParaRPr lang="zh-CN" altLang="en-US"/>
          </a:p>
        </p:txBody>
      </p:sp>
    </p:spTree>
    <p:extLst>
      <p:ext uri="{BB962C8B-B14F-4D97-AF65-F5344CB8AC3E}">
        <p14:creationId xmlns:p14="http://schemas.microsoft.com/office/powerpoint/2010/main" val="1902869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77D61-AA72-44E6-9DF5-8DC15B067D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228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557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77D61-AA72-44E6-9DF5-8DC15B067D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033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8220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2497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6755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0842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85B925-22C6-43BA-9A74-53F784B92F66}" type="slidenum">
              <a:rPr lang="zh-CN" altLang="en-US" smtClean="0"/>
              <a:t>31</a:t>
            </a:fld>
            <a:endParaRPr lang="zh-CN" altLang="en-US"/>
          </a:p>
        </p:txBody>
      </p:sp>
    </p:spTree>
    <p:extLst>
      <p:ext uri="{BB962C8B-B14F-4D97-AF65-F5344CB8AC3E}">
        <p14:creationId xmlns:p14="http://schemas.microsoft.com/office/powerpoint/2010/main" val="344204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p:txBody>
          <a:bodyPr/>
          <a:lstStyle/>
          <a:p>
            <a:fld id="{BBC58E1B-5923-4CAF-B9CC-D14A574623CF}" type="datetimeFigureOut">
              <a:rPr lang="zh-CN" altLang="en-US" smtClean="0"/>
              <a:t>2023/11/13</a:t>
            </a:fld>
            <a:endParaRPr lang="zh-CN" altLang="en-US"/>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715507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p:txBody>
          <a:bodyPr/>
          <a:lstStyle/>
          <a:p>
            <a:fld id="{BBC58E1B-5923-4CAF-B9CC-D14A574623CF}" type="datetimeFigureOut">
              <a:rPr lang="zh-CN" altLang="en-US" smtClean="0"/>
              <a:t>2023/11/13</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148476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p:txBody>
          <a:bodyPr/>
          <a:lstStyle/>
          <a:p>
            <a:fld id="{BBC58E1B-5923-4CAF-B9CC-D14A574623CF}" type="datetimeFigureOut">
              <a:rPr lang="zh-CN" altLang="en-US" smtClean="0"/>
              <a:t>2023/11/13</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28109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83574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p:txBody>
          <a:bodyPr/>
          <a:lstStyle/>
          <a:p>
            <a:fld id="{BBC58E1B-5923-4CAF-B9CC-D14A574623CF}" type="datetimeFigureOut">
              <a:rPr lang="zh-CN" altLang="en-US" smtClean="0"/>
              <a:t>2023/11/13</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145037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p:txBody>
          <a:bodyPr/>
          <a:lstStyle/>
          <a:p>
            <a:fld id="{BBC58E1B-5923-4CAF-B9CC-D14A574623CF}" type="datetimeFigureOut">
              <a:rPr lang="zh-CN" altLang="en-US" smtClean="0"/>
              <a:t>2023/11/13</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5834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p:txBody>
          <a:bodyPr/>
          <a:lstStyle/>
          <a:p>
            <a:fld id="{BBC58E1B-5923-4CAF-B9CC-D14A574623CF}" type="datetimeFigureOut">
              <a:rPr lang="zh-CN" altLang="en-US" smtClean="0"/>
              <a:t>2023/11/13</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68880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p:txBody>
          <a:bodyPr/>
          <a:lstStyle/>
          <a:p>
            <a:fld id="{BBC58E1B-5923-4CAF-B9CC-D14A574623CF}" type="datetimeFigureOut">
              <a:rPr lang="zh-CN" altLang="en-US" smtClean="0"/>
              <a:t>2023/11/13</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679486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p:txBody>
          <a:bodyPr/>
          <a:lstStyle/>
          <a:p>
            <a:fld id="{BBC58E1B-5923-4CAF-B9CC-D14A574623CF}" type="datetimeFigureOut">
              <a:rPr lang="zh-CN" altLang="en-US" smtClean="0"/>
              <a:t>2023/11/13</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999084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p:txBody>
          <a:bodyPr/>
          <a:lstStyle/>
          <a:p>
            <a:fld id="{BBC58E1B-5923-4CAF-B9CC-D14A574623CF}" type="datetimeFigureOut">
              <a:rPr lang="zh-CN" altLang="en-US" smtClean="0"/>
              <a:t>2023/11/13</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865075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p:txBody>
          <a:bodyPr/>
          <a:lstStyle/>
          <a:p>
            <a:fld id="{BBC58E1B-5923-4CAF-B9CC-D14A574623CF}" type="datetimeFigureOut">
              <a:rPr lang="zh-CN" altLang="en-US" smtClean="0"/>
              <a:t>2023/11/13</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220212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p:txBody>
          <a:bodyPr/>
          <a:lstStyle/>
          <a:p>
            <a:fld id="{BBC58E1B-5923-4CAF-B9CC-D14A574623CF}" type="datetimeFigureOut">
              <a:rPr lang="zh-CN" altLang="en-US" smtClean="0"/>
              <a:t>2023/11/13</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731943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4FF8958-A9B9-F2A9-F98D-D15E69DC088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图片 11">
            <a:extLst>
              <a:ext uri="{FF2B5EF4-FFF2-40B4-BE49-F238E27FC236}">
                <a16:creationId xmlns:a16="http://schemas.microsoft.com/office/drawing/2014/main" id="{CD8E7AD7-FFF5-4115-94D5-90B8138C35D8}"/>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4447" t="65230" r="3484" b="2118"/>
          <a:stretch/>
        </p:blipFill>
        <p:spPr>
          <a:xfrm>
            <a:off x="-143691" y="-561975"/>
            <a:ext cx="12553405" cy="7903301"/>
          </a:xfrm>
          <a:prstGeom prst="rect">
            <a:avLst/>
          </a:prstGeom>
        </p:spPr>
      </p:pic>
      <p:sp>
        <p:nvSpPr>
          <p:cNvPr id="3" name="文本占位符 2">
            <a:extLst>
              <a:ext uri="{FF2B5EF4-FFF2-40B4-BE49-F238E27FC236}">
                <a16:creationId xmlns:a16="http://schemas.microsoft.com/office/drawing/2014/main" id="{3497F3C3-A9C0-443D-93B0-C20B41F60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E00BD63-5670-4677-BF00-62DF6209D9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58E1B-5923-4CAF-B9CC-D14A574623CF}" type="datetimeFigureOut">
              <a:rPr lang="zh-CN" altLang="en-US" smtClean="0"/>
              <a:t>2023/11/13</a:t>
            </a:fld>
            <a:endParaRPr lang="zh-CN" altLang="en-US"/>
          </a:p>
        </p:txBody>
      </p:sp>
      <p:sp>
        <p:nvSpPr>
          <p:cNvPr id="5" name="页脚占位符 4">
            <a:extLst>
              <a:ext uri="{FF2B5EF4-FFF2-40B4-BE49-F238E27FC236}">
                <a16:creationId xmlns:a16="http://schemas.microsoft.com/office/drawing/2014/main" id="{E40BF3D1-76EF-4DC2-A169-BD021359CA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96C5D55-7E5F-4181-A809-C8DC293A1D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445137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4"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eg"/><Relationship Id="rId1" Type="http://schemas.openxmlformats.org/officeDocument/2006/relationships/slideLayout" Target="../slideLayouts/slideLayout2.xml"/><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43.png"/><Relationship Id="rId4" Type="http://schemas.openxmlformats.org/officeDocument/2006/relationships/image" Target="../media/image42.svg"/></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8.png"/><Relationship Id="rId4" Type="http://schemas.openxmlformats.org/officeDocument/2006/relationships/image" Target="../media/image47.jp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2.png"/><Relationship Id="rId5" Type="http://schemas.openxmlformats.org/officeDocument/2006/relationships/image" Target="../media/image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5.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2.png"/><Relationship Id="rId5" Type="http://schemas.openxmlformats.org/officeDocument/2006/relationships/image" Target="../media/image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ADF667E8-280C-4213-944A-57C72C33FDB8}"/>
              </a:ext>
            </a:extLst>
          </p:cNvPr>
          <p:cNvPicPr>
            <a:picLocks noChangeAspect="1"/>
          </p:cNvPicPr>
          <p:nvPr/>
        </p:nvPicPr>
        <p:blipFill rotWithShape="1">
          <a:blip r:embed="rId3">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17" name="图片 16">
            <a:extLst>
              <a:ext uri="{FF2B5EF4-FFF2-40B4-BE49-F238E27FC236}">
                <a16:creationId xmlns:a16="http://schemas.microsoft.com/office/drawing/2014/main" id="{D8B52D16-ED0B-46E1-A5C7-85FF97CF041F}"/>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pic>
        <p:nvPicPr>
          <p:cNvPr id="4" name="Picture 3">
            <a:extLst>
              <a:ext uri="{FF2B5EF4-FFF2-40B4-BE49-F238E27FC236}">
                <a16:creationId xmlns:a16="http://schemas.microsoft.com/office/drawing/2014/main" id="{E5F42030-7708-72F7-9C17-303851813D61}"/>
              </a:ext>
            </a:extLst>
          </p:cNvPr>
          <p:cNvPicPr>
            <a:picLocks noChangeAspect="1"/>
          </p:cNvPicPr>
          <p:nvPr/>
        </p:nvPicPr>
        <p:blipFill>
          <a:blip r:embed="rId5"/>
          <a:stretch>
            <a:fillRect/>
          </a:stretch>
        </p:blipFill>
        <p:spPr>
          <a:xfrm>
            <a:off x="3863212" y="1351711"/>
            <a:ext cx="4938188" cy="579170"/>
          </a:xfrm>
          <a:prstGeom prst="rect">
            <a:avLst/>
          </a:prstGeom>
        </p:spPr>
      </p:pic>
      <p:sp>
        <p:nvSpPr>
          <p:cNvPr id="5" name="TextBox 4">
            <a:extLst>
              <a:ext uri="{FF2B5EF4-FFF2-40B4-BE49-F238E27FC236}">
                <a16:creationId xmlns:a16="http://schemas.microsoft.com/office/drawing/2014/main" id="{F6A9E252-9E9F-F033-48AC-05C6B4806A22}"/>
              </a:ext>
            </a:extLst>
          </p:cNvPr>
          <p:cNvSpPr txBox="1"/>
          <p:nvPr/>
        </p:nvSpPr>
        <p:spPr>
          <a:xfrm>
            <a:off x="2506894" y="2589088"/>
            <a:ext cx="7274104" cy="1643865"/>
          </a:xfrm>
          <a:prstGeom prst="rect">
            <a:avLst/>
          </a:prstGeom>
          <a:noFill/>
        </p:spPr>
        <p:txBody>
          <a:bodyPr wrap="square" rtlCol="0">
            <a:spAutoFit/>
          </a:bodyPr>
          <a:lstStyle/>
          <a:p>
            <a:endParaRPr lang="en-US" dirty="0"/>
          </a:p>
        </p:txBody>
      </p:sp>
      <p:pic>
        <p:nvPicPr>
          <p:cNvPr id="3" name="Picture 2">
            <a:extLst>
              <a:ext uri="{FF2B5EF4-FFF2-40B4-BE49-F238E27FC236}">
                <a16:creationId xmlns:a16="http://schemas.microsoft.com/office/drawing/2014/main" id="{61182311-2831-458C-8988-848345DA786B}"/>
              </a:ext>
            </a:extLst>
          </p:cNvPr>
          <p:cNvPicPr>
            <a:picLocks noChangeAspect="1"/>
          </p:cNvPicPr>
          <p:nvPr/>
        </p:nvPicPr>
        <p:blipFill>
          <a:blip r:embed="rId6"/>
          <a:stretch>
            <a:fillRect/>
          </a:stretch>
        </p:blipFill>
        <p:spPr>
          <a:xfrm>
            <a:off x="3110990" y="2632843"/>
            <a:ext cx="7675529" cy="1859441"/>
          </a:xfrm>
          <a:prstGeom prst="rect">
            <a:avLst/>
          </a:prstGeom>
        </p:spPr>
      </p:pic>
      <p:pic>
        <p:nvPicPr>
          <p:cNvPr id="7" name="Picture 6">
            <a:extLst>
              <a:ext uri="{FF2B5EF4-FFF2-40B4-BE49-F238E27FC236}">
                <a16:creationId xmlns:a16="http://schemas.microsoft.com/office/drawing/2014/main" id="{B6A0F4DE-EB06-2DE6-A508-ED9EC39723B6}"/>
              </a:ext>
            </a:extLst>
          </p:cNvPr>
          <p:cNvPicPr>
            <a:picLocks noChangeAspect="1"/>
          </p:cNvPicPr>
          <p:nvPr/>
        </p:nvPicPr>
        <p:blipFill>
          <a:blip r:embed="rId7"/>
          <a:stretch>
            <a:fillRect/>
          </a:stretch>
        </p:blipFill>
        <p:spPr>
          <a:xfrm>
            <a:off x="1761366" y="1440482"/>
            <a:ext cx="2402032" cy="2127688"/>
          </a:xfrm>
          <a:prstGeom prst="rect">
            <a:avLst/>
          </a:prstGeom>
        </p:spPr>
      </p:pic>
    </p:spTree>
    <p:extLst>
      <p:ext uri="{BB962C8B-B14F-4D97-AF65-F5344CB8AC3E}">
        <p14:creationId xmlns:p14="http://schemas.microsoft.com/office/powerpoint/2010/main" val="3912997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11A82AB-3A81-58AB-7B22-B0C70769955B}"/>
              </a:ext>
            </a:extLst>
          </p:cNvPr>
          <p:cNvSpPr/>
          <p:nvPr/>
        </p:nvSpPr>
        <p:spPr>
          <a:xfrm>
            <a:off x="3377710" y="251011"/>
            <a:ext cx="4948518" cy="1434914"/>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prstClr val="black"/>
                </a:solidFill>
                <a:latin typeface="Cambria" panose="02040503050406030204" pitchFamily="18" charset="0"/>
                <a:ea typeface="Cambria" panose="02040503050406030204" pitchFamily="18" charset="0"/>
              </a:rPr>
              <a:t>Tu</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93E5D01A-3025-4781-99F8-9F4336A1BC19}"/>
              </a:ext>
            </a:extLst>
          </p:cNvPr>
          <p:cNvSpPr txBox="1"/>
          <p:nvPr/>
        </p:nvSpPr>
        <p:spPr>
          <a:xfrm>
            <a:off x="960699" y="2442258"/>
            <a:ext cx="6030410" cy="3170099"/>
          </a:xfrm>
          <a:prstGeom prst="rect">
            <a:avLst/>
          </a:prstGeom>
          <a:noFill/>
        </p:spPr>
        <p:txBody>
          <a:bodyPr wrap="square" rtlCol="0">
            <a:spAutoFit/>
          </a:bodyPr>
          <a:lstStyle/>
          <a:p>
            <a:r>
              <a:rPr lang="en-US" sz="4000" dirty="0" err="1">
                <a:solidFill>
                  <a:srgbClr val="FF0000"/>
                </a:solidFill>
                <a:latin typeface="Times New Roman" panose="02020603050405020304" pitchFamily="18" charset="0"/>
                <a:cs typeface="Times New Roman" panose="02020603050405020304" pitchFamily="18" charset="0"/>
              </a:rPr>
              <a:t>Cá</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nhân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Bạn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Diệp</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Phúc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Lâm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Bích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Ngọc</a:t>
            </a:r>
            <a:r>
              <a:rPr lang="en-US" sz="4000" dirty="0">
                <a:solidFill>
                  <a:srgbClr val="FF0000"/>
                </a:solidFill>
                <a:latin typeface="Times New Roman" panose="02020603050405020304" pitchFamily="18" charset="0"/>
                <a:cs typeface="Times New Roman" panose="02020603050405020304" pitchFamily="18" charset="0"/>
              </a:rPr>
              <a:t>, Thu Anh, </a:t>
            </a:r>
            <a:r>
              <a:rPr lang="en-US" sz="4000" dirty="0" err="1">
                <a:solidFill>
                  <a:srgbClr val="FF0000"/>
                </a:solidFill>
                <a:latin typeface="Times New Roman" panose="02020603050405020304" pitchFamily="18" charset="0"/>
                <a:cs typeface="Times New Roman" panose="02020603050405020304" pitchFamily="18" charset="0"/>
              </a:rPr>
              <a:t>Phong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Bình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Khải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Trần</a:t>
            </a:r>
            <a:r>
              <a:rPr lang="en-US" sz="4000" dirty="0">
                <a:solidFill>
                  <a:srgbClr val="FF0000"/>
                </a:solidFill>
                <a:latin typeface="Times New Roman" panose="02020603050405020304" pitchFamily="18" charset="0"/>
                <a:cs typeface="Times New Roman" panose="02020603050405020304" pitchFamily="18" charset="0"/>
              </a:rPr>
              <a:t> Chi, Lê </a:t>
            </a:r>
            <a:r>
              <a:rPr lang="en-US" sz="4000" dirty="0" err="1">
                <a:solidFill>
                  <a:srgbClr val="FF0000"/>
                </a:solidFill>
                <a:latin typeface="Times New Roman" panose="02020603050405020304" pitchFamily="18" charset="0"/>
                <a:cs typeface="Times New Roman" panose="02020603050405020304" pitchFamily="18" charset="0"/>
              </a:rPr>
              <a:t>Hiếu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Đặng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Thảo</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Huy</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Dũng</a:t>
            </a:r>
            <a:r>
              <a:rPr lang="en-US" sz="4000" dirty="0">
                <a:solidFill>
                  <a:srgbClr val="FF0000"/>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90928578-B7CF-4713-82C2-09128E4BD00F}"/>
              </a:ext>
            </a:extLst>
          </p:cNvPr>
          <p:cNvSpPr txBox="1"/>
          <p:nvPr/>
        </p:nvSpPr>
        <p:spPr>
          <a:xfrm>
            <a:off x="8634714" y="2569580"/>
            <a:ext cx="3009418" cy="1938992"/>
          </a:xfrm>
          <a:prstGeom prst="rect">
            <a:avLst/>
          </a:prstGeom>
          <a:noFill/>
        </p:spPr>
        <p:txBody>
          <a:bodyPr wrap="square" rtlCol="0">
            <a:spAutoFit/>
          </a:bodyPr>
          <a:lstStyle/>
          <a:p>
            <a:r>
              <a:rPr lang="en-US" sz="4000" dirty="0" err="1">
                <a:solidFill>
                  <a:srgbClr val="C00000"/>
                </a:solidFill>
                <a:latin typeface="Times New Roman" panose="02020603050405020304" pitchFamily="18" charset="0"/>
                <a:cs typeface="Times New Roman" panose="02020603050405020304" pitchFamily="18" charset="0"/>
              </a:rPr>
              <a:t>Khen</a:t>
            </a:r>
            <a:r>
              <a:rPr lang="en-US" sz="4000" dirty="0">
                <a:solidFill>
                  <a:srgbClr val="C00000"/>
                </a:solidFill>
                <a:latin typeface="Times New Roman" panose="02020603050405020304" pitchFamily="18" charset="0"/>
                <a:cs typeface="Times New Roman" panose="02020603050405020304" pitchFamily="18" charset="0"/>
              </a:rPr>
              <a:t> :  </a:t>
            </a:r>
            <a:r>
              <a:rPr lang="en-US" sz="4000" dirty="0" err="1">
                <a:solidFill>
                  <a:srgbClr val="C00000"/>
                </a:solidFill>
                <a:latin typeface="Times New Roman" panose="02020603050405020304" pitchFamily="18" charset="0"/>
                <a:cs typeface="Times New Roman" panose="02020603050405020304" pitchFamily="18" charset="0"/>
              </a:rPr>
              <a:t>Cả</a:t>
            </a:r>
            <a:r>
              <a:rPr lang="en-US" sz="4000" dirty="0">
                <a:solidFill>
                  <a:srgbClr val="C00000"/>
                </a:solidFill>
                <a:latin typeface="Times New Roman" panose="02020603050405020304" pitchFamily="18" charset="0"/>
                <a:cs typeface="Times New Roman" panose="02020603050405020304" pitchFamily="18" charset="0"/>
              </a:rPr>
              <a:t> 3 </a:t>
            </a:r>
            <a:r>
              <a:rPr lang="en-US" sz="4000" dirty="0" err="1">
                <a:solidFill>
                  <a:srgbClr val="C00000"/>
                </a:solidFill>
                <a:latin typeface="Times New Roman" panose="02020603050405020304" pitchFamily="18" charset="0"/>
                <a:cs typeface="Times New Roman" panose="02020603050405020304" pitchFamily="18" charset="0"/>
              </a:rPr>
              <a:t>tổ</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đều</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xếp</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loại</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tốt</a:t>
            </a:r>
            <a:endParaRPr lang="en-US" sz="40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33197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B52AE-B8C3-45EA-A25C-149ED19BE47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D32C4F6-F765-47BE-83C5-3458A28A398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42319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06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919" y="0"/>
            <a:ext cx="11702005"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773079" y="932946"/>
            <a:ext cx="5473733" cy="923330"/>
          </a:xfrm>
          <a:prstGeom prst="rect">
            <a:avLst/>
          </a:prstGeom>
          <a:noFill/>
        </p:spPr>
        <p:txBody>
          <a:bodyPr wrap="square" rtlCol="0">
            <a:spAutoFit/>
          </a:bodyPr>
          <a:lstStyle/>
          <a:p>
            <a:r>
              <a:rPr lang="en-US" sz="5400" dirty="0" err="1">
                <a:solidFill>
                  <a:srgbClr val="FF0000"/>
                </a:solidFill>
                <a:latin typeface="UTM Edwardian" panose="02040603050506020204" pitchFamily="18" charset="0"/>
              </a:rPr>
              <a:t>Thư</a:t>
            </a:r>
            <a:r>
              <a:rPr lang="en-US" sz="5400" dirty="0">
                <a:solidFill>
                  <a:srgbClr val="FF0000"/>
                </a:solidFill>
                <a:latin typeface="UTM Edwardian" panose="02040603050506020204" pitchFamily="18" charset="0"/>
              </a:rPr>
              <a:t> </a:t>
            </a:r>
            <a:r>
              <a:rPr lang="en-US" sz="5400" dirty="0" err="1">
                <a:solidFill>
                  <a:srgbClr val="FF0000"/>
                </a:solidFill>
                <a:latin typeface="UTM Edwardian" panose="02040603050506020204" pitchFamily="18" charset="0"/>
              </a:rPr>
              <a:t>khen</a:t>
            </a:r>
            <a:r>
              <a:rPr lang="en-US" sz="5400" dirty="0">
                <a:solidFill>
                  <a:srgbClr val="FF0000"/>
                </a:solidFill>
                <a:latin typeface="UTM Edwardian" panose="02040603050506020204" pitchFamily="18" charset="0"/>
              </a:rPr>
              <a:t> </a:t>
            </a:r>
            <a:r>
              <a:rPr lang="en-US" sz="5400" dirty="0" err="1">
                <a:solidFill>
                  <a:srgbClr val="FF0000"/>
                </a:solidFill>
                <a:latin typeface="UTM Edwardian" panose="02040603050506020204" pitchFamily="18" charset="0"/>
              </a:rPr>
              <a:t>ngợi</a:t>
            </a:r>
            <a:endParaRPr lang="en-US" sz="5400" dirty="0">
              <a:solidFill>
                <a:srgbClr val="FF0000"/>
              </a:solidFill>
              <a:latin typeface="UTM Edwardian" panose="02040603050506020204" pitchFamily="18" charset="0"/>
            </a:endParaRPr>
          </a:p>
        </p:txBody>
      </p:sp>
      <p:sp>
        <p:nvSpPr>
          <p:cNvPr id="6" name="Text Box 2"/>
          <p:cNvSpPr txBox="1">
            <a:spLocks noChangeArrowheads="1"/>
          </p:cNvSpPr>
          <p:nvPr/>
        </p:nvSpPr>
        <p:spPr bwMode="auto">
          <a:xfrm>
            <a:off x="3063892" y="2174167"/>
            <a:ext cx="6064216" cy="2124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0" fontAlgn="base" hangingPunct="0">
              <a:spcBef>
                <a:spcPct val="0"/>
              </a:spcBef>
              <a:spcAft>
                <a:spcPts val="1000"/>
              </a:spcAft>
            </a:pPr>
            <a:r>
              <a:rPr lang="en-US" altLang="en-US" sz="3200" dirty="0">
                <a:solidFill>
                  <a:srgbClr val="0070C0"/>
                </a:solidFill>
                <a:latin typeface="UTM Edwardian" panose="02040603050506020204" pitchFamily="18" charset="0"/>
              </a:rPr>
              <a:t> </a:t>
            </a:r>
            <a:r>
              <a:rPr lang="en-US" altLang="en-US" sz="3200" dirty="0" err="1">
                <a:solidFill>
                  <a:srgbClr val="0070C0"/>
                </a:solidFill>
                <a:latin typeface="UTM Edwardian" panose="02040603050506020204" pitchFamily="18" charset="0"/>
              </a:rPr>
              <a:t>Em</a:t>
            </a:r>
            <a:r>
              <a:rPr lang="en-US" altLang="en-US" sz="3200" dirty="0">
                <a:solidFill>
                  <a:srgbClr val="0070C0"/>
                </a:solidFill>
                <a:latin typeface="UTM Edwardian" panose="02040603050506020204" pitchFamily="18" charset="0"/>
              </a:rPr>
              <a:t>:…………………………………</a:t>
            </a:r>
            <a:endParaRPr lang="en-US" altLang="en-US" sz="3200" dirty="0">
              <a:latin typeface="UTM Edwardian" panose="02040603050506020204" pitchFamily="18" charset="0"/>
            </a:endParaRPr>
          </a:p>
          <a:p>
            <a:pPr algn="ctr" eaLnBrk="0" fontAlgn="base" hangingPunct="0">
              <a:spcBef>
                <a:spcPts val="600"/>
              </a:spcBef>
              <a:spcAft>
                <a:spcPts val="600"/>
              </a:spcAft>
            </a:pPr>
            <a:r>
              <a:rPr lang="en-US" altLang="en-US" sz="700" dirty="0">
                <a:latin typeface="Times New Roman" panose="02020603050405020304" pitchFamily="18" charset="0"/>
              </a:rPr>
              <a:t>…………………………………………………………………………………………………………………………………………</a:t>
            </a:r>
          </a:p>
          <a:p>
            <a:pPr algn="ctr" eaLnBrk="0" fontAlgn="base" hangingPunct="0">
              <a:spcBef>
                <a:spcPts val="600"/>
              </a:spcBef>
              <a:spcAft>
                <a:spcPts val="600"/>
              </a:spcAft>
            </a:pPr>
            <a:r>
              <a:rPr lang="en-US" altLang="en-US" sz="3200" dirty="0" err="1">
                <a:latin typeface="UTM Edwardian" panose="02040603050506020204" pitchFamily="18" charset="0"/>
              </a:rPr>
              <a:t>Trong</a:t>
            </a:r>
            <a:r>
              <a:rPr lang="en-US" altLang="en-US" sz="3200" dirty="0">
                <a:latin typeface="UTM Edwardian" panose="02040603050506020204" pitchFamily="18" charset="0"/>
              </a:rPr>
              <a:t> </a:t>
            </a:r>
            <a:r>
              <a:rPr lang="en-US" altLang="en-US" sz="3200" dirty="0" err="1">
                <a:latin typeface="UTM Edwardian" panose="02040603050506020204" pitchFamily="18" charset="0"/>
              </a:rPr>
              <a:t>tuần</a:t>
            </a:r>
            <a:r>
              <a:rPr lang="en-US" altLang="en-US" sz="3200" dirty="0">
                <a:latin typeface="UTM Edwardian" panose="02040603050506020204" pitchFamily="18" charset="0"/>
              </a:rPr>
              <a:t> ….</a:t>
            </a:r>
            <a:r>
              <a:rPr lang="en-US" altLang="en-US" sz="3200" dirty="0" err="1">
                <a:latin typeface="UTM Edwardian" panose="02040603050506020204" pitchFamily="18" charset="0"/>
              </a:rPr>
              <a:t>thi</a:t>
            </a:r>
            <a:r>
              <a:rPr lang="en-US" altLang="en-US" sz="3200" dirty="0">
                <a:latin typeface="UTM Edwardian" panose="02040603050506020204" pitchFamily="18" charset="0"/>
              </a:rPr>
              <a:t> </a:t>
            </a:r>
            <a:r>
              <a:rPr lang="en-US" altLang="en-US" sz="3200" dirty="0" err="1">
                <a:latin typeface="UTM Edwardian" panose="02040603050506020204" pitchFamily="18" charset="0"/>
              </a:rPr>
              <a:t>đua</a:t>
            </a:r>
            <a:r>
              <a:rPr lang="en-US" altLang="en-US" sz="3200" dirty="0">
                <a:latin typeface="UTM Edwardian" panose="02040603050506020204" pitchFamily="18" charset="0"/>
              </a:rPr>
              <a:t> </a:t>
            </a:r>
            <a:r>
              <a:rPr lang="en-US" altLang="en-US" sz="3200" dirty="0" err="1">
                <a:latin typeface="UTM Edwardian" panose="02040603050506020204" pitchFamily="18" charset="0"/>
              </a:rPr>
              <a:t>học</a:t>
            </a:r>
            <a:r>
              <a:rPr lang="en-US" altLang="en-US" sz="3200" dirty="0">
                <a:latin typeface="UTM Edwardian" panose="02040603050506020204" pitchFamily="18" charset="0"/>
              </a:rPr>
              <a:t> </a:t>
            </a:r>
            <a:r>
              <a:rPr lang="en-US" altLang="en-US" sz="3200" dirty="0" err="1">
                <a:latin typeface="UTM Edwardian" panose="02040603050506020204" pitchFamily="18" charset="0"/>
              </a:rPr>
              <a:t>tập</a:t>
            </a:r>
            <a:r>
              <a:rPr lang="en-US" altLang="en-US" sz="3200" dirty="0">
                <a:latin typeface="UTM Edwardian" panose="02040603050506020204" pitchFamily="18" charset="0"/>
              </a:rPr>
              <a:t> </a:t>
            </a:r>
            <a:r>
              <a:rPr lang="en-US" altLang="en-US" sz="3200" dirty="0" err="1">
                <a:latin typeface="UTM Edwardian" panose="02040603050506020204" pitchFamily="18" charset="0"/>
              </a:rPr>
              <a:t>tốt,nề</a:t>
            </a:r>
            <a:r>
              <a:rPr lang="en-US" altLang="en-US" sz="3200" dirty="0">
                <a:latin typeface="UTM Edwardian" panose="02040603050506020204" pitchFamily="18" charset="0"/>
              </a:rPr>
              <a:t> </a:t>
            </a:r>
            <a:r>
              <a:rPr lang="en-US" altLang="en-US" sz="3200" dirty="0" err="1">
                <a:latin typeface="UTM Edwardian" panose="02040603050506020204" pitchFamily="18" charset="0"/>
              </a:rPr>
              <a:t>nếp</a:t>
            </a:r>
            <a:r>
              <a:rPr lang="en-US" altLang="en-US" sz="3200" dirty="0">
                <a:latin typeface="UTM Edwardian" panose="02040603050506020204" pitchFamily="18" charset="0"/>
              </a:rPr>
              <a:t> </a:t>
            </a:r>
            <a:r>
              <a:rPr lang="en-US" altLang="en-US" sz="3200" dirty="0" err="1">
                <a:latin typeface="UTM Edwardian" panose="02040603050506020204" pitchFamily="18" charset="0"/>
              </a:rPr>
              <a:t>tôt</a:t>
            </a:r>
            <a:r>
              <a:rPr lang="en-US" altLang="en-US" sz="700" dirty="0">
                <a:solidFill>
                  <a:srgbClr val="009900"/>
                </a:solidFill>
                <a:latin typeface="Times New Roman" panose="02020603050405020304" pitchFamily="18" charset="0"/>
              </a:rPr>
              <a:t>…………………………………………………………………………………………………………………………………………</a:t>
            </a:r>
          </a:p>
          <a:p>
            <a:pPr algn="ctr" eaLnBrk="0" fontAlgn="base" hangingPunct="0">
              <a:spcBef>
                <a:spcPct val="0"/>
              </a:spcBef>
              <a:spcAft>
                <a:spcPct val="0"/>
              </a:spcAft>
            </a:pPr>
            <a:r>
              <a:rPr lang="en-US" altLang="en-US" sz="2800" dirty="0">
                <a:latin typeface="UTM Edwardian" panose="02040603050506020204" pitchFamily="18" charset="0"/>
              </a:rPr>
              <a:t>      </a:t>
            </a:r>
            <a:r>
              <a:rPr lang="en-US" altLang="en-US" sz="2800" dirty="0" err="1">
                <a:latin typeface="UTM Edwardian" panose="02040603050506020204" pitchFamily="18" charset="0"/>
              </a:rPr>
              <a:t>Tiếp</a:t>
            </a:r>
            <a:r>
              <a:rPr lang="en-US" altLang="en-US" sz="2800" dirty="0">
                <a:latin typeface="UTM Edwardian" panose="02040603050506020204" pitchFamily="18" charset="0"/>
              </a:rPr>
              <a:t> </a:t>
            </a:r>
            <a:r>
              <a:rPr lang="en-US" altLang="en-US" sz="2800" dirty="0" err="1">
                <a:latin typeface="UTM Edwardian" panose="02040603050506020204" pitchFamily="18" charset="0"/>
              </a:rPr>
              <a:t>tục</a:t>
            </a:r>
            <a:r>
              <a:rPr lang="en-US" altLang="en-US" sz="2800" dirty="0">
                <a:latin typeface="UTM Edwardian" panose="02040603050506020204" pitchFamily="18" charset="0"/>
              </a:rPr>
              <a:t> </a:t>
            </a:r>
            <a:r>
              <a:rPr lang="en-US" altLang="en-US" sz="2800" dirty="0" err="1">
                <a:latin typeface="UTM Edwardian" panose="02040603050506020204" pitchFamily="18" charset="0"/>
              </a:rPr>
              <a:t>phát</a:t>
            </a:r>
            <a:r>
              <a:rPr lang="en-US" altLang="en-US" sz="2800" dirty="0">
                <a:latin typeface="UTM Edwardian" panose="02040603050506020204" pitchFamily="18" charset="0"/>
              </a:rPr>
              <a:t> </a:t>
            </a:r>
            <a:r>
              <a:rPr lang="en-US" altLang="en-US" sz="2800" dirty="0" err="1">
                <a:latin typeface="UTM Edwardian" panose="02040603050506020204" pitchFamily="18" charset="0"/>
              </a:rPr>
              <a:t>huy</a:t>
            </a:r>
            <a:r>
              <a:rPr lang="en-US" altLang="en-US" sz="2800" dirty="0">
                <a:latin typeface="UTM Edwardian" panose="02040603050506020204" pitchFamily="18" charset="0"/>
              </a:rPr>
              <a:t> </a:t>
            </a:r>
            <a:r>
              <a:rPr lang="en-US" altLang="en-US" sz="2800" dirty="0" err="1">
                <a:latin typeface="UTM Edwardian" panose="02040603050506020204" pitchFamily="18" charset="0"/>
              </a:rPr>
              <a:t>em</a:t>
            </a:r>
            <a:r>
              <a:rPr lang="en-US" altLang="en-US" sz="2800" dirty="0">
                <a:latin typeface="UTM Edwardian" panose="02040603050506020204" pitchFamily="18" charset="0"/>
              </a:rPr>
              <a:t> </a:t>
            </a:r>
            <a:r>
              <a:rPr lang="en-US" altLang="en-US" sz="2800" dirty="0" err="1">
                <a:latin typeface="UTM Edwardian" panose="02040603050506020204" pitchFamily="18" charset="0"/>
              </a:rPr>
              <a:t>nhé</a:t>
            </a:r>
            <a:r>
              <a:rPr lang="en-US" altLang="en-US" sz="2800" dirty="0">
                <a:latin typeface="UTM Edwardian" panose="02040603050506020204" pitchFamily="18" charset="0"/>
              </a:rPr>
              <a:t> !</a:t>
            </a:r>
            <a:endParaRPr lang="en-US" altLang="en-US" sz="1600" dirty="0">
              <a:latin typeface="Times New Roman" panose="02020603050405020304" pitchFamily="18" charset="0"/>
            </a:endParaRPr>
          </a:p>
          <a:p>
            <a:pPr algn="ctr" eaLnBrk="0" fontAlgn="base" hangingPunct="0">
              <a:spcBef>
                <a:spcPts val="600"/>
              </a:spcBef>
              <a:spcAft>
                <a:spcPts val="600"/>
              </a:spcAft>
            </a:pPr>
            <a:endParaRPr lang="en-US" altLang="en-US" dirty="0">
              <a:solidFill>
                <a:srgbClr val="009900"/>
              </a:solidFill>
              <a:latin typeface="Times New Roman" panose="02020603050405020304" pitchFamily="18" charset="0"/>
            </a:endParaRPr>
          </a:p>
          <a:p>
            <a:pPr algn="ctr" eaLnBrk="0" fontAlgn="base" hangingPunct="0">
              <a:spcBef>
                <a:spcPts val="600"/>
              </a:spcBef>
              <a:spcAft>
                <a:spcPts val="600"/>
              </a:spcAft>
            </a:pPr>
            <a:endParaRPr lang="en-US" altLang="en-US" sz="2500" dirty="0">
              <a:solidFill>
                <a:srgbClr val="009900"/>
              </a:solidFill>
              <a:latin typeface="UTM Edwardian" panose="02040603050506020204" pitchFamily="18" charset="0"/>
            </a:endParaRPr>
          </a:p>
          <a:p>
            <a:pPr algn="ctr" eaLnBrk="0" fontAlgn="base" hangingPunct="0">
              <a:spcBef>
                <a:spcPts val="600"/>
              </a:spcBef>
              <a:spcAft>
                <a:spcPts val="600"/>
              </a:spcAft>
            </a:pPr>
            <a:endParaRPr lang="en-US" altLang="en-US" sz="1200" dirty="0">
              <a:solidFill>
                <a:srgbClr val="009900"/>
              </a:solidFill>
              <a:latin typeface="Times New Roman" panose="02020603050405020304" pitchFamily="18" charset="0"/>
            </a:endParaRPr>
          </a:p>
          <a:p>
            <a:pPr algn="ctr" eaLnBrk="0" fontAlgn="base" hangingPunct="0">
              <a:spcBef>
                <a:spcPts val="600"/>
              </a:spcBef>
              <a:spcAft>
                <a:spcPts val="600"/>
              </a:spcAft>
            </a:pPr>
            <a:endParaRPr lang="en-US" altLang="en-US" sz="1200" dirty="0">
              <a:solidFill>
                <a:srgbClr val="009900"/>
              </a:solidFill>
              <a:latin typeface="Times New Roman" panose="02020603050405020304" pitchFamily="18" charset="0"/>
            </a:endParaRPr>
          </a:p>
          <a:p>
            <a:pPr algn="ctr" eaLnBrk="0" fontAlgn="base" hangingPunct="0">
              <a:spcBef>
                <a:spcPts val="600"/>
              </a:spcBef>
              <a:spcAft>
                <a:spcPts val="600"/>
              </a:spcAft>
            </a:pPr>
            <a:endParaRPr lang="en-US" altLang="en-US" sz="2500" dirty="0">
              <a:solidFill>
                <a:srgbClr val="009900"/>
              </a:solidFill>
              <a:latin typeface="UTM Edwardian" panose="02040603050506020204" pitchFamily="18" charset="0"/>
            </a:endParaRPr>
          </a:p>
          <a:p>
            <a:pPr eaLnBrk="0" fontAlgn="base" hangingPunct="0">
              <a:spcBef>
                <a:spcPct val="0"/>
              </a:spcBef>
              <a:spcAft>
                <a:spcPct val="0"/>
              </a:spcAft>
            </a:pPr>
            <a:endParaRPr lang="en-US" altLang="en-US" dirty="0">
              <a:latin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793" y="4683834"/>
            <a:ext cx="2630562" cy="1378358"/>
          </a:xfrm>
          <a:prstGeom prst="rect">
            <a:avLst/>
          </a:prstGeom>
        </p:spPr>
      </p:pic>
    </p:spTree>
    <p:extLst>
      <p:ext uri="{BB962C8B-B14F-4D97-AF65-F5344CB8AC3E}">
        <p14:creationId xmlns:p14="http://schemas.microsoft.com/office/powerpoint/2010/main" val="3763082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10" name="TextBox 10">
            <a:extLst>
              <a:ext uri="{FF2B5EF4-FFF2-40B4-BE49-F238E27FC236}">
                <a16:creationId xmlns:a16="http://schemas.microsoft.com/office/drawing/2014/main" id="{BF2331F6-BFD7-7F84-63EF-850002B03814}"/>
              </a:ext>
            </a:extLst>
          </p:cNvPr>
          <p:cNvSpPr txBox="1"/>
          <p:nvPr/>
        </p:nvSpPr>
        <p:spPr>
          <a:xfrm>
            <a:off x="190647" y="25848"/>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Phương hướng hoạt động Tuần …</a:t>
            </a:r>
            <a:endParaRPr kumimoji="0" lang="en-US" sz="6000" b="1" i="0" u="none" strike="noStrike" kern="1200" cap="none" spc="0" normalizeH="0" baseline="0" noProof="0" dirty="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12" name="TextBox 10">
            <a:extLst>
              <a:ext uri="{FF2B5EF4-FFF2-40B4-BE49-F238E27FC236}">
                <a16:creationId xmlns:a16="http://schemas.microsoft.com/office/drawing/2014/main" id="{D9D57F1F-C214-7EC9-7911-C032E4EA8E26}"/>
              </a:ext>
            </a:extLst>
          </p:cNvPr>
          <p:cNvSpPr txBox="1"/>
          <p:nvPr/>
        </p:nvSpPr>
        <p:spPr>
          <a:xfrm>
            <a:off x="190667" y="57199"/>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ơ</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ớ</a:t>
            </a:r>
            <a:r>
              <a:rPr kumimoji="0" lang="en-US" sz="6000" b="1" i="0" u="none" strike="noStrike" kern="1200" cap="none" spc="0" normalizeH="0" baseline="0" noProof="0" dirty="0" err="1">
                <a:ln w="28575">
                  <a:solidFill>
                    <a:srgbClr val="002060"/>
                  </a:solidFill>
                  <a:prstDash val="solid"/>
                </a:ln>
                <a:solidFill>
                  <a:srgbClr val="ACF0F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5F1D3"/>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o</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ạ</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ộ</a:t>
            </a:r>
            <a:r>
              <a:rPr kumimoji="0" lang="en-US" sz="6000" b="1" i="0" u="none" strike="noStrike" kern="1200" cap="none" spc="0" normalizeH="0" baseline="0" noProof="0" dirty="0" err="1">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u</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ầ</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endParaRPr kumimoji="0" lang="en-US" sz="6000" b="1" i="0" u="none" strike="noStrike" kern="1200" cap="none" spc="0" normalizeH="0" baseline="0" noProof="0" dirty="0">
              <a:ln w="28575">
                <a:solidFill>
                  <a:srgbClr val="002060"/>
                </a:solidFill>
                <a:prstDash val="solid"/>
              </a:ln>
              <a:solidFill>
                <a:srgbClr val="F09CF2"/>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67AA27F6-1499-E8BA-8CC9-36BE51BB883C}"/>
              </a:ext>
            </a:extLst>
          </p:cNvPr>
          <p:cNvSpPr/>
          <p:nvPr/>
        </p:nvSpPr>
        <p:spPr>
          <a:xfrm>
            <a:off x="3094745" y="1663566"/>
            <a:ext cx="8615081" cy="4132728"/>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6" descr="Ảnh có chứa mẫu họa&#10;&#10;Mô tả được tạo tự động">
            <a:extLst>
              <a:ext uri="{FF2B5EF4-FFF2-40B4-BE49-F238E27FC236}">
                <a16:creationId xmlns:a16="http://schemas.microsoft.com/office/drawing/2014/main" id="{DEA06674-89B9-6D56-FAD9-4C8C69D45B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84239" y="3109801"/>
            <a:ext cx="2955539" cy="3607959"/>
          </a:xfrm>
          <a:prstGeom prst="rect">
            <a:avLst/>
          </a:prstGeom>
        </p:spPr>
      </p:pic>
      <p:sp>
        <p:nvSpPr>
          <p:cNvPr id="5" name="TextBox 4">
            <a:extLst>
              <a:ext uri="{FF2B5EF4-FFF2-40B4-BE49-F238E27FC236}">
                <a16:creationId xmlns:a16="http://schemas.microsoft.com/office/drawing/2014/main" id="{A6B97E7C-AE4E-FB80-058F-34263EE367CC}"/>
              </a:ext>
            </a:extLst>
          </p:cNvPr>
          <p:cNvSpPr txBox="1"/>
          <p:nvPr/>
        </p:nvSpPr>
        <p:spPr>
          <a:xfrm>
            <a:off x="3287210" y="1981200"/>
            <a:ext cx="8275899"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Tiếp</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tục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phát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huy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ưu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điểm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của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tuần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trước,khắc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phục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khuyết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điểm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không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còn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bạn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nào</a:t>
            </a:r>
            <a:r>
              <a:rPr lang="en-US" sz="4000" dirty="0">
                <a:solidFill>
                  <a:prstClr val="black"/>
                </a:solidFill>
                <a:latin typeface="Times New Roman" panose="02020603050405020304" pitchFamily="18" charset="0"/>
                <a:cs typeface="Times New Roman" panose="02020603050405020304" pitchFamily="18" charset="0"/>
              </a:rPr>
              <a:t> vi </a:t>
            </a:r>
            <a:r>
              <a:rPr lang="en-US" sz="4000" dirty="0" err="1">
                <a:solidFill>
                  <a:prstClr val="black"/>
                </a:solidFill>
                <a:latin typeface="Times New Roman" panose="02020603050405020304" pitchFamily="18" charset="0"/>
                <a:cs typeface="Times New Roman" panose="02020603050405020304" pitchFamily="18" charset="0"/>
              </a:rPr>
              <a:t>phạm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nội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nội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quy</a:t>
            </a:r>
            <a:r>
              <a:rPr lang="en-US" sz="4000" dirty="0">
                <a:solidFill>
                  <a:prstClr val="black"/>
                </a:solidFill>
                <a:latin typeface="Times New Roman" panose="02020603050405020304" pitchFamily="18" charset="0"/>
                <a:cs typeface="Times New Roman" panose="02020603050405020304" pitchFamily="18" charset="0"/>
              </a:rPr>
              <a:t> HS. </a:t>
            </a:r>
            <a:r>
              <a:rPr lang="en-US" sz="4000" dirty="0" err="1">
                <a:solidFill>
                  <a:prstClr val="black"/>
                </a:solidFill>
                <a:latin typeface="Times New Roman" panose="02020603050405020304" pitchFamily="18" charset="0"/>
                <a:cs typeface="Times New Roman" panose="02020603050405020304" pitchFamily="18" charset="0"/>
              </a:rPr>
              <a:t>Thi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đua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học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tốt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đăng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tuần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học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tốt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giành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nhiều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bông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hoa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khen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để</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chúc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mừng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thầy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cô</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ngày</a:t>
            </a:r>
            <a:r>
              <a:rPr lang="en-US" sz="4000" dirty="0">
                <a:solidFill>
                  <a:prstClr val="black"/>
                </a:solidFill>
                <a:latin typeface="Times New Roman" panose="02020603050405020304" pitchFamily="18" charset="0"/>
                <a:cs typeface="Times New Roman" panose="02020603050405020304" pitchFamily="18" charset="0"/>
              </a:rPr>
              <a:t> 20/11</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96530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3.7037E-7 L -2.5E-6 -0.07222 " pathEditMode="relative" rAng="0" ptsTypes="AA">
                                      <p:cBhvr>
                                        <p:cTn id="11" dur="250" accel="50000" decel="50000" autoRev="1" fill="hold">
                                          <p:stCondLst>
                                            <p:cond delay="0"/>
                                          </p:stCondLst>
                                        </p:cTn>
                                        <p:tgtEl>
                                          <p:spTgt spid="12"/>
                                        </p:tgtEl>
                                        <p:attrNameLst>
                                          <p:attrName>ppt_x</p:attrName>
                                          <p:attrName>ppt_y</p:attrName>
                                        </p:attrNameLst>
                                      </p:cBhvr>
                                      <p:rCtr x="0" y="-3611"/>
                                    </p:animMotion>
                                    <p:animRot by="1500000">
                                      <p:cBhvr>
                                        <p:cTn id="12" dur="125" fill="hold">
                                          <p:stCondLst>
                                            <p:cond delay="0"/>
                                          </p:stCondLst>
                                        </p:cTn>
                                        <p:tgtEl>
                                          <p:spTgt spid="12"/>
                                        </p:tgtEl>
                                        <p:attrNameLst>
                                          <p:attrName>r</p:attrName>
                                        </p:attrNameLst>
                                      </p:cBhvr>
                                    </p:animRot>
                                    <p:animRot by="-1500000">
                                      <p:cBhvr>
                                        <p:cTn id="13" dur="125" fill="hold">
                                          <p:stCondLst>
                                            <p:cond delay="125"/>
                                          </p:stCondLst>
                                        </p:cTn>
                                        <p:tgtEl>
                                          <p:spTgt spid="12"/>
                                        </p:tgtEl>
                                        <p:attrNameLst>
                                          <p:attrName>r</p:attrName>
                                        </p:attrNameLst>
                                      </p:cBhvr>
                                    </p:animRot>
                                    <p:animRot by="-1500000">
                                      <p:cBhvr>
                                        <p:cTn id="14" dur="125" fill="hold">
                                          <p:stCondLst>
                                            <p:cond delay="250"/>
                                          </p:stCondLst>
                                        </p:cTn>
                                        <p:tgtEl>
                                          <p:spTgt spid="12"/>
                                        </p:tgtEl>
                                        <p:attrNameLst>
                                          <p:attrName>r</p:attrName>
                                        </p:attrNameLst>
                                      </p:cBhvr>
                                    </p:animRot>
                                    <p:animRot by="1500000">
                                      <p:cBhvr>
                                        <p:cTn id="15" dur="125" fill="hold">
                                          <p:stCondLst>
                                            <p:cond delay="375"/>
                                          </p:stCondLst>
                                        </p:cTn>
                                        <p:tgtEl>
                                          <p:spTgt spid="12"/>
                                        </p:tgtEl>
                                        <p:attrNameLst>
                                          <p:attrName>r</p:attrName>
                                        </p:attrNameLst>
                                      </p:cBhvr>
                                    </p:animRot>
                                  </p:childTnLst>
                                </p:cTn>
                              </p:par>
                              <p:par>
                                <p:cTn id="16" presetID="53" presetClass="entr" presetSubtype="16" fill="hold" grpId="0" nodeType="with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7.40741E-7 L -2.5E-6 -0.07222 " pathEditMode="relative" rAng="0" ptsTypes="AA">
                                      <p:cBhvr>
                                        <p:cTn id="22" dur="250" accel="50000" decel="50000" autoRev="1" fill="hold">
                                          <p:stCondLst>
                                            <p:cond delay="0"/>
                                          </p:stCondLst>
                                        </p:cTn>
                                        <p:tgtEl>
                                          <p:spTgt spid="10"/>
                                        </p:tgtEl>
                                        <p:attrNameLst>
                                          <p:attrName>ppt_x</p:attrName>
                                          <p:attrName>ppt_y</p:attrName>
                                        </p:attrNameLst>
                                      </p:cBhvr>
                                      <p:rCtr x="0" y="-3611"/>
                                    </p:animMotion>
                                    <p:animRot by="1500000">
                                      <p:cBhvr>
                                        <p:cTn id="23" dur="125" fill="hold">
                                          <p:stCondLst>
                                            <p:cond delay="0"/>
                                          </p:stCondLst>
                                        </p:cTn>
                                        <p:tgtEl>
                                          <p:spTgt spid="10"/>
                                        </p:tgtEl>
                                        <p:attrNameLst>
                                          <p:attrName>r</p:attrName>
                                        </p:attrNameLst>
                                      </p:cBhvr>
                                    </p:animRot>
                                    <p:animRot by="-1500000">
                                      <p:cBhvr>
                                        <p:cTn id="24" dur="125" fill="hold">
                                          <p:stCondLst>
                                            <p:cond delay="125"/>
                                          </p:stCondLst>
                                        </p:cTn>
                                        <p:tgtEl>
                                          <p:spTgt spid="10"/>
                                        </p:tgtEl>
                                        <p:attrNameLst>
                                          <p:attrName>r</p:attrName>
                                        </p:attrNameLst>
                                      </p:cBhvr>
                                    </p:animRot>
                                    <p:animRot by="-1500000">
                                      <p:cBhvr>
                                        <p:cTn id="25" dur="125" fill="hold">
                                          <p:stCondLst>
                                            <p:cond delay="250"/>
                                          </p:stCondLst>
                                        </p:cTn>
                                        <p:tgtEl>
                                          <p:spTgt spid="10"/>
                                        </p:tgtEl>
                                        <p:attrNameLst>
                                          <p:attrName>r</p:attrName>
                                        </p:attrNameLst>
                                      </p:cBhvr>
                                    </p:animRot>
                                    <p:animRot by="1500000">
                                      <p:cBhvr>
                                        <p:cTn id="26" dur="125" fill="hold">
                                          <p:stCondLst>
                                            <p:cond delay="375"/>
                                          </p:stCondLst>
                                        </p:cTn>
                                        <p:tgtEl>
                                          <p:spTgt spid="10"/>
                                        </p:tgtEl>
                                        <p:attrNameLst>
                                          <p:attrName>r</p:attrName>
                                        </p:attrNameLst>
                                      </p:cBhvr>
                                    </p:animRot>
                                  </p:childTnLst>
                                </p:cTn>
                              </p:par>
                              <p:par>
                                <p:cTn id="27" presetID="14" presetClass="entr" presetSubtype="1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3"/>
                                        </p:tgtEl>
                                        <p:attrNameLst>
                                          <p:attrName>r</p:attrName>
                                        </p:attrNameLst>
                                      </p:cBhvr>
                                    </p:animRot>
                                    <p:animRot by="-240000">
                                      <p:cBhvr>
                                        <p:cTn id="32" dur="200" fill="hold">
                                          <p:stCondLst>
                                            <p:cond delay="200"/>
                                          </p:stCondLst>
                                        </p:cTn>
                                        <p:tgtEl>
                                          <p:spTgt spid="3"/>
                                        </p:tgtEl>
                                        <p:attrNameLst>
                                          <p:attrName>r</p:attrName>
                                        </p:attrNameLst>
                                      </p:cBhvr>
                                    </p:animRot>
                                    <p:animRot by="240000">
                                      <p:cBhvr>
                                        <p:cTn id="33" dur="200" fill="hold">
                                          <p:stCondLst>
                                            <p:cond delay="400"/>
                                          </p:stCondLst>
                                        </p:cTn>
                                        <p:tgtEl>
                                          <p:spTgt spid="3"/>
                                        </p:tgtEl>
                                        <p:attrNameLst>
                                          <p:attrName>r</p:attrName>
                                        </p:attrNameLst>
                                      </p:cBhvr>
                                    </p:animRot>
                                    <p:animRot by="-240000">
                                      <p:cBhvr>
                                        <p:cTn id="34" dur="200" fill="hold">
                                          <p:stCondLst>
                                            <p:cond delay="600"/>
                                          </p:stCondLst>
                                        </p:cTn>
                                        <p:tgtEl>
                                          <p:spTgt spid="3"/>
                                        </p:tgtEl>
                                        <p:attrNameLst>
                                          <p:attrName>r</p:attrName>
                                        </p:attrNameLst>
                                      </p:cBhvr>
                                    </p:animRot>
                                    <p:animRot by="120000">
                                      <p:cBhvr>
                                        <p:cTn id="35" dur="200" fill="hold">
                                          <p:stCondLst>
                                            <p:cond delay="800"/>
                                          </p:stCondLst>
                                        </p:cTn>
                                        <p:tgtEl>
                                          <p:spTgt spid="3"/>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2"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1462087" y="619126"/>
            <a:ext cx="9267825" cy="2110006"/>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spc="50"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HĐ2</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Sắm</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vai</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xử</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lý</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tình</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huống</a:t>
            </a:r>
            <a:endParaRPr kumimoji="0" lang="vi-VN"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09256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a:extLst>
              <a:ext uri="{FF2B5EF4-FFF2-40B4-BE49-F238E27FC236}">
                <a16:creationId xmlns:a16="http://schemas.microsoft.com/office/drawing/2014/main" id="{3D5B0EEB-ED8B-15F8-2055-9661AAF9B23C}"/>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id="{827964B4-A109-66F1-D100-D4A4BD96DD92}"/>
              </a:ext>
            </a:extLst>
          </p:cNvPr>
          <p:cNvSpPr/>
          <p:nvPr/>
        </p:nvSpPr>
        <p:spPr>
          <a:xfrm>
            <a:off x="368247" y="304800"/>
            <a:ext cx="11455505" cy="607608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8A0EB07-8B9D-011E-C5F5-B0C4BE03C684}"/>
              </a:ext>
            </a:extLst>
          </p:cNvPr>
          <p:cNvSpPr txBox="1"/>
          <p:nvPr/>
        </p:nvSpPr>
        <p:spPr>
          <a:xfrm>
            <a:off x="1017651" y="323850"/>
            <a:ext cx="103060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Mỗi</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nhóm</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sắm</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vai</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xử</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lý</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tình</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huống</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thường</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xảy</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ra</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trong</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quan</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hệ</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bè</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22D4E66D-39AC-7D74-8F24-95334804B4DC}"/>
              </a:ext>
            </a:extLst>
          </p:cNvPr>
          <p:cNvSpPr/>
          <p:nvPr/>
        </p:nvSpPr>
        <p:spPr>
          <a:xfrm>
            <a:off x="1212351" y="1839074"/>
            <a:ext cx="9647433" cy="1315092"/>
          </a:xfrm>
          <a:prstGeom prst="roundRect">
            <a:avLst/>
          </a:prstGeom>
          <a:solidFill>
            <a:srgbClr val="F0F0F0"/>
          </a:solidFill>
          <a:ln w="76200">
            <a:solidFill>
              <a:srgbClr val="F5B8F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algn="just">
              <a:spcBef>
                <a:spcPts val="0"/>
              </a:spcBef>
              <a:spcAft>
                <a:spcPts val="0"/>
              </a:spcAft>
            </a:pPr>
            <a:r>
              <a:rPr lang="vi-VN" sz="3200" b="1" i="1" dirty="0">
                <a:effectLst/>
                <a:latin typeface="Calibri" panose="020F0502020204030204" pitchFamily="34" charset="0"/>
                <a:ea typeface="Calibri" panose="020F0502020204030204" pitchFamily="34" charset="0"/>
                <a:cs typeface="Times New Roman" panose="02020603050405020304" pitchFamily="18" charset="0"/>
              </a:rPr>
              <a:t>Tình huống 1: An hứa cho Nam mượn truyện nhưng lại đổi ý không cho mượn nữa.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Nếu</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là</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Nam,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em</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sẽ</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nói</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gì</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6C83CF19-8D60-B4F5-5AB5-B037223530A7}"/>
              </a:ext>
            </a:extLst>
          </p:cNvPr>
          <p:cNvSpPr/>
          <p:nvPr/>
        </p:nvSpPr>
        <p:spPr>
          <a:xfrm>
            <a:off x="1160980" y="3667873"/>
            <a:ext cx="9647433" cy="2260315"/>
          </a:xfrm>
          <a:prstGeom prst="roundRect">
            <a:avLst/>
          </a:prstGeom>
          <a:solidFill>
            <a:srgbClr val="F0F0F0"/>
          </a:solidFill>
          <a:ln w="76200">
            <a:solidFill>
              <a:srgbClr val="F5B8F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i="1" dirty="0">
                <a:latin typeface="Calibri" panose="020F0502020204030204" pitchFamily="34" charset="0"/>
                <a:ea typeface="Calibri" panose="020F0502020204030204" pitchFamily="34" charset="0"/>
                <a:cs typeface="Times New Roman" panose="02020603050405020304" pitchFamily="18" charset="0"/>
              </a:rPr>
              <a:t>Tình huống 2: Do có sự hiểu lầm, Minh đã có những lời lẽ không hay nói về Hoa. Nghe các bạn kể lại, Hoa cảm thấy rất buồn. Nếu là Hoa em phải làm thế nào để bạn không hiểu lầm mình.</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65650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14" name="Picture 13" descr="A stage with red curtains&#10;&#10;Description automatically generated with low confidence">
            <a:extLst>
              <a:ext uri="{FF2B5EF4-FFF2-40B4-BE49-F238E27FC236}">
                <a16:creationId xmlns:a16="http://schemas.microsoft.com/office/drawing/2014/main" id="{6931579B-302C-74D7-B842-328F8C5E6B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994576"/>
          </a:xfrm>
          <a:prstGeom prst="rect">
            <a:avLst/>
          </a:prstGeom>
        </p:spPr>
      </p:pic>
      <p:pic>
        <p:nvPicPr>
          <p:cNvPr id="3" name="图片 2" descr="43"/>
          <p:cNvPicPr>
            <a:picLocks noChangeAspect="1"/>
          </p:cNvPicPr>
          <p:nvPr/>
        </p:nvPicPr>
        <p:blipFill>
          <a:blip r:embed="rId4"/>
          <a:stretch>
            <a:fillRect/>
          </a:stretch>
        </p:blipFill>
        <p:spPr>
          <a:xfrm>
            <a:off x="-635" y="0"/>
            <a:ext cx="1435100" cy="1924685"/>
          </a:xfrm>
          <a:prstGeom prst="rect">
            <a:avLst/>
          </a:prstGeom>
        </p:spPr>
      </p:pic>
      <p:pic>
        <p:nvPicPr>
          <p:cNvPr id="6" name="Picture 5">
            <a:extLst>
              <a:ext uri="{FF2B5EF4-FFF2-40B4-BE49-F238E27FC236}">
                <a16:creationId xmlns:a16="http://schemas.microsoft.com/office/drawing/2014/main" id="{BBF8D977-8D70-6F21-9345-D96A54238E05}"/>
              </a:ext>
            </a:extLst>
          </p:cNvPr>
          <p:cNvPicPr>
            <a:picLocks noChangeAspect="1"/>
          </p:cNvPicPr>
          <p:nvPr/>
        </p:nvPicPr>
        <p:blipFill>
          <a:blip r:embed="rId5"/>
          <a:stretch>
            <a:fillRect/>
          </a:stretch>
        </p:blipFill>
        <p:spPr>
          <a:xfrm>
            <a:off x="2570047" y="2106202"/>
            <a:ext cx="7813598" cy="2248681"/>
          </a:xfrm>
          <a:prstGeom prst="rect">
            <a:avLst/>
          </a:prstGeom>
        </p:spPr>
      </p:pic>
    </p:spTree>
    <p:extLst>
      <p:ext uri="{BB962C8B-B14F-4D97-AF65-F5344CB8AC3E}">
        <p14:creationId xmlns:p14="http://schemas.microsoft.com/office/powerpoint/2010/main" val="17517874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1460773" y="1571946"/>
            <a:ext cx="9003323" cy="2347074"/>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Hãy chia sẻ điều mình rút ra được qua việc xử lí các tình huống đó?</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spTree>
    <p:extLst>
      <p:ext uri="{BB962C8B-B14F-4D97-AF65-F5344CB8AC3E}">
        <p14:creationId xmlns:p14="http://schemas.microsoft.com/office/powerpoint/2010/main" val="1093279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CFDD0F5-8B76-4283-8879-85B69E8A176D}"/>
              </a:ext>
            </a:extLst>
          </p:cNvPr>
          <p:cNvPicPr>
            <a:picLocks noChangeAspect="1"/>
          </p:cNvPicPr>
          <p:nvPr/>
        </p:nvPicPr>
        <p:blipFill rotWithShape="1">
          <a:blip r:embed="rId3">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9" name="图片 8">
            <a:extLst>
              <a:ext uri="{FF2B5EF4-FFF2-40B4-BE49-F238E27FC236}">
                <a16:creationId xmlns:a16="http://schemas.microsoft.com/office/drawing/2014/main" id="{524F81AB-9AD0-4E2B-9F75-D15FE8172DD5}"/>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sp>
        <p:nvSpPr>
          <p:cNvPr id="2" name="TextBox 1">
            <a:extLst>
              <a:ext uri="{FF2B5EF4-FFF2-40B4-BE49-F238E27FC236}">
                <a16:creationId xmlns:a16="http://schemas.microsoft.com/office/drawing/2014/main" id="{DDEB166B-09D4-AB0C-C397-34AE94CBEA78}"/>
              </a:ext>
            </a:extLst>
          </p:cNvPr>
          <p:cNvSpPr txBox="1"/>
          <p:nvPr/>
        </p:nvSpPr>
        <p:spPr>
          <a:xfrm>
            <a:off x="2373331" y="1633591"/>
            <a:ext cx="8147406" cy="3046988"/>
          </a:xfrm>
          <a:prstGeom prst="rect">
            <a:avLst/>
          </a:prstGeom>
          <a:noFill/>
        </p:spPr>
        <p:txBody>
          <a:bodyPr wrap="square" rtlCol="0">
            <a:spAutoFit/>
          </a:bodyPr>
          <a:lstStyle/>
          <a:p>
            <a:pPr lvl="0" algn="just"/>
            <a:r>
              <a:rPr lang="vi-VN" sz="3200" b="1" i="1" dirty="0">
                <a:solidFill>
                  <a:srgbClr val="002060"/>
                </a:solidFill>
                <a:latin typeface="Cambria" panose="02040503050406030204" pitchFamily="18" charset="0"/>
                <a:ea typeface="Cambria" panose="02040503050406030204" pitchFamily="18" charset="0"/>
              </a:rPr>
              <a:t>Để vượt qua những tình huống bất hòa, chúng ta cần dừng lại suy xét, đặt mình vào vị trí người khác để cảm nhận cảm xúc của họ, nhìn lại xem mình có gì chưa đúng - nhận lỗi nếu cần; chia sẻ cảm xúc của mình,...</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79741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
            <a:extLst>
              <a:ext uri="{FF2B5EF4-FFF2-40B4-BE49-F238E27FC236}">
                <a16:creationId xmlns:a16="http://schemas.microsoft.com/office/drawing/2014/main" id="{1FBFE562-8046-02B3-680E-F24ECE65C79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60569"/>
          </a:xfrm>
          <a:prstGeom prst="rect">
            <a:avLst/>
          </a:prstGeom>
        </p:spPr>
      </p:pic>
      <p:pic>
        <p:nvPicPr>
          <p:cNvPr id="13" name="Picture 5">
            <a:extLst>
              <a:ext uri="{FF2B5EF4-FFF2-40B4-BE49-F238E27FC236}">
                <a16:creationId xmlns:a16="http://schemas.microsoft.com/office/drawing/2014/main" id="{022DFC63-86CF-8C62-531B-7ADE7AEB53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05400" y="357187"/>
            <a:ext cx="10317138" cy="6600825"/>
          </a:xfrm>
          <a:prstGeom prst="rect">
            <a:avLst/>
          </a:prstGeom>
        </p:spPr>
      </p:pic>
      <p:pic>
        <p:nvPicPr>
          <p:cNvPr id="12" name="Picture 10">
            <a:extLst>
              <a:ext uri="{FF2B5EF4-FFF2-40B4-BE49-F238E27FC236}">
                <a16:creationId xmlns:a16="http://schemas.microsoft.com/office/drawing/2014/main" id="{4269C46D-6B13-72B3-CF35-3AD205AEE418}"/>
              </a:ext>
            </a:extLst>
          </p:cNvPr>
          <p:cNvPicPr>
            <a:picLocks noChangeAspect="1"/>
          </p:cNvPicPr>
          <p:nvPr/>
        </p:nvPicPr>
        <p:blipFill>
          <a:blip r:embed="rId6"/>
          <a:srcRect/>
          <a:stretch>
            <a:fillRect/>
          </a:stretch>
        </p:blipFill>
        <p:spPr>
          <a:xfrm>
            <a:off x="228600" y="3657600"/>
            <a:ext cx="6933180" cy="3076598"/>
          </a:xfrm>
          <a:prstGeom prst="rect">
            <a:avLst/>
          </a:prstGeom>
        </p:spPr>
      </p:pic>
      <p:pic>
        <p:nvPicPr>
          <p:cNvPr id="2" name="Picture 1">
            <a:extLst>
              <a:ext uri="{FF2B5EF4-FFF2-40B4-BE49-F238E27FC236}">
                <a16:creationId xmlns:a16="http://schemas.microsoft.com/office/drawing/2014/main" id="{EC1AD31B-0ED9-EEE6-C2FA-803324E7F27B}"/>
              </a:ext>
            </a:extLst>
          </p:cNvPr>
          <p:cNvPicPr>
            <a:picLocks noChangeAspect="1"/>
          </p:cNvPicPr>
          <p:nvPr/>
        </p:nvPicPr>
        <p:blipFill>
          <a:blip r:embed="rId7"/>
          <a:stretch>
            <a:fillRect/>
          </a:stretch>
        </p:blipFill>
        <p:spPr>
          <a:xfrm>
            <a:off x="800478" y="1476557"/>
            <a:ext cx="10101948" cy="2139881"/>
          </a:xfrm>
          <a:prstGeom prst="rect">
            <a:avLst/>
          </a:prstGeom>
        </p:spPr>
      </p:pic>
    </p:spTree>
    <p:extLst>
      <p:ext uri="{BB962C8B-B14F-4D97-AF65-F5344CB8AC3E}">
        <p14:creationId xmlns:p14="http://schemas.microsoft.com/office/powerpoint/2010/main" val="632864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7D94F-8CCB-46EF-A765-07EA40DACE3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DEB04E-3212-40FE-9CAD-BC0ECF0FC401}"/>
              </a:ext>
            </a:extLst>
          </p:cNvPr>
          <p:cNvSpPr>
            <a:spLocks noGrp="1"/>
          </p:cNvSpPr>
          <p:nvPr>
            <p:ph idx="1"/>
          </p:nvPr>
        </p:nvSpPr>
        <p:spPr/>
        <p:txBody>
          <a:bodyPr/>
          <a:lstStyle/>
          <a:p>
            <a:endParaRPr lang="en-US"/>
          </a:p>
        </p:txBody>
      </p:sp>
      <p:sp>
        <p:nvSpPr>
          <p:cNvPr id="4" name="Flowchart: Terminator 3">
            <a:extLst>
              <a:ext uri="{FF2B5EF4-FFF2-40B4-BE49-F238E27FC236}">
                <a16:creationId xmlns:a16="http://schemas.microsoft.com/office/drawing/2014/main" id="{D1AC9CD7-DF9C-4281-B42B-CF45072B4E80}"/>
              </a:ext>
            </a:extLst>
          </p:cNvPr>
          <p:cNvSpPr/>
          <p:nvPr/>
        </p:nvSpPr>
        <p:spPr>
          <a:xfrm>
            <a:off x="405115" y="277039"/>
            <a:ext cx="10718155" cy="1644358"/>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spc="50" dirty="0" err="1">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Phần</a:t>
            </a:r>
            <a:r>
              <a:rPr lang="en-US" sz="5400" b="1" spc="50"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1: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Sinh</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hoạt</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l</a:t>
            </a:r>
            <a:r>
              <a:rPr lang="en-US" sz="5400" b="1" spc="50" dirty="0" err="1">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ớp</a:t>
            </a:r>
            <a:endParaRPr kumimoji="0" lang="vi-VN"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endParaRPr>
          </a:p>
        </p:txBody>
      </p:sp>
      <p:sp>
        <p:nvSpPr>
          <p:cNvPr id="5" name="Flowchart: Terminator 4">
            <a:extLst>
              <a:ext uri="{FF2B5EF4-FFF2-40B4-BE49-F238E27FC236}">
                <a16:creationId xmlns:a16="http://schemas.microsoft.com/office/drawing/2014/main" id="{12F967DC-531D-44EB-B529-3ECC8E10C360}"/>
              </a:ext>
            </a:extLst>
          </p:cNvPr>
          <p:cNvSpPr/>
          <p:nvPr/>
        </p:nvSpPr>
        <p:spPr>
          <a:xfrm>
            <a:off x="405115" y="2521982"/>
            <a:ext cx="10164682" cy="1544975"/>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spc="50" dirty="0" err="1">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Phần</a:t>
            </a:r>
            <a:r>
              <a:rPr lang="en-US" sz="5400" b="1" spc="50"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2.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Sắm</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vai</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xử</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lý</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tình</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huống</a:t>
            </a:r>
            <a:endParaRPr kumimoji="0" lang="vi-VN"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endParaRPr>
          </a:p>
        </p:txBody>
      </p:sp>
      <p:sp>
        <p:nvSpPr>
          <p:cNvPr id="6" name="Flowchart: Terminator 5">
            <a:extLst>
              <a:ext uri="{FF2B5EF4-FFF2-40B4-BE49-F238E27FC236}">
                <a16:creationId xmlns:a16="http://schemas.microsoft.com/office/drawing/2014/main" id="{18BC8C31-CDAE-469E-9176-EB318373A025}"/>
              </a:ext>
            </a:extLst>
          </p:cNvPr>
          <p:cNvSpPr/>
          <p:nvPr/>
        </p:nvSpPr>
        <p:spPr>
          <a:xfrm>
            <a:off x="196770" y="4839445"/>
            <a:ext cx="11157029" cy="1472455"/>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spc="50" dirty="0" err="1">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Phần</a:t>
            </a:r>
            <a:r>
              <a:rPr lang="en-US" sz="5400" b="1" spc="50"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3</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Xây</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d</a:t>
            </a:r>
            <a:r>
              <a:rPr lang="en-US" sz="5400" b="1" spc="50" dirty="0" err="1">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ựng</a:t>
            </a:r>
            <a:r>
              <a:rPr lang="en-US" sz="5400" b="1" spc="50"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Cam </a:t>
            </a:r>
            <a:r>
              <a:rPr lang="en-US" sz="5400" b="1" spc="50" dirty="0" err="1">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kết</a:t>
            </a:r>
            <a:r>
              <a:rPr lang="en-US" sz="5400" b="1" spc="50"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r>
              <a:rPr lang="en-US" sz="5400" b="1" spc="50" dirty="0" err="1">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tình</a:t>
            </a:r>
            <a:r>
              <a:rPr lang="en-US" sz="5400" b="1" spc="50" dirty="0">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 </a:t>
            </a:r>
            <a:r>
              <a:rPr lang="en-US" sz="5400" b="1" spc="50" dirty="0" err="1">
                <a:ln w="9525" cmpd="sng">
                  <a:solidFill>
                    <a:srgbClr val="002060"/>
                  </a:solidFill>
                  <a:prstDash val="solid"/>
                </a:ln>
                <a:solidFill>
                  <a:srgbClr val="002060"/>
                </a:solidFill>
                <a:effectLst>
                  <a:glow rad="38100">
                    <a:srgbClr val="5B9BD5">
                      <a:alpha val="40000"/>
                    </a:srgbClr>
                  </a:glow>
                </a:effectLst>
                <a:latin typeface="Calibri" panose="020F0502020204030204" pitchFamily="34" charset="0"/>
                <a:cs typeface="Calibri" panose="020F0502020204030204" pitchFamily="34" charset="0"/>
              </a:rPr>
              <a:t>bạn</a:t>
            </a:r>
            <a:endParaRPr kumimoji="0" lang="vi-VN"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205754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1058238" y="904874"/>
            <a:ext cx="10356351" cy="1824257"/>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4.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Xây</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dựng</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“Cam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kết</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tình</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bạn</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endParaRPr kumimoji="0" lang="vi-VN"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75186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BA978221-6ADC-4BF6-7F99-2CF8E0F3BAD2}"/>
              </a:ext>
            </a:extLst>
          </p:cNvPr>
          <p:cNvPicPr>
            <a:picLocks noChangeAspect="1"/>
          </p:cNvPicPr>
          <p:nvPr/>
        </p:nvPicPr>
        <p:blipFill>
          <a:blip r:embed="rId3"/>
          <a:srcRect/>
          <a:stretch>
            <a:fillRect/>
          </a:stretch>
        </p:blipFill>
        <p:spPr>
          <a:xfrm>
            <a:off x="264243" y="3175645"/>
            <a:ext cx="4544063" cy="3413728"/>
          </a:xfrm>
          <a:prstGeom prst="rect">
            <a:avLst/>
          </a:prstGeom>
        </p:spPr>
      </p:pic>
      <p:grpSp>
        <p:nvGrpSpPr>
          <p:cNvPr id="14" name="Group 13">
            <a:extLst>
              <a:ext uri="{FF2B5EF4-FFF2-40B4-BE49-F238E27FC236}">
                <a16:creationId xmlns:a16="http://schemas.microsoft.com/office/drawing/2014/main" id="{E1867FDE-C920-4A52-7C70-1BF1BFA4EAE2}"/>
              </a:ext>
            </a:extLst>
          </p:cNvPr>
          <p:cNvGrpSpPr/>
          <p:nvPr/>
        </p:nvGrpSpPr>
        <p:grpSpPr>
          <a:xfrm>
            <a:off x="4808308" y="1890446"/>
            <a:ext cx="6893958" cy="2291135"/>
            <a:chOff x="267012" y="1913134"/>
            <a:chExt cx="8452053" cy="2630466"/>
          </a:xfrm>
        </p:grpSpPr>
        <p:pic>
          <p:nvPicPr>
            <p:cNvPr id="15" name="Picture 25">
              <a:extLst>
                <a:ext uri="{FF2B5EF4-FFF2-40B4-BE49-F238E27FC236}">
                  <a16:creationId xmlns:a16="http://schemas.microsoft.com/office/drawing/2014/main" id="{55C1F3CA-3456-C519-9945-D4BC62D5EAA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012" y="1913134"/>
              <a:ext cx="8452053" cy="2062165"/>
            </a:xfrm>
            <a:prstGeom prst="rect">
              <a:avLst/>
            </a:prstGeom>
          </p:spPr>
        </p:pic>
        <p:sp>
          <p:nvSpPr>
            <p:cNvPr id="16" name="TextBox 15">
              <a:extLst>
                <a:ext uri="{FF2B5EF4-FFF2-40B4-BE49-F238E27FC236}">
                  <a16:creationId xmlns:a16="http://schemas.microsoft.com/office/drawing/2014/main" id="{693BCFEC-2D87-00D1-3169-C72E9E078F5B}"/>
                </a:ext>
              </a:extLst>
            </p:cNvPr>
            <p:cNvSpPr txBox="1"/>
            <p:nvPr/>
          </p:nvSpPr>
          <p:spPr>
            <a:xfrm>
              <a:off x="1017141" y="2167637"/>
              <a:ext cx="7381223" cy="23759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Nhớ lại những bất hòa đã từng xảy ra và những việc em đã làm để giải quyết bất hòa đó.</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135C6E1D-6746-D1F6-936F-0A78B03BCB2C}"/>
              </a:ext>
            </a:extLst>
          </p:cNvPr>
          <p:cNvGrpSpPr/>
          <p:nvPr/>
        </p:nvGrpSpPr>
        <p:grpSpPr>
          <a:xfrm>
            <a:off x="4866528" y="3965826"/>
            <a:ext cx="6893958" cy="2188393"/>
            <a:chOff x="267012" y="1913134"/>
            <a:chExt cx="8452053" cy="2630466"/>
          </a:xfrm>
        </p:grpSpPr>
        <p:pic>
          <p:nvPicPr>
            <p:cNvPr id="18" name="Picture 25">
              <a:extLst>
                <a:ext uri="{FF2B5EF4-FFF2-40B4-BE49-F238E27FC236}">
                  <a16:creationId xmlns:a16="http://schemas.microsoft.com/office/drawing/2014/main" id="{AB7FCD8E-8876-9474-4E90-72561861CF1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012" y="1913134"/>
              <a:ext cx="8452053" cy="2062165"/>
            </a:xfrm>
            <a:prstGeom prst="rect">
              <a:avLst/>
            </a:prstGeom>
          </p:spPr>
        </p:pic>
        <p:sp>
          <p:nvSpPr>
            <p:cNvPr id="19" name="TextBox 18">
              <a:extLst>
                <a:ext uri="{FF2B5EF4-FFF2-40B4-BE49-F238E27FC236}">
                  <a16:creationId xmlns:a16="http://schemas.microsoft.com/office/drawing/2014/main" id="{8F6D0ECA-95F1-481D-1793-C96A529D9D2B}"/>
                </a:ext>
              </a:extLst>
            </p:cNvPr>
            <p:cNvSpPr txBox="1"/>
            <p:nvPr/>
          </p:nvSpPr>
          <p:spPr>
            <a:xfrm>
              <a:off x="1017141" y="2167637"/>
              <a:ext cx="7189680" cy="23759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Lựa chọn và rút ra những việc cần làm ở bất kì tình huống bất hòa nào để ghi lại vào bản “Cam kết tình bạn”.</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9" name="TextBox 8">
            <a:extLst>
              <a:ext uri="{FF2B5EF4-FFF2-40B4-BE49-F238E27FC236}">
                <a16:creationId xmlns:a16="http://schemas.microsoft.com/office/drawing/2014/main" id="{3BD9F44C-1CB7-D2E0-BC8E-E22B87C1145B}"/>
              </a:ext>
            </a:extLst>
          </p:cNvPr>
          <p:cNvSpPr txBox="1"/>
          <p:nvPr/>
        </p:nvSpPr>
        <p:spPr>
          <a:xfrm>
            <a:off x="1828799" y="636998"/>
            <a:ext cx="8465905" cy="954107"/>
          </a:xfrm>
          <a:prstGeom prst="rect">
            <a:avLst/>
          </a:prstGeom>
          <a:noFill/>
        </p:spPr>
        <p:txBody>
          <a:bodyPr wrap="square" rtlCol="0">
            <a:spAutoFit/>
          </a:bodyPr>
          <a:lstStyle/>
          <a:p>
            <a:pPr lvl="0" algn="ct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M</a:t>
            </a:r>
            <a:r>
              <a:rPr lang="vi-VN" sz="2800" b="1" dirty="0">
                <a:solidFill>
                  <a:srgbClr val="000000"/>
                </a:solidFill>
                <a:latin typeface="Calibri" panose="020F0502020204030204" pitchFamily="34" charset="0"/>
                <a:ea typeface="Calibri" panose="020F0502020204030204" pitchFamily="34" charset="0"/>
                <a:cs typeface="Calibri" panose="020F0502020204030204" pitchFamily="34" charset="0"/>
              </a:rPr>
              <a:t>ỗi tổ thảo luận để đưa ra các nguyên tắc trong “Cam kết tình bạn” theo các gợi ý sau:</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6383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BD9F44C-1CB7-D2E0-BC8E-E22B87C1145B}"/>
              </a:ext>
            </a:extLst>
          </p:cNvPr>
          <p:cNvSpPr txBox="1"/>
          <p:nvPr/>
        </p:nvSpPr>
        <p:spPr>
          <a:xfrm>
            <a:off x="1828799" y="636998"/>
            <a:ext cx="8465905" cy="1323439"/>
          </a:xfrm>
          <a:prstGeom prst="rect">
            <a:avLst/>
          </a:prstGeom>
          <a:noFill/>
        </p:spPr>
        <p:txBody>
          <a:bodyPr wrap="square" rtlCol="0">
            <a:spAutoFit/>
          </a:bodyPr>
          <a:lstStyle/>
          <a:p>
            <a:pPr lvl="0" algn="ctr"/>
            <a:r>
              <a:rPr lang="en-US" sz="4000" b="1" dirty="0">
                <a:solidFill>
                  <a:srgbClr val="000000"/>
                </a:solidFill>
                <a:latin typeface="Calibri" panose="020F0502020204030204" pitchFamily="34" charset="0"/>
                <a:ea typeface="Calibri" panose="020F0502020204030204" pitchFamily="34" charset="0"/>
                <a:cs typeface="Calibri" panose="020F0502020204030204" pitchFamily="34" charset="0"/>
              </a:rPr>
              <a:t>T</a:t>
            </a:r>
            <a:r>
              <a:rPr lang="vi-VN" sz="4000" b="1" dirty="0">
                <a:solidFill>
                  <a:srgbClr val="000000"/>
                </a:solidFill>
                <a:latin typeface="Calibri" panose="020F0502020204030204" pitchFamily="34" charset="0"/>
                <a:ea typeface="Calibri" panose="020F0502020204030204" pitchFamily="34" charset="0"/>
                <a:cs typeface="Calibri" panose="020F0502020204030204" pitchFamily="34" charset="0"/>
              </a:rPr>
              <a:t>ừng tổ trình bày nội dung  “Cam kết tình bạn” trước lớp.</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A4B9B2A-087E-A921-884C-BED4674CF68B}"/>
              </a:ext>
            </a:extLst>
          </p:cNvPr>
          <p:cNvPicPr>
            <a:picLocks noChangeAspect="1"/>
          </p:cNvPicPr>
          <p:nvPr/>
        </p:nvPicPr>
        <p:blipFill>
          <a:blip r:embed="rId3"/>
          <a:stretch>
            <a:fillRect/>
          </a:stretch>
        </p:blipFill>
        <p:spPr>
          <a:xfrm>
            <a:off x="2397250" y="2194442"/>
            <a:ext cx="7815130" cy="3939231"/>
          </a:xfrm>
          <a:prstGeom prst="rect">
            <a:avLst/>
          </a:prstGeom>
        </p:spPr>
      </p:pic>
    </p:spTree>
    <p:extLst>
      <p:ext uri="{BB962C8B-B14F-4D97-AF65-F5344CB8AC3E}">
        <p14:creationId xmlns:p14="http://schemas.microsoft.com/office/powerpoint/2010/main" val="516973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7354"/>
          <a:stretch/>
        </p:blipFill>
        <p:spPr>
          <a:xfrm>
            <a:off x="0" y="-38513"/>
            <a:ext cx="12191999" cy="7544213"/>
          </a:xfrm>
          <a:prstGeom prst="rect">
            <a:avLst/>
          </a:prstGeom>
        </p:spPr>
      </p:pic>
      <p:grpSp>
        <p:nvGrpSpPr>
          <p:cNvPr id="2" name="Group 1">
            <a:extLst>
              <a:ext uri="{FF2B5EF4-FFF2-40B4-BE49-F238E27FC236}">
                <a16:creationId xmlns:a16="http://schemas.microsoft.com/office/drawing/2014/main" id="{DE27E4EE-39EB-274D-522C-E7951B5971F8}"/>
              </a:ext>
            </a:extLst>
          </p:cNvPr>
          <p:cNvGrpSpPr/>
          <p:nvPr/>
        </p:nvGrpSpPr>
        <p:grpSpPr>
          <a:xfrm>
            <a:off x="1587250" y="1002158"/>
            <a:ext cx="8897815" cy="3306482"/>
            <a:chOff x="1594337" y="1602154"/>
            <a:chExt cx="9003323" cy="3477846"/>
          </a:xfrm>
        </p:grpSpPr>
        <p:sp>
          <p:nvSpPr>
            <p:cNvPr id="3" name="Rounded Rectangle 8">
              <a:extLst>
                <a:ext uri="{FF2B5EF4-FFF2-40B4-BE49-F238E27FC236}">
                  <a16:creationId xmlns:a16="http://schemas.microsoft.com/office/drawing/2014/main" id="{9C2D8E5C-EB5D-DD0A-CEE6-C74B7F891D3E}"/>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13A6C009-555D-0D2E-5606-96F81ABFEDF8}"/>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3600" b="1" dirty="0">
                  <a:solidFill>
                    <a:srgbClr val="002060"/>
                  </a:solidFill>
                  <a:latin typeface="Calibri" panose="020F0502020204030204"/>
                  <a:ea typeface="Times New Roman" panose="02020603050405020304" pitchFamily="18" charset="0"/>
                </a:rPr>
                <a:t>N</a:t>
              </a:r>
              <a:r>
                <a:rPr kumimoji="0" lang="vi-VN" sz="36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hìn lại bản “Cam kết tình bạn” của các tổ, lựa chọn những nguyên tắc tình bạn thuyết phục của mỗi tổ đưa ra để xây dựng “Cam kết tình bạn” chung của lớp.</a:t>
              </a:r>
              <a:endParaRPr kumimoji="0" lang="en-US" sz="36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1955563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554D4-69D2-4257-ADE3-B69173CA55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5DABFB8-BBEB-4A6B-A7F4-BCC634309E0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53703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429370E-CE57-F4AD-FEA7-AF57AE82DF9E}"/>
              </a:ext>
            </a:extLst>
          </p:cNvPr>
          <p:cNvGraphicFramePr>
            <a:graphicFrameLocks noGrp="1"/>
          </p:cNvGraphicFramePr>
          <p:nvPr>
            <p:extLst>
              <p:ext uri="{D42A27DB-BD31-4B8C-83A1-F6EECF244321}">
                <p14:modId xmlns:p14="http://schemas.microsoft.com/office/powerpoint/2010/main" val="3418155591"/>
              </p:ext>
            </p:extLst>
          </p:nvPr>
        </p:nvGraphicFramePr>
        <p:xfrm>
          <a:off x="1726058" y="1253446"/>
          <a:ext cx="9616612" cy="4746661"/>
        </p:xfrm>
        <a:graphic>
          <a:graphicData uri="http://schemas.openxmlformats.org/drawingml/2006/table">
            <a:tbl>
              <a:tblPr firstRow="1" firstCol="1" bandRow="1">
                <a:tableStyleId>{5C22544A-7EE6-4342-B048-85BDC9FD1C3A}</a:tableStyleId>
              </a:tblPr>
              <a:tblGrid>
                <a:gridCol w="9616612">
                  <a:extLst>
                    <a:ext uri="{9D8B030D-6E8A-4147-A177-3AD203B41FA5}">
                      <a16:colId xmlns:a16="http://schemas.microsoft.com/office/drawing/2014/main" val="2641395880"/>
                    </a:ext>
                  </a:extLst>
                </a:gridCol>
              </a:tblGrid>
              <a:tr h="4746661">
                <a:tc>
                  <a:txBody>
                    <a:bodyPr/>
                    <a:lstStyle/>
                    <a:p>
                      <a:pPr marL="0" marR="0" algn="ctr">
                        <a:lnSpc>
                          <a:spcPct val="15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CAM KẾT TÌNH BẠN</a:t>
                      </a:r>
                      <a:endParaRPr lang="en-US" sz="2400" dirty="0">
                        <a:solidFill>
                          <a:srgbClr val="FF000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Cam </a:t>
                      </a:r>
                      <a:r>
                        <a:rPr lang="en-US" sz="2800" dirty="0" err="1">
                          <a:solidFill>
                            <a:srgbClr val="002060"/>
                          </a:solidFill>
                          <a:effectLst/>
                          <a:latin typeface="Cambria" panose="02040503050406030204" pitchFamily="18" charset="0"/>
                          <a:ea typeface="Cambria" panose="02040503050406030204" pitchFamily="18" charset="0"/>
                        </a:rPr>
                        <a:t>kết</a:t>
                      </a:r>
                      <a:r>
                        <a:rPr lang="en-US" sz="2800" dirty="0">
                          <a:solidFill>
                            <a:srgbClr val="002060"/>
                          </a:solidFill>
                          <a:effectLst/>
                          <a:latin typeface="Cambria" panose="02040503050406030204" pitchFamily="18" charset="0"/>
                          <a:ea typeface="Cambria" panose="02040503050406030204" pitchFamily="18" charset="0"/>
                        </a:rPr>
                        <a:t> 1: </a:t>
                      </a:r>
                      <a:r>
                        <a:rPr lang="en-US" sz="2800" dirty="0" err="1">
                          <a:solidFill>
                            <a:srgbClr val="002060"/>
                          </a:solidFill>
                          <a:effectLst/>
                          <a:latin typeface="Cambria" panose="02040503050406030204" pitchFamily="18" charset="0"/>
                          <a:ea typeface="Cambria" panose="02040503050406030204" pitchFamily="18" charset="0"/>
                        </a:rPr>
                        <a:t>Không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nói</a:t>
                      </a:r>
                      <a:r>
                        <a:rPr lang="en-US" sz="2800" dirty="0">
                          <a:solidFill>
                            <a:srgbClr val="002060"/>
                          </a:solidFill>
                          <a:effectLst/>
                          <a:latin typeface="Cambria" panose="02040503050406030204" pitchFamily="18" charset="0"/>
                          <a:ea typeface="Cambria" panose="02040503050406030204" pitchFamily="18" charset="0"/>
                        </a:rPr>
                        <a:t> to, </a:t>
                      </a:r>
                      <a:r>
                        <a:rPr lang="en-US" sz="2800" dirty="0" err="1">
                          <a:solidFill>
                            <a:srgbClr val="002060"/>
                          </a:solidFill>
                          <a:effectLst/>
                          <a:latin typeface="Cambria" panose="02040503050406030204" pitchFamily="18" charset="0"/>
                          <a:ea typeface="Cambria" panose="02040503050406030204" pitchFamily="18" charset="0"/>
                        </a:rPr>
                        <a:t>quát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nhau</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nói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những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lời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không</a:t>
                      </a:r>
                      <a:r>
                        <a:rPr lang="en-US" sz="2800" dirty="0">
                          <a:solidFill>
                            <a:srgbClr val="002060"/>
                          </a:solidFill>
                          <a:effectLst/>
                          <a:latin typeface="Cambria" panose="02040503050406030204" pitchFamily="18" charset="0"/>
                          <a:ea typeface="Cambria" panose="02040503050406030204" pitchFamily="18" charset="0"/>
                        </a:rPr>
                        <a:t> hay </a:t>
                      </a:r>
                      <a:r>
                        <a:rPr lang="en-US" sz="2800" dirty="0" err="1">
                          <a:solidFill>
                            <a:srgbClr val="002060"/>
                          </a:solidFill>
                          <a:effectLst/>
                          <a:latin typeface="Cambria" panose="02040503050406030204" pitchFamily="18" charset="0"/>
                          <a:ea typeface="Cambria" panose="02040503050406030204" pitchFamily="18" charset="0"/>
                        </a:rPr>
                        <a:t>về</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nhau</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khi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có</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bất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hòa</a:t>
                      </a:r>
                      <a:r>
                        <a:rPr lang="en-US" sz="2800"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Cam </a:t>
                      </a:r>
                      <a:r>
                        <a:rPr lang="en-US" sz="2800" dirty="0" err="1">
                          <a:solidFill>
                            <a:srgbClr val="002060"/>
                          </a:solidFill>
                          <a:effectLst/>
                          <a:latin typeface="Cambria" panose="02040503050406030204" pitchFamily="18" charset="0"/>
                          <a:ea typeface="Cambria" panose="02040503050406030204" pitchFamily="18" charset="0"/>
                        </a:rPr>
                        <a:t>kết</a:t>
                      </a:r>
                      <a:r>
                        <a:rPr lang="en-US" sz="2800" dirty="0">
                          <a:solidFill>
                            <a:srgbClr val="002060"/>
                          </a:solidFill>
                          <a:effectLst/>
                          <a:latin typeface="Cambria" panose="02040503050406030204" pitchFamily="18" charset="0"/>
                          <a:ea typeface="Cambria" panose="02040503050406030204" pitchFamily="18" charset="0"/>
                        </a:rPr>
                        <a:t> 2: Khi </a:t>
                      </a:r>
                      <a:r>
                        <a:rPr lang="en-US" sz="2800" dirty="0" err="1">
                          <a:solidFill>
                            <a:srgbClr val="002060"/>
                          </a:solidFill>
                          <a:effectLst/>
                          <a:latin typeface="Cambria" panose="02040503050406030204" pitchFamily="18" charset="0"/>
                          <a:ea typeface="Cambria" panose="02040503050406030204" pitchFamily="18" charset="0"/>
                        </a:rPr>
                        <a:t>có</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bất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hòa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mời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một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người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hòa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giải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lắng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nghe</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hai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bên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lần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lượt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trình</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bày</a:t>
                      </a:r>
                      <a:r>
                        <a:rPr lang="en-US" sz="2800"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Cam </a:t>
                      </a:r>
                      <a:r>
                        <a:rPr lang="en-US" sz="2800" dirty="0" err="1">
                          <a:solidFill>
                            <a:srgbClr val="002060"/>
                          </a:solidFill>
                          <a:effectLst/>
                          <a:latin typeface="Cambria" panose="02040503050406030204" pitchFamily="18" charset="0"/>
                          <a:ea typeface="Cambria" panose="02040503050406030204" pitchFamily="18" charset="0"/>
                        </a:rPr>
                        <a:t>kết</a:t>
                      </a:r>
                      <a:r>
                        <a:rPr lang="en-US" sz="2800" dirty="0">
                          <a:solidFill>
                            <a:srgbClr val="002060"/>
                          </a:solidFill>
                          <a:effectLst/>
                          <a:latin typeface="Cambria" panose="02040503050406030204" pitchFamily="18" charset="0"/>
                          <a:ea typeface="Cambria" panose="02040503050406030204" pitchFamily="18" charset="0"/>
                        </a:rPr>
                        <a:t> 3: </a:t>
                      </a:r>
                      <a:r>
                        <a:rPr lang="en-US" sz="2800" dirty="0" err="1">
                          <a:solidFill>
                            <a:srgbClr val="002060"/>
                          </a:solidFill>
                          <a:effectLst/>
                          <a:latin typeface="Cambria" panose="02040503050406030204" pitchFamily="18" charset="0"/>
                          <a:ea typeface="Cambria" panose="02040503050406030204" pitchFamily="18" charset="0"/>
                        </a:rPr>
                        <a:t>Cùng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nghĩ</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kĩ</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xem</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lỗi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của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mình</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là</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gì</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lỗi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của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bạn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là</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gì</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để</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hai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bên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xin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lỗi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nhau</a:t>
                      </a:r>
                      <a:r>
                        <a:rPr lang="en-US" sz="2800"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val="1451605434"/>
                  </a:ext>
                </a:extLst>
              </a:tr>
            </a:tbl>
          </a:graphicData>
        </a:graphic>
      </p:graphicFrame>
    </p:spTree>
    <p:extLst>
      <p:ext uri="{BB962C8B-B14F-4D97-AF65-F5344CB8AC3E}">
        <p14:creationId xmlns:p14="http://schemas.microsoft.com/office/powerpoint/2010/main" val="3469769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8AF1858A-3F8F-3970-F929-468A754C45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id="{0380E933-CD03-5DD6-4527-33FC776D6C9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pic>
        <p:nvPicPr>
          <p:cNvPr id="5" name="Picture 4">
            <a:extLst>
              <a:ext uri="{FF2B5EF4-FFF2-40B4-BE49-F238E27FC236}">
                <a16:creationId xmlns:a16="http://schemas.microsoft.com/office/drawing/2014/main" id="{6B37EBA3-7080-07DF-46E9-7DE0F1DC6E47}"/>
              </a:ext>
            </a:extLst>
          </p:cNvPr>
          <p:cNvPicPr>
            <a:picLocks noChangeAspect="1"/>
          </p:cNvPicPr>
          <p:nvPr/>
        </p:nvPicPr>
        <p:blipFill>
          <a:blip r:embed="rId7"/>
          <a:stretch>
            <a:fillRect/>
          </a:stretch>
        </p:blipFill>
        <p:spPr>
          <a:xfrm>
            <a:off x="3873386" y="2357020"/>
            <a:ext cx="5657578" cy="1774090"/>
          </a:xfrm>
          <a:prstGeom prst="rect">
            <a:avLst/>
          </a:prstGeom>
        </p:spPr>
      </p:pic>
    </p:spTree>
    <p:extLst>
      <p:ext uri="{BB962C8B-B14F-4D97-AF65-F5344CB8AC3E}">
        <p14:creationId xmlns:p14="http://schemas.microsoft.com/office/powerpoint/2010/main" val="854227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1460773" y="657546"/>
            <a:ext cx="9003323" cy="3261474"/>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Dán bản “Cam kết tình bạn” lên góc hoặc một vị trí trong lớp để cả lớp cùng ghi nhớ và thực hiện.</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spTree>
    <p:extLst>
      <p:ext uri="{BB962C8B-B14F-4D97-AF65-F5344CB8AC3E}">
        <p14:creationId xmlns:p14="http://schemas.microsoft.com/office/powerpoint/2010/main" val="3367628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F4EF9-A1A0-4CFC-8571-B672068C1E8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FD6BA8A-85CE-40E1-9AB6-485B4A0745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792" y="486137"/>
            <a:ext cx="11574684" cy="6006738"/>
          </a:xfrm>
        </p:spPr>
      </p:pic>
    </p:spTree>
    <p:extLst>
      <p:ext uri="{BB962C8B-B14F-4D97-AF65-F5344CB8AC3E}">
        <p14:creationId xmlns:p14="http://schemas.microsoft.com/office/powerpoint/2010/main" val="729324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10222-9BAC-4A48-8FF6-478C6B0CC61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C636D0B-46D8-4F67-9C92-57AE5B670A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667" y="266218"/>
            <a:ext cx="11597832" cy="6226657"/>
          </a:xfrm>
        </p:spPr>
      </p:pic>
    </p:spTree>
    <p:extLst>
      <p:ext uri="{BB962C8B-B14F-4D97-AF65-F5344CB8AC3E}">
        <p14:creationId xmlns:p14="http://schemas.microsoft.com/office/powerpoint/2010/main" val="2182224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1EACC-7CDF-4665-8301-A5B15EBE52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C46786-A1E5-4F92-8C10-303C323A5B1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16004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86252-60F8-409C-91B7-4FB66A1958E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EEA76C1-9CA6-428C-B4D5-25839369986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24092" y="104172"/>
            <a:ext cx="11736728" cy="6388703"/>
          </a:xfrm>
        </p:spPr>
      </p:pic>
      <p:pic>
        <p:nvPicPr>
          <p:cNvPr id="6" name="Tình bạn (Bành Mẫn) - Tốp ca thiếu nhi Hải Yến">
            <a:hlinkClick r:id="" action="ppaction://media"/>
            <a:extLst>
              <a:ext uri="{FF2B5EF4-FFF2-40B4-BE49-F238E27FC236}">
                <a16:creationId xmlns:a16="http://schemas.microsoft.com/office/drawing/2014/main" id="{821C44D5-5DF7-4DDA-B41C-273B88C6D6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9379" y="621506"/>
            <a:ext cx="406400" cy="406400"/>
          </a:xfrm>
          <a:prstGeom prst="rect">
            <a:avLst/>
          </a:prstGeom>
        </p:spPr>
      </p:pic>
      <p:graphicFrame>
        <p:nvGraphicFramePr>
          <p:cNvPr id="7" name="Table 6">
            <a:extLst>
              <a:ext uri="{FF2B5EF4-FFF2-40B4-BE49-F238E27FC236}">
                <a16:creationId xmlns:a16="http://schemas.microsoft.com/office/drawing/2014/main" id="{52DCDEE9-A1C6-4806-8FF7-FC4FC2137051}"/>
              </a:ext>
            </a:extLst>
          </p:cNvPr>
          <p:cNvGraphicFramePr>
            <a:graphicFrameLocks noGrp="1"/>
          </p:cNvGraphicFramePr>
          <p:nvPr>
            <p:extLst>
              <p:ext uri="{D42A27DB-BD31-4B8C-83A1-F6EECF244321}">
                <p14:modId xmlns:p14="http://schemas.microsoft.com/office/powerpoint/2010/main" val="2820337901"/>
              </p:ext>
            </p:extLst>
          </p:nvPr>
        </p:nvGraphicFramePr>
        <p:xfrm>
          <a:off x="200629" y="4373489"/>
          <a:ext cx="11860192" cy="3104452"/>
        </p:xfrm>
        <a:graphic>
          <a:graphicData uri="http://schemas.openxmlformats.org/drawingml/2006/table">
            <a:tbl>
              <a:tblPr firstRow="1" firstCol="1" bandRow="1">
                <a:tableStyleId>{5C22544A-7EE6-4342-B048-85BDC9FD1C3A}</a:tableStyleId>
              </a:tblPr>
              <a:tblGrid>
                <a:gridCol w="3597007">
                  <a:extLst>
                    <a:ext uri="{9D8B030D-6E8A-4147-A177-3AD203B41FA5}">
                      <a16:colId xmlns:a16="http://schemas.microsoft.com/office/drawing/2014/main" val="506687495"/>
                    </a:ext>
                  </a:extLst>
                </a:gridCol>
                <a:gridCol w="3825501">
                  <a:extLst>
                    <a:ext uri="{9D8B030D-6E8A-4147-A177-3AD203B41FA5}">
                      <a16:colId xmlns:a16="http://schemas.microsoft.com/office/drawing/2014/main" val="3572709449"/>
                    </a:ext>
                  </a:extLst>
                </a:gridCol>
                <a:gridCol w="4437684">
                  <a:extLst>
                    <a:ext uri="{9D8B030D-6E8A-4147-A177-3AD203B41FA5}">
                      <a16:colId xmlns:a16="http://schemas.microsoft.com/office/drawing/2014/main" val="2495882205"/>
                    </a:ext>
                  </a:extLst>
                </a:gridCol>
              </a:tblGrid>
              <a:tr h="2628421">
                <a:tc>
                  <a:txBody>
                    <a:bodyPr/>
                    <a:lstStyle/>
                    <a:p>
                      <a:pPr>
                        <a:lnSpc>
                          <a:spcPct val="107000"/>
                        </a:lnSpc>
                        <a:spcAft>
                          <a:spcPts val="0"/>
                        </a:spcAft>
                      </a:pPr>
                      <a:r>
                        <a:rPr lang="en-US" sz="2400" dirty="0" err="1">
                          <a:solidFill>
                            <a:srgbClr val="FFFF00"/>
                          </a:solidFill>
                          <a:effectLst/>
                          <a:latin typeface="Times New Roman" panose="02020603050405020304" pitchFamily="18" charset="0"/>
                          <a:cs typeface="Times New Roman" panose="02020603050405020304" pitchFamily="18" charset="0"/>
                        </a:rPr>
                        <a:t>Tình</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bạn</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tình</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bạn</a:t>
                      </a:r>
                      <a:r>
                        <a:rPr lang="en-US" sz="2400" dirty="0">
                          <a:solidFill>
                            <a:srgbClr val="FFFF00"/>
                          </a:solidFill>
                          <a:effectLst/>
                          <a:latin typeface="Times New Roman" panose="02020603050405020304" pitchFamily="18" charset="0"/>
                          <a:cs typeface="Times New Roman" panose="02020603050405020304" pitchFamily="18" charset="0"/>
                        </a:rPr>
                        <a:t>,</a:t>
                      </a:r>
                      <a:br>
                        <a:rPr lang="en-US" sz="2400" dirty="0">
                          <a:solidFill>
                            <a:srgbClr val="FFFF00"/>
                          </a:solidFill>
                          <a:effectLst/>
                          <a:latin typeface="Times New Roman" panose="02020603050405020304" pitchFamily="18" charset="0"/>
                          <a:cs typeface="Times New Roman" panose="02020603050405020304" pitchFamily="18" charset="0"/>
                        </a:rPr>
                      </a:br>
                      <a:r>
                        <a:rPr lang="en-US" sz="2400" dirty="0" err="1">
                          <a:solidFill>
                            <a:srgbClr val="FFFF00"/>
                          </a:solidFill>
                          <a:effectLst/>
                          <a:latin typeface="Times New Roman" panose="02020603050405020304" pitchFamily="18" charset="0"/>
                          <a:cs typeface="Times New Roman" panose="02020603050405020304" pitchFamily="18" charset="0"/>
                        </a:rPr>
                        <a:t>Quen</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nhau</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từ</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thuở</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bé</a:t>
                      </a:r>
                      <a:r>
                        <a:rPr lang="en-US" sz="2400" dirty="0">
                          <a:solidFill>
                            <a:srgbClr val="FFFF00"/>
                          </a:solidFill>
                          <a:effectLst/>
                          <a:latin typeface="Times New Roman" panose="02020603050405020304" pitchFamily="18" charset="0"/>
                          <a:cs typeface="Times New Roman" panose="02020603050405020304" pitchFamily="18" charset="0"/>
                        </a:rPr>
                        <a:t>,</a:t>
                      </a:r>
                      <a:br>
                        <a:rPr lang="en-US" sz="2400" dirty="0">
                          <a:solidFill>
                            <a:srgbClr val="FFFF00"/>
                          </a:solidFill>
                          <a:effectLst/>
                          <a:latin typeface="Times New Roman" panose="02020603050405020304" pitchFamily="18" charset="0"/>
                          <a:cs typeface="Times New Roman" panose="02020603050405020304" pitchFamily="18" charset="0"/>
                        </a:rPr>
                      </a:br>
                      <a:r>
                        <a:rPr lang="en-US" sz="2400" dirty="0" err="1">
                          <a:solidFill>
                            <a:srgbClr val="FFFF00"/>
                          </a:solidFill>
                          <a:effectLst/>
                          <a:latin typeface="Times New Roman" panose="02020603050405020304" pitchFamily="18" charset="0"/>
                          <a:cs typeface="Times New Roman" panose="02020603050405020304" pitchFamily="18" charset="0"/>
                        </a:rPr>
                        <a:t>Giúp</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nhau</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và</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lớn</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không</a:t>
                      </a:r>
                      <a:r>
                        <a:rPr lang="en-US" sz="2400" dirty="0">
                          <a:solidFill>
                            <a:srgbClr val="FFFF00"/>
                          </a:solidFill>
                          <a:effectLst/>
                          <a:latin typeface="Times New Roman" panose="02020603050405020304" pitchFamily="18" charset="0"/>
                          <a:cs typeface="Times New Roman" panose="02020603050405020304" pitchFamily="18" charset="0"/>
                        </a:rPr>
                        <a:t>,</a:t>
                      </a:r>
                      <a:br>
                        <a:rPr lang="en-US" sz="2400" dirty="0">
                          <a:solidFill>
                            <a:srgbClr val="FFFF00"/>
                          </a:solidFill>
                          <a:effectLst/>
                          <a:latin typeface="Times New Roman" panose="02020603050405020304" pitchFamily="18" charset="0"/>
                          <a:cs typeface="Times New Roman" panose="02020603050405020304" pitchFamily="18" charset="0"/>
                        </a:rPr>
                      </a:br>
                      <a:r>
                        <a:rPr lang="en-US" sz="2400" dirty="0" err="1">
                          <a:solidFill>
                            <a:srgbClr val="FFFF00"/>
                          </a:solidFill>
                          <a:effectLst/>
                          <a:latin typeface="Times New Roman" panose="02020603050405020304" pitchFamily="18" charset="0"/>
                          <a:cs typeface="Times New Roman" panose="02020603050405020304" pitchFamily="18" charset="0"/>
                        </a:rPr>
                        <a:t>Dù</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lớn</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bằng</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người</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lớn</a:t>
                      </a:r>
                      <a:r>
                        <a:rPr lang="en-US" sz="2400" dirty="0">
                          <a:solidFill>
                            <a:srgbClr val="FFFF00"/>
                          </a:solidFill>
                          <a:effectLst/>
                          <a:latin typeface="Times New Roman" panose="02020603050405020304" pitchFamily="18" charset="0"/>
                          <a:cs typeface="Times New Roman" panose="02020603050405020304" pitchFamily="18" charset="0"/>
                        </a:rPr>
                        <a:t>,</a:t>
                      </a:r>
                      <a:br>
                        <a:rPr lang="en-US" sz="2400" dirty="0">
                          <a:solidFill>
                            <a:srgbClr val="FFFF00"/>
                          </a:solidFill>
                          <a:effectLst/>
                          <a:latin typeface="Times New Roman" panose="02020603050405020304" pitchFamily="18" charset="0"/>
                          <a:cs typeface="Times New Roman" panose="02020603050405020304" pitchFamily="18" charset="0"/>
                        </a:rPr>
                      </a:br>
                      <a:r>
                        <a:rPr lang="en-US" sz="2400" dirty="0" err="1">
                          <a:solidFill>
                            <a:srgbClr val="FFFF00"/>
                          </a:solidFill>
                          <a:effectLst/>
                          <a:latin typeface="Times New Roman" panose="02020603050405020304" pitchFamily="18" charset="0"/>
                          <a:cs typeface="Times New Roman" panose="02020603050405020304" pitchFamily="18" charset="0"/>
                        </a:rPr>
                        <a:t>Vẫn</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thế</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vẫn</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chơi</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thân</a:t>
                      </a:r>
                      <a:r>
                        <a:rPr lang="en-US" sz="2400" dirty="0">
                          <a:solidFill>
                            <a:srgbClr val="FFFF00"/>
                          </a:solidFill>
                          <a:effectLst/>
                          <a:latin typeface="Times New Roman" panose="02020603050405020304" pitchFamily="18" charset="0"/>
                          <a:cs typeface="Times New Roman" panose="02020603050405020304" pitchFamily="18" charset="0"/>
                        </a:rPr>
                        <a:t>.</a:t>
                      </a:r>
                      <a:br>
                        <a:rPr lang="en-US" sz="2400" dirty="0">
                          <a:solidFill>
                            <a:srgbClr val="FFFF00"/>
                          </a:solidFill>
                          <a:effectLst/>
                          <a:latin typeface="Times New Roman" panose="02020603050405020304" pitchFamily="18" charset="0"/>
                          <a:cs typeface="Times New Roman" panose="02020603050405020304" pitchFamily="18" charset="0"/>
                        </a:rPr>
                      </a:br>
                      <a:br>
                        <a:rPr lang="en-US" sz="2400" dirty="0">
                          <a:solidFill>
                            <a:srgbClr val="FFFF00"/>
                          </a:solidFill>
                          <a:effectLst/>
                          <a:latin typeface="Times New Roman" panose="02020603050405020304" pitchFamily="18" charset="0"/>
                          <a:cs typeface="Times New Roman" panose="02020603050405020304" pitchFamily="18" charset="0"/>
                        </a:rPr>
                      </a:br>
                      <a:endPar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err="1">
                          <a:solidFill>
                            <a:srgbClr val="FFFF00"/>
                          </a:solidFill>
                          <a:effectLst/>
                          <a:latin typeface="Times New Roman" panose="02020603050405020304" pitchFamily="18" charset="0"/>
                          <a:cs typeface="Times New Roman" panose="02020603050405020304" pitchFamily="18" charset="0"/>
                        </a:rPr>
                        <a:t>Tình</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bạn</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tình</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bạn</a:t>
                      </a:r>
                      <a:r>
                        <a:rPr lang="en-US" sz="2400" dirty="0">
                          <a:solidFill>
                            <a:srgbClr val="FFFF00"/>
                          </a:solidFill>
                          <a:effectLst/>
                          <a:latin typeface="Times New Roman" panose="02020603050405020304" pitchFamily="18" charset="0"/>
                          <a:cs typeface="Times New Roman" panose="02020603050405020304" pitchFamily="18" charset="0"/>
                        </a:rPr>
                        <a:t>,</a:t>
                      </a:r>
                      <a:br>
                        <a:rPr lang="en-US" sz="2400" dirty="0">
                          <a:solidFill>
                            <a:srgbClr val="FFFF00"/>
                          </a:solidFill>
                          <a:effectLst/>
                          <a:latin typeface="Times New Roman" panose="02020603050405020304" pitchFamily="18" charset="0"/>
                          <a:cs typeface="Times New Roman" panose="02020603050405020304" pitchFamily="18" charset="0"/>
                        </a:rPr>
                      </a:br>
                      <a:r>
                        <a:rPr lang="en-US" sz="2400" dirty="0" err="1">
                          <a:solidFill>
                            <a:srgbClr val="FFFF00"/>
                          </a:solidFill>
                          <a:effectLst/>
                          <a:latin typeface="Times New Roman" panose="02020603050405020304" pitchFamily="18" charset="0"/>
                          <a:cs typeface="Times New Roman" panose="02020603050405020304" pitchFamily="18" charset="0"/>
                        </a:rPr>
                        <a:t>Hết</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giận</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rồi</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lại</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thương</a:t>
                      </a:r>
                      <a:r>
                        <a:rPr lang="en-US" sz="2400" dirty="0">
                          <a:solidFill>
                            <a:srgbClr val="FFFF00"/>
                          </a:solidFill>
                          <a:effectLst/>
                          <a:latin typeface="Times New Roman" panose="02020603050405020304" pitchFamily="18" charset="0"/>
                          <a:cs typeface="Times New Roman" panose="02020603050405020304" pitchFamily="18" charset="0"/>
                        </a:rPr>
                        <a:t>,</a:t>
                      </a:r>
                      <a:br>
                        <a:rPr lang="en-US" sz="2400" dirty="0">
                          <a:solidFill>
                            <a:srgbClr val="FFFF00"/>
                          </a:solidFill>
                          <a:effectLst/>
                          <a:latin typeface="Times New Roman" panose="02020603050405020304" pitchFamily="18" charset="0"/>
                          <a:cs typeface="Times New Roman" panose="02020603050405020304" pitchFamily="18" charset="0"/>
                        </a:rPr>
                      </a:br>
                      <a:r>
                        <a:rPr lang="en-US" sz="2400" dirty="0" err="1">
                          <a:solidFill>
                            <a:srgbClr val="FFFF00"/>
                          </a:solidFill>
                          <a:effectLst/>
                          <a:latin typeface="Times New Roman" panose="02020603050405020304" pitchFamily="18" charset="0"/>
                          <a:cs typeface="Times New Roman" panose="02020603050405020304" pitchFamily="18" charset="0"/>
                        </a:rPr>
                        <a:t>Hết</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giận</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rồi</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lại</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hiểu</a:t>
                      </a:r>
                      <a:r>
                        <a:rPr lang="en-US" sz="2400" dirty="0">
                          <a:solidFill>
                            <a:srgbClr val="FFFF00"/>
                          </a:solidFill>
                          <a:effectLst/>
                          <a:latin typeface="Times New Roman" panose="02020603050405020304" pitchFamily="18" charset="0"/>
                          <a:cs typeface="Times New Roman" panose="02020603050405020304" pitchFamily="18" charset="0"/>
                        </a:rPr>
                        <a:t>,</a:t>
                      </a:r>
                      <a:br>
                        <a:rPr lang="en-US" sz="2400" dirty="0">
                          <a:solidFill>
                            <a:srgbClr val="FFFF00"/>
                          </a:solidFill>
                          <a:effectLst/>
                          <a:latin typeface="Times New Roman" panose="02020603050405020304" pitchFamily="18" charset="0"/>
                          <a:cs typeface="Times New Roman" panose="02020603050405020304" pitchFamily="18" charset="0"/>
                        </a:rPr>
                      </a:br>
                      <a:r>
                        <a:rPr lang="en-US" sz="2400" dirty="0" err="1">
                          <a:solidFill>
                            <a:srgbClr val="FFFF00"/>
                          </a:solidFill>
                          <a:effectLst/>
                          <a:latin typeface="Times New Roman" panose="02020603050405020304" pitchFamily="18" charset="0"/>
                          <a:cs typeface="Times New Roman" panose="02020603050405020304" pitchFamily="18" charset="0"/>
                        </a:rPr>
                        <a:t>Và</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cứ</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thế</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cứ</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thế</a:t>
                      </a:r>
                      <a:r>
                        <a:rPr lang="en-US" sz="2400" dirty="0">
                          <a:solidFill>
                            <a:srgbClr val="FFFF00"/>
                          </a:solidFill>
                          <a:effectLst/>
                          <a:latin typeface="Times New Roman" panose="02020603050405020304" pitchFamily="18" charset="0"/>
                          <a:cs typeface="Times New Roman" panose="02020603050405020304" pitchFamily="18" charset="0"/>
                        </a:rPr>
                        <a:t>,</a:t>
                      </a:r>
                      <a:br>
                        <a:rPr lang="en-US" sz="2400" dirty="0">
                          <a:solidFill>
                            <a:srgbClr val="FFFF00"/>
                          </a:solidFill>
                          <a:effectLst/>
                          <a:latin typeface="Times New Roman" panose="02020603050405020304" pitchFamily="18" charset="0"/>
                          <a:cs typeface="Times New Roman" panose="02020603050405020304" pitchFamily="18" charset="0"/>
                        </a:rPr>
                      </a:br>
                      <a:r>
                        <a:rPr lang="en-US" sz="2400" dirty="0" err="1">
                          <a:solidFill>
                            <a:srgbClr val="FFFF00"/>
                          </a:solidFill>
                          <a:effectLst/>
                          <a:latin typeface="Times New Roman" panose="02020603050405020304" pitchFamily="18" charset="0"/>
                          <a:cs typeface="Times New Roman" panose="02020603050405020304" pitchFamily="18" charset="0"/>
                        </a:rPr>
                        <a:t>Cùng</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năm</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tháng</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trưởng</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thành</a:t>
                      </a:r>
                      <a:r>
                        <a:rPr lang="en-US" sz="2400" dirty="0">
                          <a:solidFill>
                            <a:srgbClr val="FFFF00"/>
                          </a:solidFill>
                          <a:effectLst/>
                          <a:latin typeface="Times New Roman" panose="02020603050405020304" pitchFamily="18" charset="0"/>
                          <a:cs typeface="Times New Roman" panose="02020603050405020304" pitchFamily="18" charset="0"/>
                        </a:rPr>
                        <a:t>.</a:t>
                      </a:r>
                      <a:br>
                        <a:rPr lang="en-US" sz="2400" dirty="0">
                          <a:solidFill>
                            <a:srgbClr val="FFFF00"/>
                          </a:solidFill>
                          <a:effectLst/>
                          <a:latin typeface="Times New Roman" panose="02020603050405020304" pitchFamily="18" charset="0"/>
                          <a:cs typeface="Times New Roman" panose="02020603050405020304" pitchFamily="18" charset="0"/>
                        </a:rPr>
                      </a:br>
                      <a:br>
                        <a:rPr lang="en-US" sz="2400" dirty="0">
                          <a:solidFill>
                            <a:srgbClr val="FFFF00"/>
                          </a:solidFill>
                          <a:effectLst/>
                          <a:latin typeface="Times New Roman" panose="02020603050405020304" pitchFamily="18" charset="0"/>
                          <a:cs typeface="Times New Roman" panose="02020603050405020304" pitchFamily="18" charset="0"/>
                        </a:rPr>
                      </a:br>
                      <a:endPar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dirty="0" err="1">
                          <a:solidFill>
                            <a:srgbClr val="FFFF00"/>
                          </a:solidFill>
                          <a:effectLst/>
                          <a:latin typeface="Times New Roman" panose="02020603050405020304" pitchFamily="18" charset="0"/>
                          <a:cs typeface="Times New Roman" panose="02020603050405020304" pitchFamily="18" charset="0"/>
                        </a:rPr>
                        <a:t>Tình</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bạn</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tình</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bạn</a:t>
                      </a:r>
                      <a:r>
                        <a:rPr lang="en-US" sz="2400" dirty="0">
                          <a:solidFill>
                            <a:srgbClr val="FFFF00"/>
                          </a:solidFill>
                          <a:effectLst/>
                          <a:latin typeface="Times New Roman" panose="02020603050405020304" pitchFamily="18" charset="0"/>
                          <a:cs typeface="Times New Roman" panose="02020603050405020304" pitchFamily="18" charset="0"/>
                        </a:rPr>
                        <a:t>,</a:t>
                      </a:r>
                      <a:br>
                        <a:rPr lang="en-US" sz="2400" dirty="0">
                          <a:solidFill>
                            <a:srgbClr val="FFFF00"/>
                          </a:solidFill>
                          <a:effectLst/>
                          <a:latin typeface="Times New Roman" panose="02020603050405020304" pitchFamily="18" charset="0"/>
                          <a:cs typeface="Times New Roman" panose="02020603050405020304" pitchFamily="18" charset="0"/>
                        </a:rPr>
                      </a:br>
                      <a:r>
                        <a:rPr lang="en-US" sz="2400" dirty="0" err="1">
                          <a:solidFill>
                            <a:srgbClr val="FFFF00"/>
                          </a:solidFill>
                          <a:effectLst/>
                          <a:latin typeface="Times New Roman" panose="02020603050405020304" pitchFamily="18" charset="0"/>
                          <a:cs typeface="Times New Roman" panose="02020603050405020304" pitchFamily="18" charset="0"/>
                        </a:rPr>
                        <a:t>Như</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cây</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giữa</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mùa</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xuân</a:t>
                      </a:r>
                      <a:r>
                        <a:rPr lang="en-US" sz="2400" dirty="0">
                          <a:solidFill>
                            <a:srgbClr val="FFFF00"/>
                          </a:solidFill>
                          <a:effectLst/>
                          <a:latin typeface="Times New Roman" panose="02020603050405020304" pitchFamily="18" charset="0"/>
                          <a:cs typeface="Times New Roman" panose="02020603050405020304" pitchFamily="18" charset="0"/>
                        </a:rPr>
                        <a:t>,</a:t>
                      </a:r>
                      <a:br>
                        <a:rPr lang="en-US" sz="2400" dirty="0">
                          <a:solidFill>
                            <a:srgbClr val="FFFF00"/>
                          </a:solidFill>
                          <a:effectLst/>
                          <a:latin typeface="Times New Roman" panose="02020603050405020304" pitchFamily="18" charset="0"/>
                          <a:cs typeface="Times New Roman" panose="02020603050405020304" pitchFamily="18" charset="0"/>
                        </a:rPr>
                      </a:br>
                      <a:r>
                        <a:rPr lang="en-US" sz="2400" dirty="0" err="1">
                          <a:solidFill>
                            <a:srgbClr val="FFFF00"/>
                          </a:solidFill>
                          <a:effectLst/>
                          <a:latin typeface="Times New Roman" panose="02020603050405020304" pitchFamily="18" charset="0"/>
                          <a:cs typeface="Times New Roman" panose="02020603050405020304" pitchFamily="18" charset="0"/>
                        </a:rPr>
                        <a:t>Được</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thầy</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cô</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vun</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xới</a:t>
                      </a:r>
                      <a:r>
                        <a:rPr lang="en-US" sz="2400" dirty="0">
                          <a:solidFill>
                            <a:srgbClr val="FFFF00"/>
                          </a:solidFill>
                          <a:effectLst/>
                          <a:latin typeface="Times New Roman" panose="02020603050405020304" pitchFamily="18" charset="0"/>
                          <a:cs typeface="Times New Roman" panose="02020603050405020304" pitchFamily="18" charset="0"/>
                        </a:rPr>
                        <a:t>,</a:t>
                      </a:r>
                      <a:br>
                        <a:rPr lang="en-US" sz="2400" dirty="0">
                          <a:solidFill>
                            <a:srgbClr val="FFFF00"/>
                          </a:solidFill>
                          <a:effectLst/>
                          <a:latin typeface="Times New Roman" panose="02020603050405020304" pitchFamily="18" charset="0"/>
                          <a:cs typeface="Times New Roman" panose="02020603050405020304" pitchFamily="18" charset="0"/>
                        </a:rPr>
                      </a:br>
                      <a:r>
                        <a:rPr lang="en-US" sz="2400" dirty="0" err="1">
                          <a:solidFill>
                            <a:srgbClr val="FFFF00"/>
                          </a:solidFill>
                          <a:effectLst/>
                          <a:latin typeface="Times New Roman" panose="02020603050405020304" pitchFamily="18" charset="0"/>
                          <a:cs typeface="Times New Roman" panose="02020603050405020304" pitchFamily="18" charset="0"/>
                        </a:rPr>
                        <a:t>Được</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mẹ</a:t>
                      </a:r>
                      <a:r>
                        <a:rPr lang="en-US" sz="2400" dirty="0">
                          <a:solidFill>
                            <a:srgbClr val="FFFF00"/>
                          </a:solidFill>
                          <a:effectLst/>
                          <a:latin typeface="Times New Roman" panose="02020603050405020304" pitchFamily="18" charset="0"/>
                          <a:cs typeface="Times New Roman" panose="02020603050405020304" pitchFamily="18" charset="0"/>
                        </a:rPr>
                        <a:t> cha </a:t>
                      </a:r>
                      <a:r>
                        <a:rPr lang="en-US" sz="2400" dirty="0" err="1">
                          <a:solidFill>
                            <a:srgbClr val="FFFF00"/>
                          </a:solidFill>
                          <a:effectLst/>
                          <a:latin typeface="Times New Roman" panose="02020603050405020304" pitchFamily="18" charset="0"/>
                          <a:cs typeface="Times New Roman" panose="02020603050405020304" pitchFamily="18" charset="0"/>
                        </a:rPr>
                        <a:t>bồi</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chăm</a:t>
                      </a:r>
                      <a:r>
                        <a:rPr lang="en-US" sz="2400" dirty="0">
                          <a:solidFill>
                            <a:srgbClr val="FFFF00"/>
                          </a:solidFill>
                          <a:effectLst/>
                          <a:latin typeface="Times New Roman" panose="02020603050405020304" pitchFamily="18" charset="0"/>
                          <a:cs typeface="Times New Roman" panose="02020603050405020304" pitchFamily="18" charset="0"/>
                        </a:rPr>
                        <a:t>,</a:t>
                      </a:r>
                      <a:br>
                        <a:rPr lang="en-US" sz="2400" dirty="0">
                          <a:solidFill>
                            <a:srgbClr val="FFFF00"/>
                          </a:solidFill>
                          <a:effectLst/>
                          <a:latin typeface="Times New Roman" panose="02020603050405020304" pitchFamily="18" charset="0"/>
                          <a:cs typeface="Times New Roman" panose="02020603050405020304" pitchFamily="18" charset="0"/>
                        </a:rPr>
                      </a:br>
                      <a:r>
                        <a:rPr lang="en-US" sz="2400" dirty="0" err="1">
                          <a:solidFill>
                            <a:srgbClr val="FFFF00"/>
                          </a:solidFill>
                          <a:effectLst/>
                          <a:latin typeface="Times New Roman" panose="02020603050405020304" pitchFamily="18" charset="0"/>
                          <a:cs typeface="Times New Roman" panose="02020603050405020304" pitchFamily="18" charset="0"/>
                        </a:rPr>
                        <a:t>Tình</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bạn</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ôi</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tình</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bạn</a:t>
                      </a:r>
                      <a:r>
                        <a:rPr lang="en-US" sz="2400" dirty="0">
                          <a:solidFill>
                            <a:srgbClr val="FFFF00"/>
                          </a:solidFill>
                          <a:effectLst/>
                          <a:latin typeface="Times New Roman" panose="02020603050405020304" pitchFamily="18" charset="0"/>
                          <a:cs typeface="Times New Roman" panose="02020603050405020304" pitchFamily="18" charset="0"/>
                        </a:rPr>
                        <a:t>,</a:t>
                      </a:r>
                      <a:br>
                        <a:rPr lang="en-US" sz="2400" dirty="0">
                          <a:solidFill>
                            <a:srgbClr val="FFFF00"/>
                          </a:solidFill>
                          <a:effectLst/>
                          <a:latin typeface="Times New Roman" panose="02020603050405020304" pitchFamily="18" charset="0"/>
                          <a:cs typeface="Times New Roman" panose="02020603050405020304" pitchFamily="18" charset="0"/>
                        </a:rPr>
                      </a:br>
                      <a:r>
                        <a:rPr lang="en-US" sz="2400" dirty="0">
                          <a:solidFill>
                            <a:srgbClr val="FFFF00"/>
                          </a:solidFill>
                          <a:effectLst/>
                          <a:latin typeface="Times New Roman" panose="02020603050405020304" pitchFamily="18" charset="0"/>
                          <a:cs typeface="Times New Roman" panose="02020603050405020304" pitchFamily="18" charset="0"/>
                        </a:rPr>
                        <a:t>Bao </a:t>
                      </a:r>
                      <a:r>
                        <a:rPr lang="en-US" sz="2400" dirty="0" err="1">
                          <a:solidFill>
                            <a:srgbClr val="FFFF00"/>
                          </a:solidFill>
                          <a:effectLst/>
                          <a:latin typeface="Times New Roman" panose="02020603050405020304" pitchFamily="18" charset="0"/>
                          <a:cs typeface="Times New Roman" panose="02020603050405020304" pitchFamily="18" charset="0"/>
                        </a:rPr>
                        <a:t>kỷ</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niệm</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êm</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đềm</a:t>
                      </a:r>
                      <a:endPar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3888817"/>
                  </a:ext>
                </a:extLst>
              </a:tr>
            </a:tbl>
          </a:graphicData>
        </a:graphic>
      </p:graphicFrame>
    </p:spTree>
    <p:extLst>
      <p:ext uri="{BB962C8B-B14F-4D97-AF65-F5344CB8AC3E}">
        <p14:creationId xmlns:p14="http://schemas.microsoft.com/office/powerpoint/2010/main" val="786016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6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ADF667E8-280C-4213-944A-57C72C33FDB8}"/>
              </a:ext>
            </a:extLst>
          </p:cNvPr>
          <p:cNvPicPr>
            <a:picLocks noChangeAspect="1"/>
          </p:cNvPicPr>
          <p:nvPr/>
        </p:nvPicPr>
        <p:blipFill rotWithShape="1">
          <a:blip r:embed="rId3">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17" name="图片 16">
            <a:extLst>
              <a:ext uri="{FF2B5EF4-FFF2-40B4-BE49-F238E27FC236}">
                <a16:creationId xmlns:a16="http://schemas.microsoft.com/office/drawing/2014/main" id="{D8B52D16-ED0B-46E1-A5C7-85FF97CF041F}"/>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pic>
        <p:nvPicPr>
          <p:cNvPr id="3" name="Picture 2">
            <a:extLst>
              <a:ext uri="{FF2B5EF4-FFF2-40B4-BE49-F238E27FC236}">
                <a16:creationId xmlns:a16="http://schemas.microsoft.com/office/drawing/2014/main" id="{963FD150-53FF-BD03-C2E8-90DC86B0707F}"/>
              </a:ext>
            </a:extLst>
          </p:cNvPr>
          <p:cNvPicPr>
            <a:picLocks noChangeAspect="1"/>
          </p:cNvPicPr>
          <p:nvPr/>
        </p:nvPicPr>
        <p:blipFill>
          <a:blip r:embed="rId5"/>
          <a:stretch>
            <a:fillRect/>
          </a:stretch>
        </p:blipFill>
        <p:spPr>
          <a:xfrm>
            <a:off x="2620878" y="1793771"/>
            <a:ext cx="7669433" cy="3023878"/>
          </a:xfrm>
          <a:prstGeom prst="rect">
            <a:avLst/>
          </a:prstGeom>
        </p:spPr>
      </p:pic>
    </p:spTree>
    <p:extLst>
      <p:ext uri="{BB962C8B-B14F-4D97-AF65-F5344CB8AC3E}">
        <p14:creationId xmlns:p14="http://schemas.microsoft.com/office/powerpoint/2010/main" val="2823708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4090" y="0"/>
            <a:ext cx="12191980" cy="6856718"/>
          </a:xfrm>
          <a:prstGeom prst="rect">
            <a:avLst/>
          </a:prstGeom>
        </p:spPr>
      </p:pic>
      <p:pic>
        <p:nvPicPr>
          <p:cNvPr id="26" name="Hình ảnh 25" descr="Ảnh có chứa đồ chơi, búp bê&#10;&#10;Mô tả được tạo tự động">
            <a:extLst>
              <a:ext uri="{FF2B5EF4-FFF2-40B4-BE49-F238E27FC236}">
                <a16:creationId xmlns:a16="http://schemas.microsoft.com/office/drawing/2014/main"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9134040" y="2217290"/>
            <a:ext cx="3486378" cy="4457267"/>
          </a:xfrm>
          <a:prstGeom prst="rect">
            <a:avLst/>
          </a:prstGeom>
        </p:spPr>
      </p:pic>
      <p:pic>
        <p:nvPicPr>
          <p:cNvPr id="28" name="Hình ảnh 27" descr="Ảnh có chứa đồ chơi, búp bê&#10;&#10;Mô tả được tạo tự động">
            <a:extLst>
              <a:ext uri="{FF2B5EF4-FFF2-40B4-BE49-F238E27FC236}">
                <a16:creationId xmlns:a16="http://schemas.microsoft.com/office/drawing/2014/main"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190791" y="2454899"/>
            <a:ext cx="3232443" cy="4588374"/>
          </a:xfrm>
          <a:prstGeom prst="rect">
            <a:avLst/>
          </a:prstGeom>
        </p:spPr>
      </p:pic>
      <p:pic>
        <p:nvPicPr>
          <p:cNvPr id="30" name="Hình ảnh 29" descr="Ảnh có chứa đồ chơi, búp bê, đồ họa véc-tơ&#10;&#10;Mô tả được tạo tự động">
            <a:extLst>
              <a:ext uri="{FF2B5EF4-FFF2-40B4-BE49-F238E27FC236}">
                <a16:creationId xmlns:a16="http://schemas.microsoft.com/office/drawing/2014/main" id="{5647F9C8-BF3C-E337-96F5-0D4060A31A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89354" y="2586007"/>
            <a:ext cx="4124118" cy="4457266"/>
          </a:xfrm>
          <a:prstGeom prst="rect">
            <a:avLst/>
          </a:prstGeom>
        </p:spPr>
      </p:pic>
      <p:pic>
        <p:nvPicPr>
          <p:cNvPr id="32" name="Hình ảnh 31" descr="Ảnh có chứa đồ chơi, búp bê, đồ họa véc-tơ&#10;&#10;Mô tả được tạo tự động">
            <a:extLst>
              <a:ext uri="{FF2B5EF4-FFF2-40B4-BE49-F238E27FC236}">
                <a16:creationId xmlns:a16="http://schemas.microsoft.com/office/drawing/2014/main" id="{7415F3D1-5D35-1E5E-670B-9B6F33AE21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346804" y="2705455"/>
            <a:ext cx="3538131" cy="4615884"/>
          </a:xfrm>
          <a:prstGeom prst="rect">
            <a:avLst/>
          </a:prstGeom>
        </p:spPr>
      </p:pic>
      <p:pic>
        <p:nvPicPr>
          <p:cNvPr id="2" name="Picture 1">
            <a:extLst>
              <a:ext uri="{FF2B5EF4-FFF2-40B4-BE49-F238E27FC236}">
                <a16:creationId xmlns:a16="http://schemas.microsoft.com/office/drawing/2014/main" id="{D1530DBE-C30F-D294-9625-3531777A0919}"/>
              </a:ext>
            </a:extLst>
          </p:cNvPr>
          <p:cNvPicPr>
            <a:picLocks noChangeAspect="1"/>
          </p:cNvPicPr>
          <p:nvPr/>
        </p:nvPicPr>
        <p:blipFill>
          <a:blip r:embed="rId11"/>
          <a:stretch>
            <a:fillRect/>
          </a:stretch>
        </p:blipFill>
        <p:spPr>
          <a:xfrm>
            <a:off x="-380258" y="431853"/>
            <a:ext cx="12191980" cy="1591194"/>
          </a:xfrm>
          <a:prstGeom prst="rect">
            <a:avLst/>
          </a:prstGeom>
        </p:spPr>
      </p:pic>
    </p:spTree>
    <p:extLst>
      <p:ext uri="{BB962C8B-B14F-4D97-AF65-F5344CB8AC3E}">
        <p14:creationId xmlns:p14="http://schemas.microsoft.com/office/powerpoint/2010/main" val="22076930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32" presetClass="emph" presetSubtype="0" repeatCount="indefinite" fill="hold" nodeType="withEffect">
                                  <p:stCondLst>
                                    <p:cond delay="0"/>
                                  </p:stCondLst>
                                  <p:endCondLst>
                                    <p:cond evt="onNext" delay="0">
                                      <p:tgtEl>
                                        <p:sldTgt/>
                                      </p:tgtEl>
                                    </p:cond>
                                  </p:endCondLst>
                                  <p:childTnLst>
                                    <p:animRot by="120000">
                                      <p:cBhvr>
                                        <p:cTn id="22" dur="100" fill="hold">
                                          <p:stCondLst>
                                            <p:cond delay="0"/>
                                          </p:stCondLst>
                                        </p:cTn>
                                        <p:tgtEl>
                                          <p:spTgt spid="26"/>
                                        </p:tgtEl>
                                        <p:attrNameLst>
                                          <p:attrName>r</p:attrName>
                                        </p:attrNameLst>
                                      </p:cBhvr>
                                    </p:animRot>
                                    <p:animRot by="-240000">
                                      <p:cBhvr>
                                        <p:cTn id="23" dur="200" fill="hold">
                                          <p:stCondLst>
                                            <p:cond delay="200"/>
                                          </p:stCondLst>
                                        </p:cTn>
                                        <p:tgtEl>
                                          <p:spTgt spid="26"/>
                                        </p:tgtEl>
                                        <p:attrNameLst>
                                          <p:attrName>r</p:attrName>
                                        </p:attrNameLst>
                                      </p:cBhvr>
                                    </p:animRot>
                                    <p:animRot by="240000">
                                      <p:cBhvr>
                                        <p:cTn id="24" dur="200" fill="hold">
                                          <p:stCondLst>
                                            <p:cond delay="400"/>
                                          </p:stCondLst>
                                        </p:cTn>
                                        <p:tgtEl>
                                          <p:spTgt spid="26"/>
                                        </p:tgtEl>
                                        <p:attrNameLst>
                                          <p:attrName>r</p:attrName>
                                        </p:attrNameLst>
                                      </p:cBhvr>
                                    </p:animRot>
                                    <p:animRot by="-240000">
                                      <p:cBhvr>
                                        <p:cTn id="25" dur="200" fill="hold">
                                          <p:stCondLst>
                                            <p:cond delay="600"/>
                                          </p:stCondLst>
                                        </p:cTn>
                                        <p:tgtEl>
                                          <p:spTgt spid="26"/>
                                        </p:tgtEl>
                                        <p:attrNameLst>
                                          <p:attrName>r</p:attrName>
                                        </p:attrNameLst>
                                      </p:cBhvr>
                                    </p:animRot>
                                    <p:animRot by="120000">
                                      <p:cBhvr>
                                        <p:cTn id="26" dur="200" fill="hold">
                                          <p:stCondLst>
                                            <p:cond delay="800"/>
                                          </p:stCondLst>
                                        </p:cTn>
                                        <p:tgtEl>
                                          <p:spTgt spid="26"/>
                                        </p:tgtEl>
                                        <p:attrNameLst>
                                          <p:attrName>r</p:attrName>
                                        </p:attrNameLst>
                                      </p:cBhvr>
                                    </p:animRot>
                                  </p:childTnLst>
                                </p:cTn>
                              </p:par>
                              <p:par>
                                <p:cTn id="27" presetID="32" presetClass="emph" presetSubtype="0" repeatCount="indefinite" fill="hold" nodeType="withEffect">
                                  <p:stCondLst>
                                    <p:cond delay="0"/>
                                  </p:stCondLst>
                                  <p:endCondLst>
                                    <p:cond evt="onNext" delay="0">
                                      <p:tgtEl>
                                        <p:sldTgt/>
                                      </p:tgtEl>
                                    </p:cond>
                                  </p:endCondLst>
                                  <p:childTnLst>
                                    <p:animRot by="120000">
                                      <p:cBhvr>
                                        <p:cTn id="28" dur="100" fill="hold">
                                          <p:stCondLst>
                                            <p:cond delay="0"/>
                                          </p:stCondLst>
                                        </p:cTn>
                                        <p:tgtEl>
                                          <p:spTgt spid="28"/>
                                        </p:tgtEl>
                                        <p:attrNameLst>
                                          <p:attrName>r</p:attrName>
                                        </p:attrNameLst>
                                      </p:cBhvr>
                                    </p:animRot>
                                    <p:animRot by="-240000">
                                      <p:cBhvr>
                                        <p:cTn id="29" dur="200" fill="hold">
                                          <p:stCondLst>
                                            <p:cond delay="200"/>
                                          </p:stCondLst>
                                        </p:cTn>
                                        <p:tgtEl>
                                          <p:spTgt spid="28"/>
                                        </p:tgtEl>
                                        <p:attrNameLst>
                                          <p:attrName>r</p:attrName>
                                        </p:attrNameLst>
                                      </p:cBhvr>
                                    </p:animRot>
                                    <p:animRot by="240000">
                                      <p:cBhvr>
                                        <p:cTn id="30" dur="200" fill="hold">
                                          <p:stCondLst>
                                            <p:cond delay="400"/>
                                          </p:stCondLst>
                                        </p:cTn>
                                        <p:tgtEl>
                                          <p:spTgt spid="28"/>
                                        </p:tgtEl>
                                        <p:attrNameLst>
                                          <p:attrName>r</p:attrName>
                                        </p:attrNameLst>
                                      </p:cBhvr>
                                    </p:animRot>
                                    <p:animRot by="-240000">
                                      <p:cBhvr>
                                        <p:cTn id="31" dur="200" fill="hold">
                                          <p:stCondLst>
                                            <p:cond delay="600"/>
                                          </p:stCondLst>
                                        </p:cTn>
                                        <p:tgtEl>
                                          <p:spTgt spid="28"/>
                                        </p:tgtEl>
                                        <p:attrNameLst>
                                          <p:attrName>r</p:attrName>
                                        </p:attrNameLst>
                                      </p:cBhvr>
                                    </p:animRot>
                                    <p:animRot by="120000">
                                      <p:cBhvr>
                                        <p:cTn id="32" dur="200" fill="hold">
                                          <p:stCondLst>
                                            <p:cond delay="800"/>
                                          </p:stCondLst>
                                        </p:cTn>
                                        <p:tgtEl>
                                          <p:spTgt spid="28"/>
                                        </p:tgtEl>
                                        <p:attrNameLst>
                                          <p:attrName>r</p:attrName>
                                        </p:attrNameLst>
                                      </p:cBhvr>
                                    </p:animRot>
                                  </p:childTnLst>
                                </p:cTn>
                              </p:par>
                              <p:par>
                                <p:cTn id="33" presetID="32" presetClass="emph" presetSubtype="0" repeatCount="indefinite" fill="hold" nodeType="withEffect">
                                  <p:stCondLst>
                                    <p:cond delay="0"/>
                                  </p:stCondLst>
                                  <p:endCondLst>
                                    <p:cond evt="onNext" delay="0">
                                      <p:tgtEl>
                                        <p:sldTgt/>
                                      </p:tgtEl>
                                    </p:cond>
                                  </p:endCondLst>
                                  <p:childTnLst>
                                    <p:animRot by="120000">
                                      <p:cBhvr>
                                        <p:cTn id="34" dur="100" fill="hold">
                                          <p:stCondLst>
                                            <p:cond delay="0"/>
                                          </p:stCondLst>
                                        </p:cTn>
                                        <p:tgtEl>
                                          <p:spTgt spid="32"/>
                                        </p:tgtEl>
                                        <p:attrNameLst>
                                          <p:attrName>r</p:attrName>
                                        </p:attrNameLst>
                                      </p:cBhvr>
                                    </p:animRot>
                                    <p:animRot by="-240000">
                                      <p:cBhvr>
                                        <p:cTn id="35" dur="200" fill="hold">
                                          <p:stCondLst>
                                            <p:cond delay="200"/>
                                          </p:stCondLst>
                                        </p:cTn>
                                        <p:tgtEl>
                                          <p:spTgt spid="32"/>
                                        </p:tgtEl>
                                        <p:attrNameLst>
                                          <p:attrName>r</p:attrName>
                                        </p:attrNameLst>
                                      </p:cBhvr>
                                    </p:animRot>
                                    <p:animRot by="240000">
                                      <p:cBhvr>
                                        <p:cTn id="36" dur="200" fill="hold">
                                          <p:stCondLst>
                                            <p:cond delay="400"/>
                                          </p:stCondLst>
                                        </p:cTn>
                                        <p:tgtEl>
                                          <p:spTgt spid="32"/>
                                        </p:tgtEl>
                                        <p:attrNameLst>
                                          <p:attrName>r</p:attrName>
                                        </p:attrNameLst>
                                      </p:cBhvr>
                                    </p:animRot>
                                    <p:animRot by="-240000">
                                      <p:cBhvr>
                                        <p:cTn id="37" dur="200" fill="hold">
                                          <p:stCondLst>
                                            <p:cond delay="600"/>
                                          </p:stCondLst>
                                        </p:cTn>
                                        <p:tgtEl>
                                          <p:spTgt spid="32"/>
                                        </p:tgtEl>
                                        <p:attrNameLst>
                                          <p:attrName>r</p:attrName>
                                        </p:attrNameLst>
                                      </p:cBhvr>
                                    </p:animRot>
                                    <p:animRot by="120000">
                                      <p:cBhvr>
                                        <p:cTn id="38" dur="200" fill="hold">
                                          <p:stCondLst>
                                            <p:cond delay="800"/>
                                          </p:stCondLst>
                                        </p:cTn>
                                        <p:tgtEl>
                                          <p:spTgt spid="32"/>
                                        </p:tgtEl>
                                        <p:attrNameLst>
                                          <p:attrName>r</p:attrName>
                                        </p:attrNameLst>
                                      </p:cBhvr>
                                    </p:animRot>
                                  </p:childTnLst>
                                </p:cTn>
                              </p:par>
                              <p:par>
                                <p:cTn id="39" presetID="32" presetClass="emph" presetSubtype="0" repeatCount="indefinite" fill="hold" nodeType="withEffect">
                                  <p:stCondLst>
                                    <p:cond delay="0"/>
                                  </p:stCondLst>
                                  <p:endCondLst>
                                    <p:cond evt="onNext" delay="0">
                                      <p:tgtEl>
                                        <p:sldTgt/>
                                      </p:tgtEl>
                                    </p:cond>
                                  </p:endCondLst>
                                  <p:childTnLst>
                                    <p:animRot by="120000">
                                      <p:cBhvr>
                                        <p:cTn id="40" dur="100" fill="hold">
                                          <p:stCondLst>
                                            <p:cond delay="0"/>
                                          </p:stCondLst>
                                        </p:cTn>
                                        <p:tgtEl>
                                          <p:spTgt spid="30"/>
                                        </p:tgtEl>
                                        <p:attrNameLst>
                                          <p:attrName>r</p:attrName>
                                        </p:attrNameLst>
                                      </p:cBhvr>
                                    </p:animRot>
                                    <p:animRot by="-240000">
                                      <p:cBhvr>
                                        <p:cTn id="41" dur="200" fill="hold">
                                          <p:stCondLst>
                                            <p:cond delay="200"/>
                                          </p:stCondLst>
                                        </p:cTn>
                                        <p:tgtEl>
                                          <p:spTgt spid="30"/>
                                        </p:tgtEl>
                                        <p:attrNameLst>
                                          <p:attrName>r</p:attrName>
                                        </p:attrNameLst>
                                      </p:cBhvr>
                                    </p:animRot>
                                    <p:animRot by="240000">
                                      <p:cBhvr>
                                        <p:cTn id="42" dur="200" fill="hold">
                                          <p:stCondLst>
                                            <p:cond delay="400"/>
                                          </p:stCondLst>
                                        </p:cTn>
                                        <p:tgtEl>
                                          <p:spTgt spid="30"/>
                                        </p:tgtEl>
                                        <p:attrNameLst>
                                          <p:attrName>r</p:attrName>
                                        </p:attrNameLst>
                                      </p:cBhvr>
                                    </p:animRot>
                                    <p:animRot by="-240000">
                                      <p:cBhvr>
                                        <p:cTn id="43" dur="200" fill="hold">
                                          <p:stCondLst>
                                            <p:cond delay="600"/>
                                          </p:stCondLst>
                                        </p:cTn>
                                        <p:tgtEl>
                                          <p:spTgt spid="30"/>
                                        </p:tgtEl>
                                        <p:attrNameLst>
                                          <p:attrName>r</p:attrName>
                                        </p:attrNameLst>
                                      </p:cBhvr>
                                    </p:animRot>
                                    <p:animRot by="120000">
                                      <p:cBhvr>
                                        <p:cTn id="44" dur="200" fill="hold">
                                          <p:stCondLst>
                                            <p:cond delay="800"/>
                                          </p:stCondLst>
                                        </p:cTn>
                                        <p:tgtEl>
                                          <p:spTgt spid="30"/>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6FC47C5-A023-A062-9890-8A8F75DC8A75}"/>
              </a:ext>
            </a:extLst>
          </p:cNvPr>
          <p:cNvSpPr/>
          <p:nvPr/>
        </p:nvSpPr>
        <p:spPr>
          <a:xfrm>
            <a:off x="3377240" y="67000"/>
            <a:ext cx="5133373" cy="197278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ban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cán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sự</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AB1F2EE-F8FD-75F5-5DC5-711C7703A776}"/>
              </a:ext>
            </a:extLst>
          </p:cNvPr>
          <p:cNvSpPr txBox="1"/>
          <p:nvPr/>
        </p:nvSpPr>
        <p:spPr>
          <a:xfrm>
            <a:off x="273876" y="1851284"/>
            <a:ext cx="4888433" cy="1055608"/>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1BF6BC6C-93C9-D982-15BD-9D511EE50B93}"/>
              </a:ext>
            </a:extLst>
          </p:cNvPr>
          <p:cNvSpPr txBox="1"/>
          <p:nvPr/>
        </p:nvSpPr>
        <p:spPr>
          <a:xfrm>
            <a:off x="7830389" y="2039786"/>
            <a:ext cx="39581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Lớp trưởng báo cáo kết quả học tập của lớp trong tuần</a:t>
            </a:r>
          </a:p>
        </p:txBody>
      </p:sp>
      <p:pic>
        <p:nvPicPr>
          <p:cNvPr id="21" name="Hình ảnh 20" descr="Ảnh có chứa đồ chơi, búp bê, đồ họa véc-tơ&#10;&#10;Mô tả được tạo tự động">
            <a:extLst>
              <a:ext uri="{FF2B5EF4-FFF2-40B4-BE49-F238E27FC236}">
                <a16:creationId xmlns:a16="http://schemas.microsoft.com/office/drawing/2014/main" id="{85D0EABF-2F2C-4343-9982-41B988171A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22" name="Hình ảnh 21" descr="Ảnh có chứa đồ chơi, búp bê&#10;&#10;Mô tả được tạo tự động">
            <a:extLst>
              <a:ext uri="{FF2B5EF4-FFF2-40B4-BE49-F238E27FC236}">
                <a16:creationId xmlns:a16="http://schemas.microsoft.com/office/drawing/2014/main" id="{9F8E7196-D75B-9680-77BF-FD45A8574F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22611216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DE3D9-DA42-490E-AE2D-E4CF80A90E6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878EE5-C0CC-459C-ADF0-7977D397D07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29246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4090" y="0"/>
            <a:ext cx="12191980" cy="6856718"/>
          </a:xfrm>
          <a:prstGeom prst="rect">
            <a:avLst/>
          </a:prstGeom>
        </p:spPr>
      </p:pic>
      <p:pic>
        <p:nvPicPr>
          <p:cNvPr id="26" name="Hình ảnh 25" descr="Ảnh có chứa đồ chơi, búp bê&#10;&#10;Mô tả được tạo tự động">
            <a:extLst>
              <a:ext uri="{FF2B5EF4-FFF2-40B4-BE49-F238E27FC236}">
                <a16:creationId xmlns:a16="http://schemas.microsoft.com/office/drawing/2014/main"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9134040" y="2217290"/>
            <a:ext cx="3486378" cy="4457267"/>
          </a:xfrm>
          <a:prstGeom prst="rect">
            <a:avLst/>
          </a:prstGeom>
        </p:spPr>
      </p:pic>
      <p:pic>
        <p:nvPicPr>
          <p:cNvPr id="28" name="Hình ảnh 27" descr="Ảnh có chứa đồ chơi, búp bê&#10;&#10;Mô tả được tạo tự động">
            <a:extLst>
              <a:ext uri="{FF2B5EF4-FFF2-40B4-BE49-F238E27FC236}">
                <a16:creationId xmlns:a16="http://schemas.microsoft.com/office/drawing/2014/main"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190791" y="2454899"/>
            <a:ext cx="3232443" cy="4588374"/>
          </a:xfrm>
          <a:prstGeom prst="rect">
            <a:avLst/>
          </a:prstGeom>
        </p:spPr>
      </p:pic>
      <p:pic>
        <p:nvPicPr>
          <p:cNvPr id="30" name="Hình ảnh 29" descr="Ảnh có chứa đồ chơi, búp bê, đồ họa véc-tơ&#10;&#10;Mô tả được tạo tự động">
            <a:extLst>
              <a:ext uri="{FF2B5EF4-FFF2-40B4-BE49-F238E27FC236}">
                <a16:creationId xmlns:a16="http://schemas.microsoft.com/office/drawing/2014/main" id="{5647F9C8-BF3C-E337-96F5-0D4060A31A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89354" y="2586007"/>
            <a:ext cx="4124118" cy="4457266"/>
          </a:xfrm>
          <a:prstGeom prst="rect">
            <a:avLst/>
          </a:prstGeom>
        </p:spPr>
      </p:pic>
      <p:pic>
        <p:nvPicPr>
          <p:cNvPr id="32" name="Hình ảnh 31" descr="Ảnh có chứa đồ chơi, búp bê, đồ họa véc-tơ&#10;&#10;Mô tả được tạo tự động">
            <a:extLst>
              <a:ext uri="{FF2B5EF4-FFF2-40B4-BE49-F238E27FC236}">
                <a16:creationId xmlns:a16="http://schemas.microsoft.com/office/drawing/2014/main" id="{7415F3D1-5D35-1E5E-670B-9B6F33AE21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346804" y="2705455"/>
            <a:ext cx="3538131" cy="4615884"/>
          </a:xfrm>
          <a:prstGeom prst="rect">
            <a:avLst/>
          </a:prstGeom>
        </p:spPr>
      </p:pic>
      <p:pic>
        <p:nvPicPr>
          <p:cNvPr id="2" name="Picture 1">
            <a:extLst>
              <a:ext uri="{FF2B5EF4-FFF2-40B4-BE49-F238E27FC236}">
                <a16:creationId xmlns:a16="http://schemas.microsoft.com/office/drawing/2014/main" id="{D1530DBE-C30F-D294-9625-3531777A0919}"/>
              </a:ext>
            </a:extLst>
          </p:cNvPr>
          <p:cNvPicPr>
            <a:picLocks noChangeAspect="1"/>
          </p:cNvPicPr>
          <p:nvPr/>
        </p:nvPicPr>
        <p:blipFill>
          <a:blip r:embed="rId11"/>
          <a:stretch>
            <a:fillRect/>
          </a:stretch>
        </p:blipFill>
        <p:spPr>
          <a:xfrm>
            <a:off x="-325132" y="442653"/>
            <a:ext cx="12004064" cy="1591194"/>
          </a:xfrm>
          <a:prstGeom prst="rect">
            <a:avLst/>
          </a:prstGeom>
        </p:spPr>
      </p:pic>
    </p:spTree>
    <p:extLst>
      <p:ext uri="{BB962C8B-B14F-4D97-AF65-F5344CB8AC3E}">
        <p14:creationId xmlns:p14="http://schemas.microsoft.com/office/powerpoint/2010/main" val="28395999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32" presetClass="emph" presetSubtype="0" repeatCount="indefinite" fill="hold" nodeType="withEffect">
                                  <p:stCondLst>
                                    <p:cond delay="0"/>
                                  </p:stCondLst>
                                  <p:endCondLst>
                                    <p:cond evt="onNext" delay="0">
                                      <p:tgtEl>
                                        <p:sldTgt/>
                                      </p:tgtEl>
                                    </p:cond>
                                  </p:endCondLst>
                                  <p:childTnLst>
                                    <p:animRot by="120000">
                                      <p:cBhvr>
                                        <p:cTn id="22" dur="100" fill="hold">
                                          <p:stCondLst>
                                            <p:cond delay="0"/>
                                          </p:stCondLst>
                                        </p:cTn>
                                        <p:tgtEl>
                                          <p:spTgt spid="26"/>
                                        </p:tgtEl>
                                        <p:attrNameLst>
                                          <p:attrName>r</p:attrName>
                                        </p:attrNameLst>
                                      </p:cBhvr>
                                    </p:animRot>
                                    <p:animRot by="-240000">
                                      <p:cBhvr>
                                        <p:cTn id="23" dur="200" fill="hold">
                                          <p:stCondLst>
                                            <p:cond delay="200"/>
                                          </p:stCondLst>
                                        </p:cTn>
                                        <p:tgtEl>
                                          <p:spTgt spid="26"/>
                                        </p:tgtEl>
                                        <p:attrNameLst>
                                          <p:attrName>r</p:attrName>
                                        </p:attrNameLst>
                                      </p:cBhvr>
                                    </p:animRot>
                                    <p:animRot by="240000">
                                      <p:cBhvr>
                                        <p:cTn id="24" dur="200" fill="hold">
                                          <p:stCondLst>
                                            <p:cond delay="400"/>
                                          </p:stCondLst>
                                        </p:cTn>
                                        <p:tgtEl>
                                          <p:spTgt spid="26"/>
                                        </p:tgtEl>
                                        <p:attrNameLst>
                                          <p:attrName>r</p:attrName>
                                        </p:attrNameLst>
                                      </p:cBhvr>
                                    </p:animRot>
                                    <p:animRot by="-240000">
                                      <p:cBhvr>
                                        <p:cTn id="25" dur="200" fill="hold">
                                          <p:stCondLst>
                                            <p:cond delay="600"/>
                                          </p:stCondLst>
                                        </p:cTn>
                                        <p:tgtEl>
                                          <p:spTgt spid="26"/>
                                        </p:tgtEl>
                                        <p:attrNameLst>
                                          <p:attrName>r</p:attrName>
                                        </p:attrNameLst>
                                      </p:cBhvr>
                                    </p:animRot>
                                    <p:animRot by="120000">
                                      <p:cBhvr>
                                        <p:cTn id="26" dur="200" fill="hold">
                                          <p:stCondLst>
                                            <p:cond delay="800"/>
                                          </p:stCondLst>
                                        </p:cTn>
                                        <p:tgtEl>
                                          <p:spTgt spid="26"/>
                                        </p:tgtEl>
                                        <p:attrNameLst>
                                          <p:attrName>r</p:attrName>
                                        </p:attrNameLst>
                                      </p:cBhvr>
                                    </p:animRot>
                                  </p:childTnLst>
                                </p:cTn>
                              </p:par>
                              <p:par>
                                <p:cTn id="27" presetID="32" presetClass="emph" presetSubtype="0" repeatCount="indefinite" fill="hold" nodeType="withEffect">
                                  <p:stCondLst>
                                    <p:cond delay="0"/>
                                  </p:stCondLst>
                                  <p:endCondLst>
                                    <p:cond evt="onNext" delay="0">
                                      <p:tgtEl>
                                        <p:sldTgt/>
                                      </p:tgtEl>
                                    </p:cond>
                                  </p:endCondLst>
                                  <p:childTnLst>
                                    <p:animRot by="120000">
                                      <p:cBhvr>
                                        <p:cTn id="28" dur="100" fill="hold">
                                          <p:stCondLst>
                                            <p:cond delay="0"/>
                                          </p:stCondLst>
                                        </p:cTn>
                                        <p:tgtEl>
                                          <p:spTgt spid="28"/>
                                        </p:tgtEl>
                                        <p:attrNameLst>
                                          <p:attrName>r</p:attrName>
                                        </p:attrNameLst>
                                      </p:cBhvr>
                                    </p:animRot>
                                    <p:animRot by="-240000">
                                      <p:cBhvr>
                                        <p:cTn id="29" dur="200" fill="hold">
                                          <p:stCondLst>
                                            <p:cond delay="200"/>
                                          </p:stCondLst>
                                        </p:cTn>
                                        <p:tgtEl>
                                          <p:spTgt spid="28"/>
                                        </p:tgtEl>
                                        <p:attrNameLst>
                                          <p:attrName>r</p:attrName>
                                        </p:attrNameLst>
                                      </p:cBhvr>
                                    </p:animRot>
                                    <p:animRot by="240000">
                                      <p:cBhvr>
                                        <p:cTn id="30" dur="200" fill="hold">
                                          <p:stCondLst>
                                            <p:cond delay="400"/>
                                          </p:stCondLst>
                                        </p:cTn>
                                        <p:tgtEl>
                                          <p:spTgt spid="28"/>
                                        </p:tgtEl>
                                        <p:attrNameLst>
                                          <p:attrName>r</p:attrName>
                                        </p:attrNameLst>
                                      </p:cBhvr>
                                    </p:animRot>
                                    <p:animRot by="-240000">
                                      <p:cBhvr>
                                        <p:cTn id="31" dur="200" fill="hold">
                                          <p:stCondLst>
                                            <p:cond delay="600"/>
                                          </p:stCondLst>
                                        </p:cTn>
                                        <p:tgtEl>
                                          <p:spTgt spid="28"/>
                                        </p:tgtEl>
                                        <p:attrNameLst>
                                          <p:attrName>r</p:attrName>
                                        </p:attrNameLst>
                                      </p:cBhvr>
                                    </p:animRot>
                                    <p:animRot by="120000">
                                      <p:cBhvr>
                                        <p:cTn id="32" dur="200" fill="hold">
                                          <p:stCondLst>
                                            <p:cond delay="800"/>
                                          </p:stCondLst>
                                        </p:cTn>
                                        <p:tgtEl>
                                          <p:spTgt spid="28"/>
                                        </p:tgtEl>
                                        <p:attrNameLst>
                                          <p:attrName>r</p:attrName>
                                        </p:attrNameLst>
                                      </p:cBhvr>
                                    </p:animRot>
                                  </p:childTnLst>
                                </p:cTn>
                              </p:par>
                              <p:par>
                                <p:cTn id="33" presetID="32" presetClass="emph" presetSubtype="0" repeatCount="indefinite" fill="hold" nodeType="withEffect">
                                  <p:stCondLst>
                                    <p:cond delay="0"/>
                                  </p:stCondLst>
                                  <p:endCondLst>
                                    <p:cond evt="onNext" delay="0">
                                      <p:tgtEl>
                                        <p:sldTgt/>
                                      </p:tgtEl>
                                    </p:cond>
                                  </p:endCondLst>
                                  <p:childTnLst>
                                    <p:animRot by="120000">
                                      <p:cBhvr>
                                        <p:cTn id="34" dur="100" fill="hold">
                                          <p:stCondLst>
                                            <p:cond delay="0"/>
                                          </p:stCondLst>
                                        </p:cTn>
                                        <p:tgtEl>
                                          <p:spTgt spid="32"/>
                                        </p:tgtEl>
                                        <p:attrNameLst>
                                          <p:attrName>r</p:attrName>
                                        </p:attrNameLst>
                                      </p:cBhvr>
                                    </p:animRot>
                                    <p:animRot by="-240000">
                                      <p:cBhvr>
                                        <p:cTn id="35" dur="200" fill="hold">
                                          <p:stCondLst>
                                            <p:cond delay="200"/>
                                          </p:stCondLst>
                                        </p:cTn>
                                        <p:tgtEl>
                                          <p:spTgt spid="32"/>
                                        </p:tgtEl>
                                        <p:attrNameLst>
                                          <p:attrName>r</p:attrName>
                                        </p:attrNameLst>
                                      </p:cBhvr>
                                    </p:animRot>
                                    <p:animRot by="240000">
                                      <p:cBhvr>
                                        <p:cTn id="36" dur="200" fill="hold">
                                          <p:stCondLst>
                                            <p:cond delay="400"/>
                                          </p:stCondLst>
                                        </p:cTn>
                                        <p:tgtEl>
                                          <p:spTgt spid="32"/>
                                        </p:tgtEl>
                                        <p:attrNameLst>
                                          <p:attrName>r</p:attrName>
                                        </p:attrNameLst>
                                      </p:cBhvr>
                                    </p:animRot>
                                    <p:animRot by="-240000">
                                      <p:cBhvr>
                                        <p:cTn id="37" dur="200" fill="hold">
                                          <p:stCondLst>
                                            <p:cond delay="600"/>
                                          </p:stCondLst>
                                        </p:cTn>
                                        <p:tgtEl>
                                          <p:spTgt spid="32"/>
                                        </p:tgtEl>
                                        <p:attrNameLst>
                                          <p:attrName>r</p:attrName>
                                        </p:attrNameLst>
                                      </p:cBhvr>
                                    </p:animRot>
                                    <p:animRot by="120000">
                                      <p:cBhvr>
                                        <p:cTn id="38" dur="200" fill="hold">
                                          <p:stCondLst>
                                            <p:cond delay="800"/>
                                          </p:stCondLst>
                                        </p:cTn>
                                        <p:tgtEl>
                                          <p:spTgt spid="32"/>
                                        </p:tgtEl>
                                        <p:attrNameLst>
                                          <p:attrName>r</p:attrName>
                                        </p:attrNameLst>
                                      </p:cBhvr>
                                    </p:animRot>
                                  </p:childTnLst>
                                </p:cTn>
                              </p:par>
                              <p:par>
                                <p:cTn id="39" presetID="32" presetClass="emph" presetSubtype="0" repeatCount="indefinite" fill="hold" nodeType="withEffect">
                                  <p:stCondLst>
                                    <p:cond delay="0"/>
                                  </p:stCondLst>
                                  <p:endCondLst>
                                    <p:cond evt="onNext" delay="0">
                                      <p:tgtEl>
                                        <p:sldTgt/>
                                      </p:tgtEl>
                                    </p:cond>
                                  </p:endCondLst>
                                  <p:childTnLst>
                                    <p:animRot by="120000">
                                      <p:cBhvr>
                                        <p:cTn id="40" dur="100" fill="hold">
                                          <p:stCondLst>
                                            <p:cond delay="0"/>
                                          </p:stCondLst>
                                        </p:cTn>
                                        <p:tgtEl>
                                          <p:spTgt spid="30"/>
                                        </p:tgtEl>
                                        <p:attrNameLst>
                                          <p:attrName>r</p:attrName>
                                        </p:attrNameLst>
                                      </p:cBhvr>
                                    </p:animRot>
                                    <p:animRot by="-240000">
                                      <p:cBhvr>
                                        <p:cTn id="41" dur="200" fill="hold">
                                          <p:stCondLst>
                                            <p:cond delay="200"/>
                                          </p:stCondLst>
                                        </p:cTn>
                                        <p:tgtEl>
                                          <p:spTgt spid="30"/>
                                        </p:tgtEl>
                                        <p:attrNameLst>
                                          <p:attrName>r</p:attrName>
                                        </p:attrNameLst>
                                      </p:cBhvr>
                                    </p:animRot>
                                    <p:animRot by="240000">
                                      <p:cBhvr>
                                        <p:cTn id="42" dur="200" fill="hold">
                                          <p:stCondLst>
                                            <p:cond delay="400"/>
                                          </p:stCondLst>
                                        </p:cTn>
                                        <p:tgtEl>
                                          <p:spTgt spid="30"/>
                                        </p:tgtEl>
                                        <p:attrNameLst>
                                          <p:attrName>r</p:attrName>
                                        </p:attrNameLst>
                                      </p:cBhvr>
                                    </p:animRot>
                                    <p:animRot by="-240000">
                                      <p:cBhvr>
                                        <p:cTn id="43" dur="200" fill="hold">
                                          <p:stCondLst>
                                            <p:cond delay="600"/>
                                          </p:stCondLst>
                                        </p:cTn>
                                        <p:tgtEl>
                                          <p:spTgt spid="30"/>
                                        </p:tgtEl>
                                        <p:attrNameLst>
                                          <p:attrName>r</p:attrName>
                                        </p:attrNameLst>
                                      </p:cBhvr>
                                    </p:animRot>
                                    <p:animRot by="120000">
                                      <p:cBhvr>
                                        <p:cTn id="44" dur="200" fill="hold">
                                          <p:stCondLst>
                                            <p:cond delay="800"/>
                                          </p:stCondLst>
                                        </p:cTn>
                                        <p:tgtEl>
                                          <p:spTgt spid="30"/>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Hình ảnh 15">
            <a:extLst>
              <a:ext uri="{FF2B5EF4-FFF2-40B4-BE49-F238E27FC236}">
                <a16:creationId xmlns:a16="http://schemas.microsoft.com/office/drawing/2014/main" id="{6CA1C907-3C3E-EFDD-CBB6-06A7C23174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7" name="Flowchart: Alternate Process 6">
            <a:extLst>
              <a:ext uri="{FF2B5EF4-FFF2-40B4-BE49-F238E27FC236}">
                <a16:creationId xmlns:a16="http://schemas.microsoft.com/office/drawing/2014/main" id="{F4296BDE-5C91-4D83-987F-5E9E590E15CA}"/>
              </a:ext>
            </a:extLst>
          </p:cNvPr>
          <p:cNvSpPr/>
          <p:nvPr/>
        </p:nvSpPr>
        <p:spPr>
          <a:xfrm>
            <a:off x="528453" y="613458"/>
            <a:ext cx="7573642" cy="5810491"/>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err="1">
                <a:solidFill>
                  <a:srgbClr val="FF0000"/>
                </a:solidFill>
                <a:latin typeface="Calibri" panose="020F0502020204030204"/>
              </a:rPr>
              <a:t>Ưu</a:t>
            </a:r>
            <a:r>
              <a:rPr lang="en-US" sz="4000" dirty="0">
                <a:solidFill>
                  <a:srgbClr val="FF0000"/>
                </a:solidFill>
                <a:latin typeface="Calibri" panose="020F0502020204030204"/>
              </a:rPr>
              <a:t> </a:t>
            </a:r>
            <a:r>
              <a:rPr lang="en-US" sz="4000" dirty="0" err="1">
                <a:solidFill>
                  <a:srgbClr val="FF0000"/>
                </a:solidFill>
                <a:latin typeface="Calibri" panose="020F0502020204030204"/>
              </a:rPr>
              <a:t>điểm</a:t>
            </a:r>
            <a:r>
              <a:rPr lang="en-US" sz="4000" dirty="0">
                <a:solidFill>
                  <a:srgbClr val="FF0000"/>
                </a:solidFill>
                <a:latin typeface="Calibri" panose="020F0502020204030204"/>
              </a:rPr>
              <a:t>: </a:t>
            </a:r>
            <a:r>
              <a:rPr lang="en-US" sz="4000" dirty="0" err="1">
                <a:solidFill>
                  <a:srgbClr val="44546A"/>
                </a:solidFill>
                <a:latin typeface="Calibri" panose="020F0502020204030204"/>
              </a:rPr>
              <a:t>Trong</a:t>
            </a:r>
            <a:r>
              <a:rPr lang="en-US" sz="4000" dirty="0">
                <a:solidFill>
                  <a:srgbClr val="44546A"/>
                </a:solidFill>
                <a:latin typeface="Calibri" panose="020F0502020204030204"/>
              </a:rPr>
              <a:t> </a:t>
            </a:r>
            <a:r>
              <a:rPr lang="en-US" sz="4000" dirty="0" err="1">
                <a:solidFill>
                  <a:srgbClr val="44546A"/>
                </a:solidFill>
                <a:latin typeface="Calibri" panose="020F0502020204030204"/>
              </a:rPr>
              <a:t>tuần</a:t>
            </a:r>
            <a:r>
              <a:rPr lang="en-US" sz="4000" dirty="0">
                <a:solidFill>
                  <a:srgbClr val="44546A"/>
                </a:solidFill>
                <a:latin typeface="Calibri" panose="020F0502020204030204"/>
              </a:rPr>
              <a:t> qua </a:t>
            </a:r>
            <a:r>
              <a:rPr lang="en-US" sz="4000" dirty="0" err="1">
                <a:solidFill>
                  <a:srgbClr val="44546A"/>
                </a:solidFill>
                <a:latin typeface="Calibri" panose="020F0502020204030204"/>
              </a:rPr>
              <a:t>lớp</a:t>
            </a:r>
            <a:r>
              <a:rPr lang="en-US" sz="4000" dirty="0">
                <a:solidFill>
                  <a:srgbClr val="44546A"/>
                </a:solidFill>
                <a:latin typeface="Calibri" panose="020F0502020204030204"/>
              </a:rPr>
              <a:t> </a:t>
            </a:r>
            <a:r>
              <a:rPr lang="en-US" sz="4000" dirty="0" err="1">
                <a:solidFill>
                  <a:srgbClr val="44546A"/>
                </a:solidFill>
                <a:latin typeface="Calibri" panose="020F0502020204030204"/>
              </a:rPr>
              <a:t>đã</a:t>
            </a:r>
            <a:r>
              <a:rPr lang="en-US" sz="4000" dirty="0">
                <a:solidFill>
                  <a:srgbClr val="44546A"/>
                </a:solidFill>
                <a:latin typeface="Calibri" panose="020F0502020204030204"/>
              </a:rPr>
              <a:t> </a:t>
            </a:r>
            <a:r>
              <a:rPr lang="en-US" sz="4000" dirty="0" err="1">
                <a:solidFill>
                  <a:srgbClr val="44546A"/>
                </a:solidFill>
                <a:latin typeface="Calibri" panose="020F0502020204030204"/>
              </a:rPr>
              <a:t>đăng</a:t>
            </a:r>
            <a:r>
              <a:rPr lang="en-US" sz="4000" dirty="0">
                <a:solidFill>
                  <a:srgbClr val="44546A"/>
                </a:solidFill>
                <a:latin typeface="Calibri" panose="020F0502020204030204"/>
              </a:rPr>
              <a:t> </a:t>
            </a:r>
            <a:r>
              <a:rPr lang="en-US" sz="4000" dirty="0" err="1">
                <a:solidFill>
                  <a:srgbClr val="44546A"/>
                </a:solidFill>
                <a:latin typeface="Calibri" panose="020F0502020204030204"/>
              </a:rPr>
              <a:t>kí</a:t>
            </a:r>
            <a:r>
              <a:rPr lang="en-US" sz="4000" dirty="0">
                <a:solidFill>
                  <a:srgbClr val="44546A"/>
                </a:solidFill>
                <a:latin typeface="Calibri" panose="020F0502020204030204"/>
              </a:rPr>
              <a:t> </a:t>
            </a:r>
            <a:r>
              <a:rPr lang="en-US" sz="4000" dirty="0" err="1">
                <a:solidFill>
                  <a:srgbClr val="44546A"/>
                </a:solidFill>
                <a:latin typeface="Calibri" panose="020F0502020204030204"/>
              </a:rPr>
              <a:t>học</a:t>
            </a:r>
            <a:r>
              <a:rPr lang="en-US" sz="4000" dirty="0">
                <a:solidFill>
                  <a:srgbClr val="44546A"/>
                </a:solidFill>
                <a:latin typeface="Calibri" panose="020F0502020204030204"/>
              </a:rPr>
              <a:t> </a:t>
            </a:r>
            <a:r>
              <a:rPr lang="en-US" sz="4000" dirty="0" err="1">
                <a:solidFill>
                  <a:srgbClr val="44546A"/>
                </a:solidFill>
                <a:latin typeface="Calibri" panose="020F0502020204030204"/>
              </a:rPr>
              <a:t>tốt</a:t>
            </a:r>
            <a:r>
              <a:rPr lang="en-US" sz="4000" dirty="0">
                <a:solidFill>
                  <a:srgbClr val="44546A"/>
                </a:solidFill>
                <a:latin typeface="Calibri" panose="020F0502020204030204"/>
              </a:rPr>
              <a:t>, </a:t>
            </a:r>
            <a:r>
              <a:rPr lang="en-US" sz="4000" dirty="0" err="1">
                <a:solidFill>
                  <a:srgbClr val="44546A"/>
                </a:solidFill>
                <a:latin typeface="Calibri" panose="020F0502020204030204"/>
              </a:rPr>
              <a:t>tham</a:t>
            </a:r>
            <a:r>
              <a:rPr lang="en-US" sz="4000" dirty="0">
                <a:solidFill>
                  <a:srgbClr val="44546A"/>
                </a:solidFill>
                <a:latin typeface="Calibri" panose="020F0502020204030204"/>
              </a:rPr>
              <a:t> </a:t>
            </a:r>
            <a:r>
              <a:rPr lang="en-US" sz="4000" dirty="0" err="1">
                <a:solidFill>
                  <a:srgbClr val="44546A"/>
                </a:solidFill>
                <a:latin typeface="Calibri" panose="020F0502020204030204"/>
              </a:rPr>
              <a:t>gia</a:t>
            </a:r>
            <a:r>
              <a:rPr lang="en-US" sz="4000" dirty="0">
                <a:solidFill>
                  <a:srgbClr val="44546A"/>
                </a:solidFill>
                <a:latin typeface="Calibri" panose="020F0502020204030204"/>
              </a:rPr>
              <a:t> </a:t>
            </a:r>
            <a:r>
              <a:rPr lang="en-US" sz="4000" dirty="0" err="1">
                <a:solidFill>
                  <a:srgbClr val="44546A"/>
                </a:solidFill>
                <a:latin typeface="Calibri" panose="020F0502020204030204"/>
              </a:rPr>
              <a:t>thi</a:t>
            </a:r>
            <a:r>
              <a:rPr lang="en-US" sz="4000" dirty="0">
                <a:solidFill>
                  <a:srgbClr val="44546A"/>
                </a:solidFill>
                <a:latin typeface="Calibri" panose="020F0502020204030204"/>
              </a:rPr>
              <a:t> </a:t>
            </a:r>
            <a:r>
              <a:rPr lang="en-US" sz="4000" dirty="0" err="1">
                <a:solidFill>
                  <a:srgbClr val="44546A"/>
                </a:solidFill>
                <a:latin typeface="Calibri" panose="020F0502020204030204"/>
              </a:rPr>
              <a:t>sơn</a:t>
            </a:r>
            <a:r>
              <a:rPr lang="en-US" sz="4000" dirty="0">
                <a:solidFill>
                  <a:srgbClr val="44546A"/>
                </a:solidFill>
                <a:latin typeface="Calibri" panose="020F0502020204030204"/>
              </a:rPr>
              <a:t> ca </a:t>
            </a:r>
            <a:r>
              <a:rPr lang="en-US" sz="4000" dirty="0" err="1">
                <a:solidFill>
                  <a:srgbClr val="44546A"/>
                </a:solidFill>
                <a:latin typeface="Calibri" panose="020F0502020204030204"/>
              </a:rPr>
              <a:t>kết</a:t>
            </a:r>
            <a:r>
              <a:rPr lang="en-US" sz="4000" dirty="0">
                <a:solidFill>
                  <a:srgbClr val="44546A"/>
                </a:solidFill>
                <a:latin typeface="Calibri" panose="020F0502020204030204"/>
              </a:rPr>
              <a:t> </a:t>
            </a:r>
            <a:r>
              <a:rPr lang="en-US" sz="4000" dirty="0" err="1">
                <a:solidFill>
                  <a:srgbClr val="44546A"/>
                </a:solidFill>
                <a:latin typeface="Calibri" panose="020F0502020204030204"/>
              </a:rPr>
              <a:t>hợp</a:t>
            </a:r>
            <a:r>
              <a:rPr lang="en-US" sz="4000" dirty="0">
                <a:solidFill>
                  <a:srgbClr val="44546A"/>
                </a:solidFill>
                <a:latin typeface="Calibri" panose="020F0502020204030204"/>
              </a:rPr>
              <a:t> </a:t>
            </a:r>
            <a:r>
              <a:rPr lang="en-US" sz="4000" dirty="0" err="1">
                <a:solidFill>
                  <a:srgbClr val="44546A"/>
                </a:solidFill>
                <a:latin typeface="Calibri" panose="020F0502020204030204"/>
              </a:rPr>
              <a:t>múa</a:t>
            </a:r>
            <a:r>
              <a:rPr lang="en-US" sz="4000" dirty="0">
                <a:solidFill>
                  <a:srgbClr val="44546A"/>
                </a:solidFill>
                <a:latin typeface="Calibri" panose="020F0502020204030204"/>
              </a:rPr>
              <a:t> </a:t>
            </a:r>
            <a:r>
              <a:rPr lang="en-US" sz="4000" dirty="0" err="1">
                <a:solidFill>
                  <a:srgbClr val="44546A"/>
                </a:solidFill>
                <a:latin typeface="Calibri" panose="020F0502020204030204"/>
              </a:rPr>
              <a:t>phụ</a:t>
            </a:r>
            <a:r>
              <a:rPr lang="en-US" sz="4000" dirty="0">
                <a:solidFill>
                  <a:srgbClr val="44546A"/>
                </a:solidFill>
                <a:latin typeface="Calibri" panose="020F0502020204030204"/>
              </a:rPr>
              <a:t> </a:t>
            </a:r>
            <a:r>
              <a:rPr lang="en-US" sz="4000" dirty="0" err="1">
                <a:solidFill>
                  <a:srgbClr val="44546A"/>
                </a:solidFill>
                <a:latin typeface="Calibri" panose="020F0502020204030204"/>
              </a:rPr>
              <a:t>họa</a:t>
            </a:r>
            <a:r>
              <a:rPr lang="en-US" sz="4000" dirty="0">
                <a:solidFill>
                  <a:srgbClr val="44546A"/>
                </a:solidFill>
                <a:latin typeface="Calibri" panose="020F0502020204030204"/>
              </a:rPr>
              <a:t>. </a:t>
            </a:r>
            <a:r>
              <a:rPr lang="en-US" sz="4000" dirty="0" err="1">
                <a:solidFill>
                  <a:srgbClr val="44546A"/>
                </a:solidFill>
                <a:latin typeface="Calibri" panose="020F0502020204030204"/>
              </a:rPr>
              <a:t>Nhiều</a:t>
            </a:r>
            <a:r>
              <a:rPr lang="en-US" sz="4000" dirty="0">
                <a:solidFill>
                  <a:srgbClr val="44546A"/>
                </a:solidFill>
                <a:latin typeface="Calibri" panose="020F0502020204030204"/>
              </a:rPr>
              <a:t> </a:t>
            </a:r>
            <a:r>
              <a:rPr lang="en-US" sz="4000" dirty="0" err="1">
                <a:solidFill>
                  <a:srgbClr val="44546A"/>
                </a:solidFill>
                <a:latin typeface="Calibri" panose="020F0502020204030204"/>
              </a:rPr>
              <a:t>bạn</a:t>
            </a:r>
            <a:r>
              <a:rPr lang="en-US" sz="4000" dirty="0">
                <a:solidFill>
                  <a:srgbClr val="44546A"/>
                </a:solidFill>
                <a:latin typeface="Calibri" panose="020F0502020204030204"/>
              </a:rPr>
              <a:t> </a:t>
            </a:r>
            <a:r>
              <a:rPr lang="en-US" sz="4000" dirty="0" err="1">
                <a:solidFill>
                  <a:srgbClr val="44546A"/>
                </a:solidFill>
                <a:latin typeface="Calibri" panose="020F0502020204030204"/>
              </a:rPr>
              <a:t>hăng</a:t>
            </a:r>
            <a:r>
              <a:rPr lang="en-US" sz="4000" dirty="0">
                <a:solidFill>
                  <a:srgbClr val="44546A"/>
                </a:solidFill>
                <a:latin typeface="Calibri" panose="020F0502020204030204"/>
              </a:rPr>
              <a:t> </a:t>
            </a:r>
            <a:r>
              <a:rPr lang="en-US" sz="4000" dirty="0" err="1">
                <a:solidFill>
                  <a:srgbClr val="44546A"/>
                </a:solidFill>
                <a:latin typeface="Calibri" panose="020F0502020204030204"/>
              </a:rPr>
              <a:t>hái</a:t>
            </a:r>
            <a:r>
              <a:rPr lang="en-US" sz="4000" dirty="0">
                <a:solidFill>
                  <a:srgbClr val="44546A"/>
                </a:solidFill>
                <a:latin typeface="Calibri" panose="020F0502020204030204"/>
              </a:rPr>
              <a:t> </a:t>
            </a:r>
            <a:r>
              <a:rPr lang="en-US" sz="4000" dirty="0" err="1">
                <a:solidFill>
                  <a:srgbClr val="44546A"/>
                </a:solidFill>
                <a:latin typeface="Calibri" panose="020F0502020204030204"/>
              </a:rPr>
              <a:t>phát</a:t>
            </a:r>
            <a:r>
              <a:rPr lang="en-US" sz="4000" dirty="0">
                <a:solidFill>
                  <a:srgbClr val="44546A"/>
                </a:solidFill>
                <a:latin typeface="Calibri" panose="020F0502020204030204"/>
              </a:rPr>
              <a:t> </a:t>
            </a:r>
            <a:r>
              <a:rPr lang="en-US" sz="4000" dirty="0" err="1">
                <a:solidFill>
                  <a:srgbClr val="44546A"/>
                </a:solidFill>
                <a:latin typeface="Calibri" panose="020F0502020204030204"/>
              </a:rPr>
              <a:t>biểu</a:t>
            </a:r>
            <a:r>
              <a:rPr lang="en-US" sz="4000" dirty="0">
                <a:solidFill>
                  <a:srgbClr val="44546A"/>
                </a:solidFill>
                <a:latin typeface="Calibri" panose="020F0502020204030204"/>
              </a:rPr>
              <a:t> </a:t>
            </a:r>
            <a:r>
              <a:rPr lang="en-US" sz="4000" dirty="0" err="1">
                <a:solidFill>
                  <a:srgbClr val="44546A"/>
                </a:solidFill>
                <a:latin typeface="Calibri" panose="020F0502020204030204"/>
              </a:rPr>
              <a:t>như</a:t>
            </a:r>
            <a:r>
              <a:rPr lang="en-US" sz="4000" dirty="0">
                <a:solidFill>
                  <a:srgbClr val="44546A"/>
                </a:solidFill>
                <a:latin typeface="Calibri" panose="020F0502020204030204"/>
              </a:rPr>
              <a:t> </a:t>
            </a:r>
            <a:r>
              <a:rPr lang="en-US" sz="4000" dirty="0" err="1">
                <a:solidFill>
                  <a:srgbClr val="44546A"/>
                </a:solidFill>
                <a:latin typeface="Calibri" panose="020F0502020204030204"/>
              </a:rPr>
              <a:t>bạn</a:t>
            </a:r>
            <a:r>
              <a:rPr lang="en-US" sz="4000" dirty="0">
                <a:solidFill>
                  <a:srgbClr val="44546A"/>
                </a:solidFill>
                <a:latin typeface="Calibri" panose="020F0502020204030204"/>
              </a:rPr>
              <a:t> </a:t>
            </a:r>
            <a:r>
              <a:rPr lang="en-US" sz="4000" dirty="0" err="1">
                <a:solidFill>
                  <a:srgbClr val="44546A"/>
                </a:solidFill>
                <a:latin typeface="Calibri" panose="020F0502020204030204"/>
              </a:rPr>
              <a:t>Diệp</a:t>
            </a:r>
            <a:r>
              <a:rPr lang="en-US" sz="4000" dirty="0">
                <a:solidFill>
                  <a:srgbClr val="44546A"/>
                </a:solidFill>
                <a:latin typeface="Calibri" panose="020F0502020204030204"/>
              </a:rPr>
              <a:t>, </a:t>
            </a:r>
            <a:r>
              <a:rPr lang="en-US" sz="4000" dirty="0" err="1">
                <a:solidFill>
                  <a:srgbClr val="44546A"/>
                </a:solidFill>
                <a:latin typeface="Calibri" panose="020F0502020204030204"/>
              </a:rPr>
              <a:t>Phúc</a:t>
            </a:r>
            <a:r>
              <a:rPr lang="en-US" sz="4000" dirty="0">
                <a:solidFill>
                  <a:srgbClr val="44546A"/>
                </a:solidFill>
                <a:latin typeface="Calibri" panose="020F0502020204030204"/>
              </a:rPr>
              <a:t>, </a:t>
            </a:r>
            <a:r>
              <a:rPr lang="en-US" sz="4000" dirty="0" err="1">
                <a:solidFill>
                  <a:srgbClr val="44546A"/>
                </a:solidFill>
                <a:latin typeface="Calibri" panose="020F0502020204030204"/>
              </a:rPr>
              <a:t>Bích</a:t>
            </a:r>
            <a:r>
              <a:rPr lang="en-US" sz="4000" dirty="0">
                <a:solidFill>
                  <a:srgbClr val="44546A"/>
                </a:solidFill>
                <a:latin typeface="Calibri" panose="020F0502020204030204"/>
              </a:rPr>
              <a:t> </a:t>
            </a:r>
            <a:r>
              <a:rPr lang="en-US" sz="4000" dirty="0" err="1">
                <a:solidFill>
                  <a:srgbClr val="44546A"/>
                </a:solidFill>
                <a:latin typeface="Calibri" panose="020F0502020204030204"/>
              </a:rPr>
              <a:t>Ngọc</a:t>
            </a:r>
            <a:r>
              <a:rPr lang="en-US" sz="4000" dirty="0">
                <a:solidFill>
                  <a:srgbClr val="44546A"/>
                </a:solidFill>
                <a:latin typeface="Calibri" panose="020F0502020204030204"/>
              </a:rPr>
              <a:t>, </a:t>
            </a:r>
            <a:r>
              <a:rPr lang="en-US" sz="4000" dirty="0" err="1">
                <a:solidFill>
                  <a:srgbClr val="44546A"/>
                </a:solidFill>
                <a:latin typeface="Calibri" panose="020F0502020204030204"/>
              </a:rPr>
              <a:t>Đặng</a:t>
            </a:r>
            <a:r>
              <a:rPr lang="en-US" sz="4000" dirty="0">
                <a:solidFill>
                  <a:srgbClr val="44546A"/>
                </a:solidFill>
                <a:latin typeface="Calibri" panose="020F0502020204030204"/>
              </a:rPr>
              <a:t> </a:t>
            </a:r>
            <a:r>
              <a:rPr lang="en-US" sz="4000" dirty="0" err="1">
                <a:solidFill>
                  <a:srgbClr val="44546A"/>
                </a:solidFill>
                <a:latin typeface="Calibri" panose="020F0502020204030204"/>
              </a:rPr>
              <a:t>Thảo</a:t>
            </a:r>
            <a:r>
              <a:rPr lang="en-US" sz="4000" dirty="0">
                <a:solidFill>
                  <a:srgbClr val="44546A"/>
                </a:solidFill>
                <a:latin typeface="Calibri" panose="020F0502020204030204"/>
              </a:rPr>
              <a:t>… </a:t>
            </a:r>
            <a:r>
              <a:rPr lang="en-US" sz="4000" dirty="0" err="1">
                <a:solidFill>
                  <a:srgbClr val="44546A"/>
                </a:solidFill>
                <a:latin typeface="Calibri" panose="020F0502020204030204"/>
              </a:rPr>
              <a:t>Các</a:t>
            </a:r>
            <a:r>
              <a:rPr lang="en-US" sz="4000" dirty="0">
                <a:solidFill>
                  <a:srgbClr val="44546A"/>
                </a:solidFill>
                <a:latin typeface="Calibri" panose="020F0502020204030204"/>
              </a:rPr>
              <a:t> </a:t>
            </a:r>
            <a:r>
              <a:rPr lang="en-US" sz="4000" dirty="0" err="1">
                <a:solidFill>
                  <a:srgbClr val="44546A"/>
                </a:solidFill>
                <a:latin typeface="Calibri" panose="020F0502020204030204"/>
              </a:rPr>
              <a:t>bạn</a:t>
            </a:r>
            <a:r>
              <a:rPr lang="en-US" sz="4000" dirty="0">
                <a:solidFill>
                  <a:srgbClr val="44546A"/>
                </a:solidFill>
                <a:latin typeface="Calibri" panose="020F0502020204030204"/>
              </a:rPr>
              <a:t> </a:t>
            </a:r>
            <a:r>
              <a:rPr lang="en-US" sz="4000" dirty="0" err="1">
                <a:solidFill>
                  <a:srgbClr val="44546A"/>
                </a:solidFill>
                <a:latin typeface="Calibri" panose="020F0502020204030204"/>
              </a:rPr>
              <a:t>tích</a:t>
            </a:r>
            <a:r>
              <a:rPr lang="en-US" sz="4000" dirty="0">
                <a:solidFill>
                  <a:srgbClr val="44546A"/>
                </a:solidFill>
                <a:latin typeface="Calibri" panose="020F0502020204030204"/>
              </a:rPr>
              <a:t> </a:t>
            </a:r>
            <a:r>
              <a:rPr lang="en-US" sz="4000" dirty="0" err="1">
                <a:solidFill>
                  <a:srgbClr val="44546A"/>
                </a:solidFill>
                <a:latin typeface="Calibri" panose="020F0502020204030204"/>
              </a:rPr>
              <a:t>cực</a:t>
            </a:r>
            <a:r>
              <a:rPr lang="en-US" sz="4000" dirty="0">
                <a:solidFill>
                  <a:srgbClr val="44546A"/>
                </a:solidFill>
                <a:latin typeface="Calibri" panose="020F0502020204030204"/>
              </a:rPr>
              <a:t> </a:t>
            </a:r>
            <a:r>
              <a:rPr lang="en-US" sz="4000" dirty="0" err="1">
                <a:solidFill>
                  <a:srgbClr val="44546A"/>
                </a:solidFill>
                <a:latin typeface="Calibri" panose="020F0502020204030204"/>
              </a:rPr>
              <a:t>đọc</a:t>
            </a:r>
            <a:r>
              <a:rPr lang="en-US" sz="4000" dirty="0">
                <a:solidFill>
                  <a:srgbClr val="44546A"/>
                </a:solidFill>
                <a:latin typeface="Calibri" panose="020F0502020204030204"/>
              </a:rPr>
              <a:t> </a:t>
            </a:r>
            <a:r>
              <a:rPr lang="en-US" sz="4000" dirty="0" err="1">
                <a:solidFill>
                  <a:srgbClr val="44546A"/>
                </a:solidFill>
                <a:latin typeface="Calibri" panose="020F0502020204030204"/>
              </a:rPr>
              <a:t>báo</a:t>
            </a:r>
            <a:endParaRPr kumimoji="0" lang="en-US" sz="4000" b="0" i="0" u="none" strike="noStrike" kern="1200" cap="none" spc="0" normalizeH="0" baseline="0" noProof="0" dirty="0">
              <a:ln>
                <a:noFill/>
              </a:ln>
              <a:solidFill>
                <a:srgbClr val="44546A"/>
              </a:solidFill>
              <a:effectLst/>
              <a:uLnTx/>
              <a:uFillTx/>
              <a:latin typeface="Calibri" panose="020F0502020204030204"/>
            </a:endParaRPr>
          </a:p>
        </p:txBody>
      </p:sp>
    </p:spTree>
    <p:extLst>
      <p:ext uri="{BB962C8B-B14F-4D97-AF65-F5344CB8AC3E}">
        <p14:creationId xmlns:p14="http://schemas.microsoft.com/office/powerpoint/2010/main" val="3329632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15">
            <a:extLst>
              <a:ext uri="{FF2B5EF4-FFF2-40B4-BE49-F238E27FC236}">
                <a16:creationId xmlns:a16="http://schemas.microsoft.com/office/drawing/2014/main" id="{B375D944-3212-73DE-AC06-141F8CDF8C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7" name="Flowchart: Alternate Process 6">
            <a:extLst>
              <a:ext uri="{FF2B5EF4-FFF2-40B4-BE49-F238E27FC236}">
                <a16:creationId xmlns:a16="http://schemas.microsoft.com/office/drawing/2014/main" id="{97ACA998-ED6B-D2E6-E6A5-64BA8F01816C}"/>
              </a:ext>
            </a:extLst>
          </p:cNvPr>
          <p:cNvSpPr/>
          <p:nvPr/>
        </p:nvSpPr>
        <p:spPr>
          <a:xfrm>
            <a:off x="289334" y="671331"/>
            <a:ext cx="7573642" cy="5879939"/>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libri" panose="020F0502020204030204"/>
                <a:ea typeface="+mn-ea"/>
                <a:cs typeface="+mn-cs"/>
              </a:rPr>
              <a:t>Hạn</a:t>
            </a:r>
            <a:r>
              <a:rPr kumimoji="0" lang="en-US" sz="4800" b="0"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0" i="0" u="none" strike="noStrike" kern="1200" cap="none" spc="0" normalizeH="0" noProof="0" dirty="0" err="1">
                <a:ln>
                  <a:noFill/>
                </a:ln>
                <a:solidFill>
                  <a:srgbClr val="FF0000"/>
                </a:solidFill>
                <a:effectLst/>
                <a:uLnTx/>
                <a:uFillTx/>
                <a:latin typeface="Calibri" panose="020F0502020204030204"/>
                <a:ea typeface="+mn-ea"/>
                <a:cs typeface="+mn-cs"/>
              </a:rPr>
              <a:t>chế</a:t>
            </a:r>
            <a:r>
              <a:rPr kumimoji="0" lang="en-US" sz="4800" b="0" i="0" u="none" strike="noStrike" kern="1200" cap="none" spc="0" normalizeH="0" noProof="0" dirty="0">
                <a:ln>
                  <a:noFill/>
                </a:ln>
                <a:solidFill>
                  <a:srgbClr val="44546A"/>
                </a:solidFill>
                <a:effectLst/>
                <a:uLnTx/>
                <a:uFillTx/>
                <a:latin typeface="Calibri" panose="020F0502020204030204"/>
                <a:ea typeface="+mn-ea"/>
                <a:cs typeface="+mn-cs"/>
              </a:rPr>
              <a:t>: </a:t>
            </a:r>
            <a:r>
              <a:rPr kumimoji="0" lang="en-US" sz="4800" b="0" i="0" u="none" strike="noStrike" kern="1200" cap="none" spc="0" normalizeH="0" noProof="0" dirty="0" err="1">
                <a:ln>
                  <a:noFill/>
                </a:ln>
                <a:solidFill>
                  <a:srgbClr val="44546A"/>
                </a:solidFill>
                <a:effectLst/>
                <a:uLnTx/>
                <a:uFillTx/>
                <a:latin typeface="Calibri" panose="020F0502020204030204"/>
                <a:ea typeface="+mn-ea"/>
                <a:cs typeface="+mn-cs"/>
              </a:rPr>
              <a:t>Vẫn</a:t>
            </a:r>
            <a:r>
              <a:rPr kumimoji="0" lang="en-US" sz="4800" b="0" i="0" u="none" strike="noStrike" kern="1200" cap="none" spc="0" normalizeH="0" noProof="0" dirty="0">
                <a:ln>
                  <a:noFill/>
                </a:ln>
                <a:solidFill>
                  <a:srgbClr val="44546A"/>
                </a:solidFill>
                <a:effectLst/>
                <a:uLnTx/>
                <a:uFillTx/>
                <a:latin typeface="Calibri" panose="020F0502020204030204"/>
                <a:ea typeface="+mn-ea"/>
                <a:cs typeface="+mn-cs"/>
              </a:rPr>
              <a:t> </a:t>
            </a:r>
            <a:r>
              <a:rPr kumimoji="0" lang="en-US" sz="4800" b="0" i="0" u="none" strike="noStrike" kern="1200" cap="none" spc="0" normalizeH="0" noProof="0" dirty="0" err="1">
                <a:ln>
                  <a:noFill/>
                </a:ln>
                <a:solidFill>
                  <a:srgbClr val="44546A"/>
                </a:solidFill>
                <a:effectLst/>
                <a:uLnTx/>
                <a:uFillTx/>
                <a:latin typeface="Calibri" panose="020F0502020204030204"/>
                <a:ea typeface="+mn-ea"/>
                <a:cs typeface="+mn-cs"/>
              </a:rPr>
              <a:t>còn</a:t>
            </a:r>
            <a:r>
              <a:rPr kumimoji="0" lang="en-US" sz="4800" b="0" i="0" u="none" strike="noStrike" kern="1200" cap="none" spc="0" normalizeH="0" noProof="0" dirty="0">
                <a:ln>
                  <a:noFill/>
                </a:ln>
                <a:solidFill>
                  <a:srgbClr val="44546A"/>
                </a:solidFill>
                <a:effectLst/>
                <a:uLnTx/>
                <a:uFillTx/>
                <a:latin typeface="Calibri" panose="020F0502020204030204"/>
                <a:ea typeface="+mn-ea"/>
                <a:cs typeface="+mn-cs"/>
              </a:rPr>
              <a:t> </a:t>
            </a:r>
            <a:r>
              <a:rPr kumimoji="0" lang="en-US" sz="4800" b="0" i="0" u="none" strike="noStrike" kern="1200" cap="none" spc="0" normalizeH="0" noProof="0" dirty="0" err="1">
                <a:ln>
                  <a:noFill/>
                </a:ln>
                <a:solidFill>
                  <a:srgbClr val="44546A"/>
                </a:solidFill>
                <a:effectLst/>
                <a:uLnTx/>
                <a:uFillTx/>
                <a:latin typeface="Calibri" panose="020F0502020204030204"/>
                <a:ea typeface="+mn-ea"/>
                <a:cs typeface="+mn-cs"/>
              </a:rPr>
              <a:t>nói</a:t>
            </a:r>
            <a:r>
              <a:rPr kumimoji="0" lang="en-US" sz="4800" b="0" i="0" u="none" strike="noStrike" kern="1200" cap="none" spc="0" normalizeH="0" noProof="0" dirty="0">
                <a:ln>
                  <a:noFill/>
                </a:ln>
                <a:solidFill>
                  <a:srgbClr val="44546A"/>
                </a:solidFill>
                <a:effectLst/>
                <a:uLnTx/>
                <a:uFillTx/>
                <a:latin typeface="Calibri" panose="020F0502020204030204"/>
                <a:ea typeface="+mn-ea"/>
                <a:cs typeface="+mn-cs"/>
              </a:rPr>
              <a:t> </a:t>
            </a:r>
            <a:r>
              <a:rPr kumimoji="0" lang="en-US" sz="4800" b="0" i="0" u="none" strike="noStrike" kern="1200" cap="none" spc="0" normalizeH="0" noProof="0" dirty="0" err="1">
                <a:ln>
                  <a:noFill/>
                </a:ln>
                <a:solidFill>
                  <a:srgbClr val="44546A"/>
                </a:solidFill>
                <a:effectLst/>
                <a:uLnTx/>
                <a:uFillTx/>
                <a:latin typeface="Calibri" panose="020F0502020204030204"/>
                <a:ea typeface="+mn-ea"/>
                <a:cs typeface="+mn-cs"/>
              </a:rPr>
              <a:t>tự</a:t>
            </a:r>
            <a:r>
              <a:rPr kumimoji="0" lang="en-US" sz="4800" b="0" i="0" u="none" strike="noStrike" kern="1200" cap="none" spc="0" normalizeH="0" noProof="0" dirty="0">
                <a:ln>
                  <a:noFill/>
                </a:ln>
                <a:solidFill>
                  <a:srgbClr val="44546A"/>
                </a:solidFill>
                <a:effectLst/>
                <a:uLnTx/>
                <a:uFillTx/>
                <a:latin typeface="Calibri" panose="020F0502020204030204"/>
                <a:ea typeface="+mn-ea"/>
                <a:cs typeface="+mn-cs"/>
              </a:rPr>
              <a:t> do </a:t>
            </a:r>
            <a:r>
              <a:rPr kumimoji="0" lang="en-US" sz="4800" b="0" i="0" u="none" strike="noStrike" kern="1200" cap="none" spc="0" normalizeH="0" noProof="0" dirty="0" err="1">
                <a:ln>
                  <a:noFill/>
                </a:ln>
                <a:solidFill>
                  <a:srgbClr val="44546A"/>
                </a:solidFill>
                <a:effectLst/>
                <a:uLnTx/>
                <a:uFillTx/>
                <a:latin typeface="Calibri" panose="020F0502020204030204"/>
                <a:ea typeface="+mn-ea"/>
                <a:cs typeface="+mn-cs"/>
              </a:rPr>
              <a:t>trong</a:t>
            </a:r>
            <a:r>
              <a:rPr kumimoji="0" lang="en-US" sz="4800" b="0" i="0" u="none" strike="noStrike" kern="1200" cap="none" spc="0" normalizeH="0" noProof="0" dirty="0">
                <a:ln>
                  <a:noFill/>
                </a:ln>
                <a:solidFill>
                  <a:srgbClr val="44546A"/>
                </a:solidFill>
                <a:effectLst/>
                <a:uLnTx/>
                <a:uFillTx/>
                <a:latin typeface="Calibri" panose="020F0502020204030204"/>
                <a:ea typeface="+mn-ea"/>
                <a:cs typeface="+mn-cs"/>
              </a:rPr>
              <a:t> </a:t>
            </a:r>
            <a:r>
              <a:rPr kumimoji="0" lang="en-US" sz="4800" b="0" i="0" u="none" strike="noStrike" kern="1200" cap="none" spc="0" normalizeH="0" noProof="0" dirty="0" err="1">
                <a:ln>
                  <a:noFill/>
                </a:ln>
                <a:solidFill>
                  <a:srgbClr val="44546A"/>
                </a:solidFill>
                <a:effectLst/>
                <a:uLnTx/>
                <a:uFillTx/>
                <a:latin typeface="Calibri" panose="020F0502020204030204"/>
                <a:ea typeface="+mn-ea"/>
                <a:cs typeface="+mn-cs"/>
              </a:rPr>
              <a:t>giờ</a:t>
            </a:r>
            <a:r>
              <a:rPr kumimoji="0" lang="en-US" sz="4800" b="0" i="0" u="none" strike="noStrike" kern="1200" cap="none" spc="0" normalizeH="0" noProof="0" dirty="0">
                <a:ln>
                  <a:noFill/>
                </a:ln>
                <a:solidFill>
                  <a:srgbClr val="44546A"/>
                </a:solidFill>
                <a:effectLst/>
                <a:uLnTx/>
                <a:uFillTx/>
                <a:latin typeface="Calibri" panose="020F0502020204030204"/>
                <a:ea typeface="+mn-ea"/>
                <a:cs typeface="+mn-cs"/>
              </a:rPr>
              <a:t> </a:t>
            </a:r>
            <a:r>
              <a:rPr kumimoji="0" lang="en-US" sz="4800" b="0" i="0" u="none" strike="noStrike" kern="1200" cap="none" spc="0" normalizeH="0" noProof="0" dirty="0" err="1">
                <a:ln>
                  <a:noFill/>
                </a:ln>
                <a:solidFill>
                  <a:srgbClr val="44546A"/>
                </a:solidFill>
                <a:effectLst/>
                <a:uLnTx/>
                <a:uFillTx/>
                <a:latin typeface="Calibri" panose="020F0502020204030204"/>
                <a:ea typeface="+mn-ea"/>
                <a:cs typeface="+mn-cs"/>
              </a:rPr>
              <a:t>học</a:t>
            </a:r>
            <a:r>
              <a:rPr kumimoji="0" lang="en-US" sz="4800" b="0" i="0" u="none" strike="noStrike" kern="1200" cap="none" spc="0" normalizeH="0" noProof="0" dirty="0">
                <a:ln>
                  <a:noFill/>
                </a:ln>
                <a:solidFill>
                  <a:srgbClr val="44546A"/>
                </a:solidFill>
                <a:effectLst/>
                <a:uLnTx/>
                <a:uFillTx/>
                <a:latin typeface="Calibri" panose="020F0502020204030204"/>
                <a:ea typeface="+mn-ea"/>
                <a:cs typeface="+mn-cs"/>
              </a:rPr>
              <a:t>, </a:t>
            </a:r>
            <a:r>
              <a:rPr kumimoji="0" lang="en-US" sz="4800" b="0" i="0" u="none" strike="noStrike" kern="1200" cap="none" spc="0" normalizeH="0" noProof="0" dirty="0" err="1">
                <a:ln>
                  <a:noFill/>
                </a:ln>
                <a:solidFill>
                  <a:srgbClr val="44546A"/>
                </a:solidFill>
                <a:effectLst/>
                <a:uLnTx/>
                <a:uFillTx/>
                <a:latin typeface="Calibri" panose="020F0502020204030204"/>
                <a:ea typeface="+mn-ea"/>
                <a:cs typeface="+mn-cs"/>
              </a:rPr>
              <a:t>trả</a:t>
            </a:r>
            <a:r>
              <a:rPr kumimoji="0" lang="en-US" sz="4800" b="0" i="0" u="none" strike="noStrike" kern="1200" cap="none" spc="0" normalizeH="0" noProof="0" dirty="0">
                <a:ln>
                  <a:noFill/>
                </a:ln>
                <a:solidFill>
                  <a:srgbClr val="44546A"/>
                </a:solidFill>
                <a:effectLst/>
                <a:uLnTx/>
                <a:uFillTx/>
                <a:latin typeface="Calibri" panose="020F0502020204030204"/>
                <a:ea typeface="+mn-ea"/>
                <a:cs typeface="+mn-cs"/>
              </a:rPr>
              <a:t> </a:t>
            </a:r>
            <a:r>
              <a:rPr kumimoji="0" lang="en-US" sz="4800" b="0" i="0" u="none" strike="noStrike" kern="1200" cap="none" spc="0" normalizeH="0" noProof="0" dirty="0" err="1">
                <a:ln>
                  <a:noFill/>
                </a:ln>
                <a:solidFill>
                  <a:srgbClr val="44546A"/>
                </a:solidFill>
                <a:effectLst/>
                <a:uLnTx/>
                <a:uFillTx/>
                <a:latin typeface="Calibri" panose="020F0502020204030204"/>
                <a:ea typeface="+mn-ea"/>
                <a:cs typeface="+mn-cs"/>
              </a:rPr>
              <a:t>lời</a:t>
            </a:r>
            <a:r>
              <a:rPr kumimoji="0" lang="en-US" sz="4800" b="0" i="0" u="none" strike="noStrike" kern="1200" cap="none" spc="0" normalizeH="0" noProof="0" dirty="0">
                <a:ln>
                  <a:noFill/>
                </a:ln>
                <a:solidFill>
                  <a:srgbClr val="44546A"/>
                </a:solidFill>
                <a:effectLst/>
                <a:uLnTx/>
                <a:uFillTx/>
                <a:latin typeface="Calibri" panose="020F0502020204030204"/>
                <a:ea typeface="+mn-ea"/>
                <a:cs typeface="+mn-cs"/>
              </a:rPr>
              <a:t> </a:t>
            </a:r>
            <a:r>
              <a:rPr kumimoji="0" lang="en-US" sz="4800" b="0" i="0" u="none" strike="noStrike" kern="1200" cap="none" spc="0" normalizeH="0" noProof="0" dirty="0" err="1">
                <a:ln>
                  <a:noFill/>
                </a:ln>
                <a:solidFill>
                  <a:srgbClr val="44546A"/>
                </a:solidFill>
                <a:effectLst/>
                <a:uLnTx/>
                <a:uFillTx/>
                <a:latin typeface="Calibri" panose="020F0502020204030204"/>
                <a:ea typeface="+mn-ea"/>
                <a:cs typeface="+mn-cs"/>
              </a:rPr>
              <a:t>nhỏ</a:t>
            </a:r>
            <a:r>
              <a:rPr kumimoji="0" lang="en-US" sz="4800" b="0" i="0" u="none" strike="noStrike" kern="1200" cap="none" spc="0" normalizeH="0" noProof="0" dirty="0">
                <a:ln>
                  <a:noFill/>
                </a:ln>
                <a:solidFill>
                  <a:srgbClr val="44546A"/>
                </a:solidFill>
                <a:effectLst/>
                <a:uLnTx/>
                <a:uFillTx/>
                <a:latin typeface="Calibri" panose="020F0502020204030204"/>
                <a:ea typeface="+mn-ea"/>
                <a:cs typeface="+mn-cs"/>
              </a:rPr>
              <a:t>, </a:t>
            </a:r>
            <a:r>
              <a:rPr kumimoji="0" lang="en-US" sz="4800" b="0" i="0" u="none" strike="noStrike" kern="1200" cap="none" spc="0" normalizeH="0" noProof="0" dirty="0" err="1">
                <a:ln>
                  <a:noFill/>
                </a:ln>
                <a:solidFill>
                  <a:srgbClr val="44546A"/>
                </a:solidFill>
                <a:effectLst/>
                <a:uLnTx/>
                <a:uFillTx/>
                <a:latin typeface="Calibri" panose="020F0502020204030204"/>
                <a:ea typeface="+mn-ea"/>
                <a:cs typeface="+mn-cs"/>
              </a:rPr>
              <a:t>xếp</a:t>
            </a:r>
            <a:r>
              <a:rPr kumimoji="0" lang="en-US" sz="4800" b="0" i="0" u="none" strike="noStrike" kern="1200" cap="none" spc="0" normalizeH="0" noProof="0" dirty="0">
                <a:ln>
                  <a:noFill/>
                </a:ln>
                <a:solidFill>
                  <a:srgbClr val="44546A"/>
                </a:solidFill>
                <a:effectLst/>
                <a:uLnTx/>
                <a:uFillTx/>
                <a:latin typeface="Calibri" panose="020F0502020204030204"/>
                <a:ea typeface="+mn-ea"/>
                <a:cs typeface="+mn-cs"/>
              </a:rPr>
              <a:t> </a:t>
            </a:r>
            <a:r>
              <a:rPr kumimoji="0" lang="en-US" sz="4800" b="0" i="0" u="none" strike="noStrike" kern="1200" cap="none" spc="0" normalizeH="0" noProof="0" dirty="0" err="1">
                <a:ln>
                  <a:noFill/>
                </a:ln>
                <a:solidFill>
                  <a:srgbClr val="44546A"/>
                </a:solidFill>
                <a:effectLst/>
                <a:uLnTx/>
                <a:uFillTx/>
                <a:latin typeface="Calibri" panose="020F0502020204030204"/>
                <a:ea typeface="+mn-ea"/>
                <a:cs typeface="+mn-cs"/>
              </a:rPr>
              <a:t>hàng</a:t>
            </a:r>
            <a:r>
              <a:rPr kumimoji="0" lang="en-US" sz="4800" b="0" i="0" u="none" strike="noStrike" kern="1200" cap="none" spc="0" normalizeH="0" noProof="0" dirty="0">
                <a:ln>
                  <a:noFill/>
                </a:ln>
                <a:solidFill>
                  <a:srgbClr val="44546A"/>
                </a:solidFill>
                <a:effectLst/>
                <a:uLnTx/>
                <a:uFillTx/>
                <a:latin typeface="Calibri" panose="020F0502020204030204"/>
                <a:ea typeface="+mn-ea"/>
                <a:cs typeface="+mn-cs"/>
              </a:rPr>
              <a:t> </a:t>
            </a:r>
            <a:r>
              <a:rPr kumimoji="0" lang="en-US" sz="4800" b="0" i="0" u="none" strike="noStrike" kern="1200" cap="none" spc="0" normalizeH="0" noProof="0" dirty="0" err="1">
                <a:ln>
                  <a:noFill/>
                </a:ln>
                <a:solidFill>
                  <a:srgbClr val="44546A"/>
                </a:solidFill>
                <a:effectLst/>
                <a:uLnTx/>
                <a:uFillTx/>
                <a:latin typeface="Calibri" panose="020F0502020204030204"/>
                <a:ea typeface="+mn-ea"/>
                <a:cs typeface="+mn-cs"/>
              </a:rPr>
              <a:t>thể</a:t>
            </a:r>
            <a:r>
              <a:rPr kumimoji="0" lang="en-US" sz="4800" b="0" i="0" u="none" strike="noStrike" kern="1200" cap="none" spc="0" normalizeH="0" noProof="0" dirty="0">
                <a:ln>
                  <a:noFill/>
                </a:ln>
                <a:solidFill>
                  <a:srgbClr val="44546A"/>
                </a:solidFill>
                <a:effectLst/>
                <a:uLnTx/>
                <a:uFillTx/>
                <a:latin typeface="Calibri" panose="020F0502020204030204"/>
                <a:ea typeface="+mn-ea"/>
                <a:cs typeface="+mn-cs"/>
              </a:rPr>
              <a:t> </a:t>
            </a:r>
            <a:r>
              <a:rPr kumimoji="0" lang="en-US" sz="4800" b="0" i="0" u="none" strike="noStrike" kern="1200" cap="none" spc="0" normalizeH="0" noProof="0" dirty="0" err="1">
                <a:ln>
                  <a:noFill/>
                </a:ln>
                <a:solidFill>
                  <a:srgbClr val="44546A"/>
                </a:solidFill>
                <a:effectLst/>
                <a:uLnTx/>
                <a:uFillTx/>
                <a:latin typeface="Calibri" panose="020F0502020204030204"/>
                <a:ea typeface="+mn-ea"/>
                <a:cs typeface="+mn-cs"/>
              </a:rPr>
              <a:t>dục</a:t>
            </a:r>
            <a:r>
              <a:rPr kumimoji="0" lang="en-US" sz="4800" b="0" i="0" u="none" strike="noStrike" kern="1200" cap="none" spc="0" normalizeH="0" noProof="0" dirty="0">
                <a:ln>
                  <a:noFill/>
                </a:ln>
                <a:solidFill>
                  <a:srgbClr val="44546A"/>
                </a:solidFill>
                <a:effectLst/>
                <a:uLnTx/>
                <a:uFillTx/>
                <a:latin typeface="Calibri" panose="020F0502020204030204"/>
                <a:ea typeface="+mn-ea"/>
                <a:cs typeface="+mn-cs"/>
              </a:rPr>
              <a:t> </a:t>
            </a:r>
            <a:r>
              <a:rPr kumimoji="0" lang="en-US" sz="4800" b="0" i="0" u="none" strike="noStrike" kern="1200" cap="none" spc="0" normalizeH="0" noProof="0" dirty="0" err="1">
                <a:ln>
                  <a:noFill/>
                </a:ln>
                <a:solidFill>
                  <a:srgbClr val="44546A"/>
                </a:solidFill>
                <a:effectLst/>
                <a:uLnTx/>
                <a:uFillTx/>
                <a:latin typeface="Calibri" panose="020F0502020204030204"/>
                <a:ea typeface="+mn-ea"/>
                <a:cs typeface="+mn-cs"/>
              </a:rPr>
              <a:t>còn</a:t>
            </a:r>
            <a:r>
              <a:rPr kumimoji="0" lang="en-US" sz="4800" b="0" i="0" u="none" strike="noStrike" kern="1200" cap="none" spc="0" normalizeH="0" noProof="0" dirty="0">
                <a:ln>
                  <a:noFill/>
                </a:ln>
                <a:solidFill>
                  <a:srgbClr val="44546A"/>
                </a:solidFill>
                <a:effectLst/>
                <a:uLnTx/>
                <a:uFillTx/>
                <a:latin typeface="Calibri" panose="020F0502020204030204"/>
                <a:ea typeface="+mn-ea"/>
                <a:cs typeface="+mn-cs"/>
              </a:rPr>
              <a:t> </a:t>
            </a:r>
            <a:r>
              <a:rPr kumimoji="0" lang="en-US" sz="4800" b="0" i="0" u="none" strike="noStrike" kern="1200" cap="none" spc="0" normalizeH="0" noProof="0" dirty="0" err="1">
                <a:ln>
                  <a:noFill/>
                </a:ln>
                <a:solidFill>
                  <a:srgbClr val="44546A"/>
                </a:solidFill>
                <a:effectLst/>
                <a:uLnTx/>
                <a:uFillTx/>
                <a:latin typeface="Calibri" panose="020F0502020204030204"/>
                <a:ea typeface="+mn-ea"/>
                <a:cs typeface="+mn-cs"/>
              </a:rPr>
              <a:t>dùa</a:t>
            </a:r>
            <a:r>
              <a:rPr kumimoji="0" lang="en-US" sz="4800" b="0" i="0" u="none" strike="noStrike" kern="1200" cap="none" spc="0" normalizeH="0" noProof="0" dirty="0">
                <a:ln>
                  <a:noFill/>
                </a:ln>
                <a:solidFill>
                  <a:srgbClr val="44546A"/>
                </a:solidFill>
                <a:effectLst/>
                <a:uLnTx/>
                <a:uFillTx/>
                <a:latin typeface="Calibri" panose="020F0502020204030204"/>
                <a:ea typeface="+mn-ea"/>
                <a:cs typeface="+mn-cs"/>
              </a:rPr>
              <a:t> </a:t>
            </a:r>
            <a:r>
              <a:rPr kumimoji="0" lang="en-US" sz="4800" b="0" i="0" u="none" strike="noStrike" kern="1200" cap="none" spc="0" normalizeH="0" noProof="0" dirty="0" err="1">
                <a:ln>
                  <a:noFill/>
                </a:ln>
                <a:solidFill>
                  <a:srgbClr val="44546A"/>
                </a:solidFill>
                <a:effectLst/>
                <a:uLnTx/>
                <a:uFillTx/>
                <a:latin typeface="Calibri" panose="020F0502020204030204"/>
                <a:ea typeface="+mn-ea"/>
                <a:cs typeface="+mn-cs"/>
              </a:rPr>
              <a:t>cợt</a:t>
            </a:r>
            <a:r>
              <a:rPr lang="en-US" sz="4800" dirty="0">
                <a:solidFill>
                  <a:srgbClr val="44546A"/>
                </a:solidFill>
                <a:latin typeface="Calibri" panose="020F0502020204030204"/>
              </a:rPr>
              <a:t>, </a:t>
            </a:r>
            <a:r>
              <a:rPr lang="en-US" sz="4800" dirty="0" err="1">
                <a:solidFill>
                  <a:srgbClr val="44546A"/>
                </a:solidFill>
                <a:latin typeface="Calibri" panose="020F0502020204030204"/>
              </a:rPr>
              <a:t>chậm</a:t>
            </a:r>
            <a:r>
              <a:rPr lang="en-US" sz="4800" dirty="0">
                <a:solidFill>
                  <a:srgbClr val="44546A"/>
                </a:solidFill>
                <a:latin typeface="Calibri" panose="020F0502020204030204"/>
              </a:rPr>
              <a:t>, </a:t>
            </a:r>
            <a:r>
              <a:rPr lang="en-US" sz="4800" dirty="0" err="1">
                <a:solidFill>
                  <a:srgbClr val="44546A"/>
                </a:solidFill>
                <a:latin typeface="Calibri" panose="020F0502020204030204"/>
              </a:rPr>
              <a:t>một</a:t>
            </a:r>
            <a:r>
              <a:rPr lang="en-US" sz="4800" dirty="0">
                <a:solidFill>
                  <a:srgbClr val="44546A"/>
                </a:solidFill>
                <a:latin typeface="Calibri" panose="020F0502020204030204"/>
              </a:rPr>
              <a:t> </a:t>
            </a:r>
            <a:r>
              <a:rPr lang="en-US" sz="4800" dirty="0" err="1">
                <a:solidFill>
                  <a:srgbClr val="44546A"/>
                </a:solidFill>
                <a:latin typeface="Calibri" panose="020F0502020204030204"/>
              </a:rPr>
              <a:t>số</a:t>
            </a:r>
            <a:r>
              <a:rPr lang="en-US" sz="4800" dirty="0">
                <a:solidFill>
                  <a:srgbClr val="44546A"/>
                </a:solidFill>
                <a:latin typeface="Calibri" panose="020F0502020204030204"/>
              </a:rPr>
              <a:t> </a:t>
            </a:r>
            <a:r>
              <a:rPr lang="en-US" sz="4800" dirty="0" err="1">
                <a:solidFill>
                  <a:srgbClr val="44546A"/>
                </a:solidFill>
                <a:latin typeface="Calibri" panose="020F0502020204030204"/>
              </a:rPr>
              <a:t>bạn</a:t>
            </a:r>
            <a:r>
              <a:rPr lang="en-US" sz="4800" dirty="0">
                <a:solidFill>
                  <a:srgbClr val="44546A"/>
                </a:solidFill>
                <a:latin typeface="Calibri" panose="020F0502020204030204"/>
              </a:rPr>
              <a:t> </a:t>
            </a:r>
            <a:r>
              <a:rPr lang="en-US" sz="4800" dirty="0" err="1">
                <a:solidFill>
                  <a:srgbClr val="44546A"/>
                </a:solidFill>
                <a:latin typeface="Calibri" panose="020F0502020204030204"/>
              </a:rPr>
              <a:t>không</a:t>
            </a:r>
            <a:r>
              <a:rPr lang="en-US" sz="4800" dirty="0">
                <a:solidFill>
                  <a:srgbClr val="44546A"/>
                </a:solidFill>
                <a:latin typeface="Calibri" panose="020F0502020204030204"/>
              </a:rPr>
              <a:t> </a:t>
            </a:r>
            <a:r>
              <a:rPr lang="en-US" sz="4800" dirty="0" err="1">
                <a:solidFill>
                  <a:srgbClr val="44546A"/>
                </a:solidFill>
                <a:latin typeface="Calibri" panose="020F0502020204030204"/>
              </a:rPr>
              <a:t>thuộc</a:t>
            </a:r>
            <a:r>
              <a:rPr lang="en-US" sz="4800" dirty="0">
                <a:solidFill>
                  <a:srgbClr val="44546A"/>
                </a:solidFill>
                <a:latin typeface="Calibri" panose="020F0502020204030204"/>
              </a:rPr>
              <a:t>  </a:t>
            </a:r>
            <a:r>
              <a:rPr lang="en-US" sz="4800" dirty="0" err="1">
                <a:solidFill>
                  <a:srgbClr val="44546A"/>
                </a:solidFill>
                <a:latin typeface="Calibri" panose="020F0502020204030204"/>
              </a:rPr>
              <a:t>bài</a:t>
            </a:r>
            <a:r>
              <a:rPr kumimoji="0" lang="en-US" sz="4800" b="0" i="0" u="none" strike="noStrike" kern="1200" cap="none" spc="0" normalizeH="0" baseline="0" noProof="0" dirty="0">
                <a:ln>
                  <a:noFill/>
                </a:ln>
                <a:solidFill>
                  <a:srgbClr val="44546A"/>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6415034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30"/>
</p:tagLst>
</file>

<file path=ppt/theme/theme1.xml><?xml version="1.0" encoding="utf-8"?>
<a:theme xmlns:a="http://schemas.openxmlformats.org/drawingml/2006/main" name="千图网海量PPT模板www.58pic.com ​​">
  <a:themeElements>
    <a:clrScheme name="自定义 24">
      <a:dk1>
        <a:sysClr val="windowText" lastClr="000000"/>
      </a:dk1>
      <a:lt1>
        <a:sysClr val="window" lastClr="FFFFFF"/>
      </a:lt1>
      <a:dk2>
        <a:srgbClr val="17406D"/>
      </a:dk2>
      <a:lt2>
        <a:srgbClr val="DBEFF9"/>
      </a:lt2>
      <a:accent1>
        <a:srgbClr val="DFC287"/>
      </a:accent1>
      <a:accent2>
        <a:srgbClr val="7AC3D2"/>
      </a:accent2>
      <a:accent3>
        <a:srgbClr val="DFC287"/>
      </a:accent3>
      <a:accent4>
        <a:srgbClr val="7AC3D2"/>
      </a:accent4>
      <a:accent5>
        <a:srgbClr val="DFC287"/>
      </a:accent5>
      <a:accent6>
        <a:srgbClr val="7AC3D2"/>
      </a:accent6>
      <a:hlink>
        <a:srgbClr val="0F6FC6"/>
      </a:hlink>
      <a:folHlink>
        <a:srgbClr val="85DFD0"/>
      </a:folHlink>
    </a:clrScheme>
    <a:fontScheme name="cnqvwp14">
      <a:majorFont>
        <a:latin typeface="字魂37号-波纹乖乖体" panose="020F0302020204030204"/>
        <a:ea typeface="字魂37号-波纹乖乖体"/>
        <a:cs typeface=""/>
      </a:majorFont>
      <a:minorFont>
        <a:latin typeface="字魂37号-波纹乖乖体" panose="020F0502020204030204"/>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1308</TotalTime>
  <Words>728</Words>
  <Application>Microsoft Office PowerPoint</Application>
  <PresentationFormat>Widescreen</PresentationFormat>
  <Paragraphs>54</Paragraphs>
  <Slides>31</Slides>
  <Notes>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等线</vt:lpstr>
      <vt:lpstr>Arial</vt:lpstr>
      <vt:lpstr>Calibri</vt:lpstr>
      <vt:lpstr>Cambria</vt:lpstr>
      <vt:lpstr>Times New Roman</vt:lpstr>
      <vt:lpstr>UTM Edwardian</vt:lpstr>
      <vt:lpstr>字魂37号-波纹乖乖体</vt:lpstr>
      <vt:lpstr>千图网海量PPT模板www.58pic.com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130</dc:title>
  <dc:subject>9Slide.vn</dc:subject>
  <dc:creator>huong</dc:creator>
  <dc:description>9Slide.vn</dc:description>
  <cp:lastModifiedBy>Admin</cp:lastModifiedBy>
  <cp:revision>105</cp:revision>
  <dcterms:created xsi:type="dcterms:W3CDTF">2018-04-10T04:31:45Z</dcterms:created>
  <dcterms:modified xsi:type="dcterms:W3CDTF">2023-11-13T13:59:52Z</dcterms:modified>
  <cp:category>9Slide.vn</cp:category>
</cp:coreProperties>
</file>