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42" r:id="rId4"/>
    <p:sldId id="496" r:id="rId5"/>
    <p:sldId id="546" r:id="rId6"/>
    <p:sldId id="545" r:id="rId7"/>
    <p:sldId id="581" r:id="rId8"/>
    <p:sldId id="548" r:id="rId9"/>
    <p:sldId id="549" r:id="rId10"/>
    <p:sldId id="550" r:id="rId11"/>
    <p:sldId id="551" r:id="rId12"/>
    <p:sldId id="552" r:id="rId13"/>
    <p:sldId id="553" r:id="rId14"/>
    <p:sldId id="544" r:id="rId15"/>
    <p:sldId id="555" r:id="rId16"/>
    <p:sldId id="575" r:id="rId17"/>
    <p:sldId id="571" r:id="rId18"/>
    <p:sldId id="577" r:id="rId19"/>
    <p:sldId id="560" r:id="rId20"/>
    <p:sldId id="584" r:id="rId21"/>
    <p:sldId id="583" r:id="rId22"/>
    <p:sldId id="5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4" d="100"/>
          <a:sy n="84" d="100"/>
        </p:scale>
        <p:origin x="21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4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3140968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411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13052" y="4756533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291770" y="3668431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1159328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35186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5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48680"/>
            <a:ext cx="7344816" cy="5976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587388" y="2780928"/>
            <a:ext cx="65167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</a:t>
            </a:r>
            <a:r>
              <a:rPr lang="vi-VN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tang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1846821"/>
            <a:ext cx="4353165" cy="4318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159361"/>
            <a:ext cx="11233248" cy="406933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Cambria" pitchFamily="18" charset="0"/>
              </a:rPr>
              <a:t>CHIA CÂU HÁT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05" y="2582394"/>
            <a:ext cx="11161240" cy="26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hoà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ca.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t’rưng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phai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7664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10751</TotalTime>
  <Words>237</Words>
  <Application>Microsoft Office PowerPoint</Application>
  <PresentationFormat>Widescreen</PresentationFormat>
  <Paragraphs>47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642</cp:revision>
  <dcterms:created xsi:type="dcterms:W3CDTF">2010-04-30T18:19:48Z</dcterms:created>
  <dcterms:modified xsi:type="dcterms:W3CDTF">2023-11-27T10:33:38Z</dcterms:modified>
</cp:coreProperties>
</file>