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1"/>
  </p:sldMasterIdLst>
  <p:notesMasterIdLst>
    <p:notesMasterId r:id="rId11"/>
  </p:notesMasterIdLst>
  <p:sldIdLst>
    <p:sldId id="424" r:id="rId2"/>
    <p:sldId id="374" r:id="rId3"/>
    <p:sldId id="430" r:id="rId4"/>
    <p:sldId id="397" r:id="rId5"/>
    <p:sldId id="429" r:id="rId6"/>
    <p:sldId id="376" r:id="rId7"/>
    <p:sldId id="431" r:id="rId8"/>
    <p:sldId id="379" r:id="rId9"/>
    <p:sldId id="428" r:id="rId10"/>
  </p:sldIdLst>
  <p:sldSz cx="9144000" cy="5143500" type="screen16x9"/>
  <p:notesSz cx="6858000" cy="9144000"/>
  <p:embeddedFontLst>
    <p:embeddedFont>
      <p:font typeface="Nunito" panose="020B0604020202020204" charset="0"/>
      <p:regular r:id="rId12"/>
      <p:bold r:id="rId13"/>
      <p:italic r:id="rId14"/>
      <p:boldItalic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  <p:embeddedFont>
      <p:font typeface="Nunito ExtraBold" panose="020B0604020202020204" charset="0"/>
      <p:bold r:id="rId20"/>
      <p:boldItalic r:id="rId21"/>
    </p:embeddedFont>
    <p:embeddedFont>
      <p:font typeface="Raleway" panose="020B0003030101060003" pitchFamily="34" charset="0"/>
      <p:regular r:id="rId22"/>
    </p:embeddedFont>
    <p:embeddedFont>
      <p:font typeface="Bebas Neue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62602"/>
    <a:srgbClr val="F99B33"/>
    <a:srgbClr val="FAA7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CEED3C-44B4-437D-BB83-93107F44B070}">
  <a:tblStyle styleId="{80CEED3C-44B4-437D-BB83-93107F44B07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3" autoAdjust="0"/>
    <p:restoredTop sz="91897" autoAdjust="0"/>
  </p:normalViewPr>
  <p:slideViewPr>
    <p:cSldViewPr snapToGrid="0">
      <p:cViewPr varScale="1">
        <p:scale>
          <a:sx n="92" d="100"/>
          <a:sy n="92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22866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 eaLnBrk="0" hangingPunct="0">
              <a:spcBef>
                <a:spcPts val="300"/>
              </a:spcBef>
              <a:spcAft>
                <a:spcPts val="0"/>
              </a:spcAft>
              <a:tabLst>
                <a:tab pos="138557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15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23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spcBef>
                <a:spcPts val="300"/>
              </a:spcBef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1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54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/>
            <a:r>
              <a:rPr lang="en-US" dirty="0" smtClean="0"/>
              <a:t>Click</a:t>
            </a:r>
            <a:r>
              <a:rPr lang="en-US" baseline="0" dirty="0" smtClean="0"/>
              <a:t> on the blue part to show pictures/words, if pupils get the correct pairs, leave the square open. </a:t>
            </a:r>
          </a:p>
          <a:p>
            <a:pPr marL="457200" indent="-298450"/>
            <a:r>
              <a:rPr lang="en-US" baseline="0" dirty="0" smtClean="0"/>
              <a:t>If pupils answer incorrectly, click on the red circle to cover the square again. </a:t>
            </a:r>
          </a:p>
          <a:p>
            <a:pPr marL="457200" indent="-298450"/>
            <a:r>
              <a:rPr lang="en-US" baseline="0" dirty="0" smtClean="0"/>
              <a:t>Repeat until pupils match all the words with the corresponding pictures. </a:t>
            </a:r>
          </a:p>
          <a:p>
            <a:pPr marL="457200" indent="-298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30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 rot="10800000" flipH="1">
            <a:off x="7128100" y="-308"/>
            <a:ext cx="2015872" cy="1798808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720025" y="1949013"/>
            <a:ext cx="770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720025" y="2705975"/>
            <a:ext cx="77040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228" y="212"/>
            <a:ext cx="2015872" cy="1798288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rot="-9899659">
            <a:off x="8518550" y="245820"/>
            <a:ext cx="403640" cy="289295"/>
          </a:xfrm>
          <a:custGeom>
            <a:avLst/>
            <a:gdLst/>
            <a:ahLst/>
            <a:cxnLst/>
            <a:rect l="l" t="t" r="r" b="b"/>
            <a:pathLst>
              <a:path w="216598" h="155899" extrusionOk="0">
                <a:moveTo>
                  <a:pt x="88020" y="0"/>
                </a:moveTo>
                <a:cubicBezTo>
                  <a:pt x="69488" y="0"/>
                  <a:pt x="51028" y="6505"/>
                  <a:pt x="35651" y="21882"/>
                </a:cubicBezTo>
                <a:cubicBezTo>
                  <a:pt x="0" y="57532"/>
                  <a:pt x="52721" y="155899"/>
                  <a:pt x="113272" y="155899"/>
                </a:cubicBezTo>
                <a:cubicBezTo>
                  <a:pt x="128447" y="155899"/>
                  <a:pt x="144113" y="149721"/>
                  <a:pt x="159003" y="134830"/>
                </a:cubicBezTo>
                <a:cubicBezTo>
                  <a:pt x="216598" y="77236"/>
                  <a:pt x="151879" y="0"/>
                  <a:pt x="880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3"/>
          <p:cNvGrpSpPr/>
          <p:nvPr/>
        </p:nvGrpSpPr>
        <p:grpSpPr>
          <a:xfrm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34" name="Google Shape;34;p3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 rot="5400000" flipH="1">
              <a:off x="2398989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42" name="Google Shape;42;p3"/>
          <p:cNvSpPr txBox="1">
            <a:spLocks noGrp="1"/>
          </p:cNvSpPr>
          <p:nvPr>
            <p:ph type="title" idx="2" hasCustomPrompt="1"/>
          </p:nvPr>
        </p:nvSpPr>
        <p:spPr>
          <a:xfrm>
            <a:off x="729450" y="532125"/>
            <a:ext cx="7684500" cy="12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">
    <p:bg>
      <p:bgPr>
        <a:solidFill>
          <a:schemeClr val="lt2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13" name="Google Shape;613;p42"/>
          <p:cNvGrpSpPr/>
          <p:nvPr/>
        </p:nvGrpSpPr>
        <p:grpSpPr>
          <a:xfrm rot="10800000"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14" name="Google Shape;614;p42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2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2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2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2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19" name="Google Shape;619;p42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20" name="Google Shape;620;p42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2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1"/>
        </a:solidFill>
        <a:effectLst/>
      </p:bgPr>
    </p:bg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24" name="Google Shape;624;p43"/>
          <p:cNvGrpSpPr/>
          <p:nvPr/>
        </p:nvGrpSpPr>
        <p:grpSpPr>
          <a:xfrm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25" name="Google Shape;625;p43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3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3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3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3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30" name="Google Shape;630;p43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31" name="Google Shape;631;p43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3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bg>
      <p:bgPr>
        <a:solidFill>
          <a:schemeClr val="accent1"/>
        </a:solid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4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35" name="Google Shape;635;p44"/>
          <p:cNvGrpSpPr/>
          <p:nvPr/>
        </p:nvGrpSpPr>
        <p:grpSpPr>
          <a:xfrm rot="10800000"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36" name="Google Shape;636;p44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4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4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4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4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41" name="Google Shape;641;p44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42" name="Google Shape;642;p44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4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500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13"/>
          <p:cNvSpPr txBox="1"/>
          <p:nvPr/>
        </p:nvSpPr>
        <p:spPr>
          <a:xfrm>
            <a:off x="1170675" y="1850973"/>
            <a:ext cx="5418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77" name="Google Shape;377;p13"/>
          <p:cNvSpPr txBox="1">
            <a:spLocks noGrp="1"/>
          </p:cNvSpPr>
          <p:nvPr>
            <p:ph type="subTitle" idx="1"/>
          </p:nvPr>
        </p:nvSpPr>
        <p:spPr>
          <a:xfrm>
            <a:off x="2200224" y="2127930"/>
            <a:ext cx="2215500" cy="47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8" name="Google Shape;378;p13"/>
          <p:cNvSpPr txBox="1">
            <a:spLocks noGrp="1"/>
          </p:cNvSpPr>
          <p:nvPr>
            <p:ph type="title" idx="2" hasCustomPrompt="1"/>
          </p:nvPr>
        </p:nvSpPr>
        <p:spPr>
          <a:xfrm>
            <a:off x="1083700" y="1749974"/>
            <a:ext cx="827400" cy="8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t>xx%</a:t>
            </a:r>
          </a:p>
        </p:txBody>
      </p:sp>
      <p:sp>
        <p:nvSpPr>
          <p:cNvPr id="379" name="Google Shape;379;p13"/>
          <p:cNvSpPr txBox="1">
            <a:spLocks noGrp="1"/>
          </p:cNvSpPr>
          <p:nvPr>
            <p:ph type="title" idx="3"/>
          </p:nvPr>
        </p:nvSpPr>
        <p:spPr>
          <a:xfrm flipH="1">
            <a:off x="2200144" y="1749975"/>
            <a:ext cx="2215500" cy="28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2500"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80" name="Google Shape;380;p13"/>
          <p:cNvSpPr txBox="1"/>
          <p:nvPr/>
        </p:nvSpPr>
        <p:spPr>
          <a:xfrm>
            <a:off x="1170675" y="3509073"/>
            <a:ext cx="5418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81" name="Google Shape;381;p13"/>
          <p:cNvSpPr txBox="1">
            <a:spLocks noGrp="1"/>
          </p:cNvSpPr>
          <p:nvPr>
            <p:ph type="subTitle" idx="4"/>
          </p:nvPr>
        </p:nvSpPr>
        <p:spPr>
          <a:xfrm>
            <a:off x="2200248" y="3402700"/>
            <a:ext cx="2215500" cy="47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title" idx="5" hasCustomPrompt="1"/>
          </p:nvPr>
        </p:nvSpPr>
        <p:spPr>
          <a:xfrm>
            <a:off x="1083675" y="3028989"/>
            <a:ext cx="827400" cy="8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 b="1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t>xx%</a:t>
            </a:r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6"/>
          </p:nvPr>
        </p:nvSpPr>
        <p:spPr>
          <a:xfrm>
            <a:off x="2200271" y="3028989"/>
            <a:ext cx="2215500" cy="28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2500"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84" name="Google Shape;384;p13"/>
          <p:cNvSpPr txBox="1"/>
          <p:nvPr/>
        </p:nvSpPr>
        <p:spPr>
          <a:xfrm>
            <a:off x="5201675" y="1850973"/>
            <a:ext cx="5418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85" name="Google Shape;385;p13"/>
          <p:cNvSpPr txBox="1">
            <a:spLocks noGrp="1"/>
          </p:cNvSpPr>
          <p:nvPr>
            <p:ph type="subTitle" idx="7"/>
          </p:nvPr>
        </p:nvSpPr>
        <p:spPr>
          <a:xfrm>
            <a:off x="6016674" y="2127950"/>
            <a:ext cx="2215500" cy="47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title" idx="8" hasCustomPrompt="1"/>
          </p:nvPr>
        </p:nvSpPr>
        <p:spPr>
          <a:xfrm>
            <a:off x="4802500" y="1749974"/>
            <a:ext cx="827400" cy="8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 b="1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t>xx%</a:t>
            </a:r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9"/>
          </p:nvPr>
        </p:nvSpPr>
        <p:spPr>
          <a:xfrm>
            <a:off x="6016675" y="1749975"/>
            <a:ext cx="2215500" cy="28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2500"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88" name="Google Shape;388;p13"/>
          <p:cNvSpPr txBox="1"/>
          <p:nvPr/>
        </p:nvSpPr>
        <p:spPr>
          <a:xfrm>
            <a:off x="5201675" y="3509073"/>
            <a:ext cx="5418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89" name="Google Shape;389;p13"/>
          <p:cNvSpPr txBox="1">
            <a:spLocks noGrp="1"/>
          </p:cNvSpPr>
          <p:nvPr>
            <p:ph type="subTitle" idx="13"/>
          </p:nvPr>
        </p:nvSpPr>
        <p:spPr>
          <a:xfrm>
            <a:off x="6016698" y="3402706"/>
            <a:ext cx="2215500" cy="47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14" hasCustomPrompt="1"/>
          </p:nvPr>
        </p:nvSpPr>
        <p:spPr>
          <a:xfrm>
            <a:off x="4802475" y="3028989"/>
            <a:ext cx="827400" cy="8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 b="1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5"/>
          </p:nvPr>
        </p:nvSpPr>
        <p:spPr>
          <a:xfrm>
            <a:off x="6016700" y="3028989"/>
            <a:ext cx="2215500" cy="28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2500"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92" name="Google Shape;392;p13"/>
          <p:cNvSpPr/>
          <p:nvPr/>
        </p:nvSpPr>
        <p:spPr>
          <a:xfrm>
            <a:off x="8613425" y="4500571"/>
            <a:ext cx="362583" cy="372683"/>
          </a:xfrm>
          <a:custGeom>
            <a:avLst/>
            <a:gdLst/>
            <a:ahLst/>
            <a:cxnLst/>
            <a:rect l="l" t="t" r="r" b="b"/>
            <a:pathLst>
              <a:path w="18021" h="18523" extrusionOk="0">
                <a:moveTo>
                  <a:pt x="9324" y="6066"/>
                </a:moveTo>
                <a:cubicBezTo>
                  <a:pt x="10828" y="6091"/>
                  <a:pt x="11254" y="6417"/>
                  <a:pt x="11680" y="7870"/>
                </a:cubicBezTo>
                <a:cubicBezTo>
                  <a:pt x="12081" y="9174"/>
                  <a:pt x="11855" y="10352"/>
                  <a:pt x="10853" y="11354"/>
                </a:cubicBezTo>
                <a:cubicBezTo>
                  <a:pt x="10427" y="11780"/>
                  <a:pt x="9976" y="12156"/>
                  <a:pt x="9474" y="12482"/>
                </a:cubicBezTo>
                <a:cubicBezTo>
                  <a:pt x="8947" y="12840"/>
                  <a:pt x="8367" y="13057"/>
                  <a:pt x="7748" y="13057"/>
                </a:cubicBezTo>
                <a:cubicBezTo>
                  <a:pt x="7631" y="13057"/>
                  <a:pt x="7513" y="13049"/>
                  <a:pt x="7394" y="13033"/>
                </a:cubicBezTo>
                <a:cubicBezTo>
                  <a:pt x="6868" y="12983"/>
                  <a:pt x="6341" y="12933"/>
                  <a:pt x="5815" y="12833"/>
                </a:cubicBezTo>
                <a:cubicBezTo>
                  <a:pt x="4762" y="12657"/>
                  <a:pt x="4311" y="12106"/>
                  <a:pt x="4361" y="11053"/>
                </a:cubicBezTo>
                <a:cubicBezTo>
                  <a:pt x="4361" y="10552"/>
                  <a:pt x="4412" y="10051"/>
                  <a:pt x="4587" y="9575"/>
                </a:cubicBezTo>
                <a:cubicBezTo>
                  <a:pt x="5590" y="6667"/>
                  <a:pt x="6793" y="6091"/>
                  <a:pt x="9324" y="6066"/>
                </a:cubicBezTo>
                <a:close/>
                <a:moveTo>
                  <a:pt x="9950" y="1"/>
                </a:moveTo>
                <a:cubicBezTo>
                  <a:pt x="9189" y="54"/>
                  <a:pt x="8428" y="182"/>
                  <a:pt x="7658" y="182"/>
                </a:cubicBezTo>
                <a:cubicBezTo>
                  <a:pt x="7338" y="182"/>
                  <a:pt x="7016" y="160"/>
                  <a:pt x="6692" y="101"/>
                </a:cubicBezTo>
                <a:cubicBezTo>
                  <a:pt x="6662" y="98"/>
                  <a:pt x="6631" y="96"/>
                  <a:pt x="6600" y="96"/>
                </a:cubicBezTo>
                <a:cubicBezTo>
                  <a:pt x="6400" y="96"/>
                  <a:pt x="6189" y="161"/>
                  <a:pt x="6016" y="226"/>
                </a:cubicBezTo>
                <a:cubicBezTo>
                  <a:pt x="5289" y="577"/>
                  <a:pt x="4487" y="677"/>
                  <a:pt x="3760" y="978"/>
                </a:cubicBezTo>
                <a:cubicBezTo>
                  <a:pt x="3434" y="1229"/>
                  <a:pt x="3158" y="1504"/>
                  <a:pt x="2808" y="1705"/>
                </a:cubicBezTo>
                <a:cubicBezTo>
                  <a:pt x="1103" y="2682"/>
                  <a:pt x="502" y="4286"/>
                  <a:pt x="301" y="6091"/>
                </a:cubicBezTo>
                <a:cubicBezTo>
                  <a:pt x="151" y="7219"/>
                  <a:pt x="151" y="8347"/>
                  <a:pt x="51" y="9474"/>
                </a:cubicBezTo>
                <a:cubicBezTo>
                  <a:pt x="1" y="9951"/>
                  <a:pt x="51" y="10452"/>
                  <a:pt x="101" y="10953"/>
                </a:cubicBezTo>
                <a:cubicBezTo>
                  <a:pt x="226" y="12081"/>
                  <a:pt x="477" y="13184"/>
                  <a:pt x="928" y="14211"/>
                </a:cubicBezTo>
                <a:cubicBezTo>
                  <a:pt x="1229" y="14738"/>
                  <a:pt x="1680" y="15189"/>
                  <a:pt x="1805" y="15790"/>
                </a:cubicBezTo>
                <a:cubicBezTo>
                  <a:pt x="2707" y="16642"/>
                  <a:pt x="3735" y="17294"/>
                  <a:pt x="4863" y="17770"/>
                </a:cubicBezTo>
                <a:cubicBezTo>
                  <a:pt x="5013" y="17820"/>
                  <a:pt x="5138" y="17946"/>
                  <a:pt x="5264" y="18046"/>
                </a:cubicBezTo>
                <a:cubicBezTo>
                  <a:pt x="6366" y="18347"/>
                  <a:pt x="7494" y="18422"/>
                  <a:pt x="8597" y="18522"/>
                </a:cubicBezTo>
                <a:cubicBezTo>
                  <a:pt x="8768" y="18469"/>
                  <a:pt x="8939" y="18452"/>
                  <a:pt x="9109" y="18452"/>
                </a:cubicBezTo>
                <a:cubicBezTo>
                  <a:pt x="9340" y="18452"/>
                  <a:pt x="9570" y="18483"/>
                  <a:pt x="9800" y="18497"/>
                </a:cubicBezTo>
                <a:cubicBezTo>
                  <a:pt x="9882" y="18501"/>
                  <a:pt x="9963" y="18502"/>
                  <a:pt x="10044" y="18502"/>
                </a:cubicBezTo>
                <a:cubicBezTo>
                  <a:pt x="11099" y="18502"/>
                  <a:pt x="12046" y="18196"/>
                  <a:pt x="12908" y="17545"/>
                </a:cubicBezTo>
                <a:cubicBezTo>
                  <a:pt x="13058" y="17444"/>
                  <a:pt x="13209" y="17294"/>
                  <a:pt x="13434" y="17269"/>
                </a:cubicBezTo>
                <a:cubicBezTo>
                  <a:pt x="13986" y="16617"/>
                  <a:pt x="14763" y="16291"/>
                  <a:pt x="15439" y="15840"/>
                </a:cubicBezTo>
                <a:cubicBezTo>
                  <a:pt x="15489" y="15640"/>
                  <a:pt x="15665" y="15515"/>
                  <a:pt x="15765" y="15339"/>
                </a:cubicBezTo>
                <a:cubicBezTo>
                  <a:pt x="16542" y="14111"/>
                  <a:pt x="17494" y="12958"/>
                  <a:pt x="17645" y="11454"/>
                </a:cubicBezTo>
                <a:cubicBezTo>
                  <a:pt x="17670" y="11254"/>
                  <a:pt x="17695" y="11053"/>
                  <a:pt x="17695" y="10853"/>
                </a:cubicBezTo>
                <a:cubicBezTo>
                  <a:pt x="17845" y="9424"/>
                  <a:pt x="18021" y="7996"/>
                  <a:pt x="17344" y="6642"/>
                </a:cubicBezTo>
                <a:cubicBezTo>
                  <a:pt x="16943" y="5765"/>
                  <a:pt x="16742" y="4788"/>
                  <a:pt x="16141" y="4036"/>
                </a:cubicBezTo>
                <a:cubicBezTo>
                  <a:pt x="15514" y="3284"/>
                  <a:pt x="14838" y="2582"/>
                  <a:pt x="14136" y="1930"/>
                </a:cubicBezTo>
                <a:cubicBezTo>
                  <a:pt x="13710" y="1580"/>
                  <a:pt x="13359" y="1103"/>
                  <a:pt x="12757" y="978"/>
                </a:cubicBezTo>
                <a:cubicBezTo>
                  <a:pt x="11780" y="753"/>
                  <a:pt x="10878" y="352"/>
                  <a:pt x="995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3" name="Google Shape;393;p13"/>
          <p:cNvSpPr/>
          <p:nvPr/>
        </p:nvSpPr>
        <p:spPr>
          <a:xfrm>
            <a:off x="7973500" y="4656409"/>
            <a:ext cx="639926" cy="657752"/>
          </a:xfrm>
          <a:custGeom>
            <a:avLst/>
            <a:gdLst/>
            <a:ahLst/>
            <a:cxnLst/>
            <a:rect l="l" t="t" r="r" b="b"/>
            <a:pathLst>
              <a:path w="18021" h="18523" extrusionOk="0">
                <a:moveTo>
                  <a:pt x="9324" y="6066"/>
                </a:moveTo>
                <a:cubicBezTo>
                  <a:pt x="10828" y="6091"/>
                  <a:pt x="11254" y="6417"/>
                  <a:pt x="11680" y="7870"/>
                </a:cubicBezTo>
                <a:cubicBezTo>
                  <a:pt x="12081" y="9174"/>
                  <a:pt x="11855" y="10352"/>
                  <a:pt x="10853" y="11354"/>
                </a:cubicBezTo>
                <a:cubicBezTo>
                  <a:pt x="10427" y="11780"/>
                  <a:pt x="9976" y="12156"/>
                  <a:pt x="9474" y="12482"/>
                </a:cubicBezTo>
                <a:cubicBezTo>
                  <a:pt x="8947" y="12840"/>
                  <a:pt x="8367" y="13057"/>
                  <a:pt x="7748" y="13057"/>
                </a:cubicBezTo>
                <a:cubicBezTo>
                  <a:pt x="7631" y="13057"/>
                  <a:pt x="7513" y="13049"/>
                  <a:pt x="7394" y="13033"/>
                </a:cubicBezTo>
                <a:cubicBezTo>
                  <a:pt x="6868" y="12983"/>
                  <a:pt x="6341" y="12933"/>
                  <a:pt x="5815" y="12833"/>
                </a:cubicBezTo>
                <a:cubicBezTo>
                  <a:pt x="4762" y="12657"/>
                  <a:pt x="4311" y="12106"/>
                  <a:pt x="4361" y="11053"/>
                </a:cubicBezTo>
                <a:cubicBezTo>
                  <a:pt x="4361" y="10552"/>
                  <a:pt x="4412" y="10051"/>
                  <a:pt x="4587" y="9575"/>
                </a:cubicBezTo>
                <a:cubicBezTo>
                  <a:pt x="5590" y="6667"/>
                  <a:pt x="6793" y="6091"/>
                  <a:pt x="9324" y="6066"/>
                </a:cubicBezTo>
                <a:close/>
                <a:moveTo>
                  <a:pt x="9950" y="1"/>
                </a:moveTo>
                <a:cubicBezTo>
                  <a:pt x="9189" y="54"/>
                  <a:pt x="8428" y="182"/>
                  <a:pt x="7658" y="182"/>
                </a:cubicBezTo>
                <a:cubicBezTo>
                  <a:pt x="7338" y="182"/>
                  <a:pt x="7016" y="160"/>
                  <a:pt x="6692" y="101"/>
                </a:cubicBezTo>
                <a:cubicBezTo>
                  <a:pt x="6662" y="98"/>
                  <a:pt x="6631" y="96"/>
                  <a:pt x="6600" y="96"/>
                </a:cubicBezTo>
                <a:cubicBezTo>
                  <a:pt x="6400" y="96"/>
                  <a:pt x="6189" y="161"/>
                  <a:pt x="6016" y="226"/>
                </a:cubicBezTo>
                <a:cubicBezTo>
                  <a:pt x="5289" y="577"/>
                  <a:pt x="4487" y="677"/>
                  <a:pt x="3760" y="978"/>
                </a:cubicBezTo>
                <a:cubicBezTo>
                  <a:pt x="3434" y="1229"/>
                  <a:pt x="3158" y="1504"/>
                  <a:pt x="2808" y="1705"/>
                </a:cubicBezTo>
                <a:cubicBezTo>
                  <a:pt x="1103" y="2682"/>
                  <a:pt x="502" y="4286"/>
                  <a:pt x="301" y="6091"/>
                </a:cubicBezTo>
                <a:cubicBezTo>
                  <a:pt x="151" y="7219"/>
                  <a:pt x="151" y="8347"/>
                  <a:pt x="51" y="9474"/>
                </a:cubicBezTo>
                <a:cubicBezTo>
                  <a:pt x="1" y="9951"/>
                  <a:pt x="51" y="10452"/>
                  <a:pt x="101" y="10953"/>
                </a:cubicBezTo>
                <a:cubicBezTo>
                  <a:pt x="226" y="12081"/>
                  <a:pt x="477" y="13184"/>
                  <a:pt x="928" y="14211"/>
                </a:cubicBezTo>
                <a:cubicBezTo>
                  <a:pt x="1229" y="14738"/>
                  <a:pt x="1680" y="15189"/>
                  <a:pt x="1805" y="15790"/>
                </a:cubicBezTo>
                <a:cubicBezTo>
                  <a:pt x="2707" y="16642"/>
                  <a:pt x="3735" y="17294"/>
                  <a:pt x="4863" y="17770"/>
                </a:cubicBezTo>
                <a:cubicBezTo>
                  <a:pt x="5013" y="17820"/>
                  <a:pt x="5138" y="17946"/>
                  <a:pt x="5264" y="18046"/>
                </a:cubicBezTo>
                <a:cubicBezTo>
                  <a:pt x="6366" y="18347"/>
                  <a:pt x="7494" y="18422"/>
                  <a:pt x="8597" y="18522"/>
                </a:cubicBezTo>
                <a:cubicBezTo>
                  <a:pt x="8768" y="18469"/>
                  <a:pt x="8939" y="18452"/>
                  <a:pt x="9109" y="18452"/>
                </a:cubicBezTo>
                <a:cubicBezTo>
                  <a:pt x="9340" y="18452"/>
                  <a:pt x="9570" y="18483"/>
                  <a:pt x="9800" y="18497"/>
                </a:cubicBezTo>
                <a:cubicBezTo>
                  <a:pt x="9882" y="18501"/>
                  <a:pt x="9963" y="18502"/>
                  <a:pt x="10044" y="18502"/>
                </a:cubicBezTo>
                <a:cubicBezTo>
                  <a:pt x="11099" y="18502"/>
                  <a:pt x="12046" y="18196"/>
                  <a:pt x="12908" y="17545"/>
                </a:cubicBezTo>
                <a:cubicBezTo>
                  <a:pt x="13058" y="17444"/>
                  <a:pt x="13209" y="17294"/>
                  <a:pt x="13434" y="17269"/>
                </a:cubicBezTo>
                <a:cubicBezTo>
                  <a:pt x="13986" y="16617"/>
                  <a:pt x="14763" y="16291"/>
                  <a:pt x="15439" y="15840"/>
                </a:cubicBezTo>
                <a:cubicBezTo>
                  <a:pt x="15489" y="15640"/>
                  <a:pt x="15665" y="15515"/>
                  <a:pt x="15765" y="15339"/>
                </a:cubicBezTo>
                <a:cubicBezTo>
                  <a:pt x="16542" y="14111"/>
                  <a:pt x="17494" y="12958"/>
                  <a:pt x="17645" y="11454"/>
                </a:cubicBezTo>
                <a:cubicBezTo>
                  <a:pt x="17670" y="11254"/>
                  <a:pt x="17695" y="11053"/>
                  <a:pt x="17695" y="10853"/>
                </a:cubicBezTo>
                <a:cubicBezTo>
                  <a:pt x="17845" y="9424"/>
                  <a:pt x="18021" y="7996"/>
                  <a:pt x="17344" y="6642"/>
                </a:cubicBezTo>
                <a:cubicBezTo>
                  <a:pt x="16943" y="5765"/>
                  <a:pt x="16742" y="4788"/>
                  <a:pt x="16141" y="4036"/>
                </a:cubicBezTo>
                <a:cubicBezTo>
                  <a:pt x="15514" y="3284"/>
                  <a:pt x="14838" y="2582"/>
                  <a:pt x="14136" y="1930"/>
                </a:cubicBezTo>
                <a:cubicBezTo>
                  <a:pt x="13710" y="1580"/>
                  <a:pt x="13359" y="1103"/>
                  <a:pt x="12757" y="978"/>
                </a:cubicBezTo>
                <a:cubicBezTo>
                  <a:pt x="11780" y="753"/>
                  <a:pt x="10878" y="352"/>
                  <a:pt x="99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4" name="Google Shape;394;p13"/>
          <p:cNvSpPr/>
          <p:nvPr/>
        </p:nvSpPr>
        <p:spPr>
          <a:xfrm rot="5400000">
            <a:off x="8475013" y="1022925"/>
            <a:ext cx="647900" cy="744900"/>
          </a:xfrm>
          <a:custGeom>
            <a:avLst/>
            <a:gdLst/>
            <a:ahLst/>
            <a:cxnLst/>
            <a:rect l="l" t="t" r="r" b="b"/>
            <a:pathLst>
              <a:path w="25916" h="29796" extrusionOk="0">
                <a:moveTo>
                  <a:pt x="4562" y="2331"/>
                </a:moveTo>
                <a:cubicBezTo>
                  <a:pt x="4587" y="2356"/>
                  <a:pt x="4587" y="2381"/>
                  <a:pt x="4612" y="2381"/>
                </a:cubicBezTo>
                <a:cubicBezTo>
                  <a:pt x="4587" y="2407"/>
                  <a:pt x="4587" y="2432"/>
                  <a:pt x="4587" y="2457"/>
                </a:cubicBezTo>
                <a:cubicBezTo>
                  <a:pt x="4562" y="2432"/>
                  <a:pt x="4537" y="2407"/>
                  <a:pt x="4512" y="2381"/>
                </a:cubicBezTo>
                <a:cubicBezTo>
                  <a:pt x="4512" y="2381"/>
                  <a:pt x="4537" y="2356"/>
                  <a:pt x="4562" y="2331"/>
                </a:cubicBezTo>
                <a:close/>
                <a:moveTo>
                  <a:pt x="18146" y="1605"/>
                </a:moveTo>
                <a:lnTo>
                  <a:pt x="18146" y="1605"/>
                </a:lnTo>
                <a:cubicBezTo>
                  <a:pt x="18096" y="2457"/>
                  <a:pt x="17745" y="3234"/>
                  <a:pt x="17445" y="4011"/>
                </a:cubicBezTo>
                <a:cubicBezTo>
                  <a:pt x="17169" y="4762"/>
                  <a:pt x="17019" y="5640"/>
                  <a:pt x="15891" y="5965"/>
                </a:cubicBezTo>
                <a:cubicBezTo>
                  <a:pt x="16693" y="4412"/>
                  <a:pt x="17420" y="3008"/>
                  <a:pt x="18146" y="1605"/>
                </a:cubicBezTo>
                <a:close/>
                <a:moveTo>
                  <a:pt x="12582" y="6341"/>
                </a:moveTo>
                <a:cubicBezTo>
                  <a:pt x="12582" y="6366"/>
                  <a:pt x="12607" y="6392"/>
                  <a:pt x="12607" y="6417"/>
                </a:cubicBezTo>
                <a:cubicBezTo>
                  <a:pt x="12607" y="6442"/>
                  <a:pt x="12582" y="6467"/>
                  <a:pt x="12557" y="6492"/>
                </a:cubicBezTo>
                <a:cubicBezTo>
                  <a:pt x="12557" y="6467"/>
                  <a:pt x="12532" y="6442"/>
                  <a:pt x="12532" y="6417"/>
                </a:cubicBezTo>
                <a:cubicBezTo>
                  <a:pt x="12532" y="6392"/>
                  <a:pt x="12557" y="6366"/>
                  <a:pt x="12582" y="6341"/>
                </a:cubicBezTo>
                <a:close/>
                <a:moveTo>
                  <a:pt x="15415" y="7770"/>
                </a:moveTo>
                <a:cubicBezTo>
                  <a:pt x="15415" y="7795"/>
                  <a:pt x="15415" y="7820"/>
                  <a:pt x="15415" y="7845"/>
                </a:cubicBezTo>
                <a:cubicBezTo>
                  <a:pt x="15415" y="7870"/>
                  <a:pt x="15389" y="7870"/>
                  <a:pt x="15364" y="7870"/>
                </a:cubicBezTo>
                <a:cubicBezTo>
                  <a:pt x="15364" y="7845"/>
                  <a:pt x="15339" y="7820"/>
                  <a:pt x="15339" y="7795"/>
                </a:cubicBezTo>
                <a:cubicBezTo>
                  <a:pt x="15339" y="7795"/>
                  <a:pt x="15389" y="7795"/>
                  <a:pt x="15415" y="7770"/>
                </a:cubicBezTo>
                <a:close/>
                <a:moveTo>
                  <a:pt x="10878" y="2958"/>
                </a:moveTo>
                <a:lnTo>
                  <a:pt x="10878" y="2958"/>
                </a:lnTo>
                <a:cubicBezTo>
                  <a:pt x="10953" y="3559"/>
                  <a:pt x="10653" y="4036"/>
                  <a:pt x="10477" y="4512"/>
                </a:cubicBezTo>
                <a:cubicBezTo>
                  <a:pt x="10051" y="5615"/>
                  <a:pt x="9525" y="6717"/>
                  <a:pt x="9099" y="7820"/>
                </a:cubicBezTo>
                <a:cubicBezTo>
                  <a:pt x="8923" y="8246"/>
                  <a:pt x="8673" y="8472"/>
                  <a:pt x="8121" y="8572"/>
                </a:cubicBezTo>
                <a:cubicBezTo>
                  <a:pt x="9074" y="6617"/>
                  <a:pt x="9976" y="4787"/>
                  <a:pt x="10878" y="2958"/>
                </a:cubicBezTo>
                <a:close/>
                <a:moveTo>
                  <a:pt x="11304" y="9349"/>
                </a:moveTo>
                <a:lnTo>
                  <a:pt x="11304" y="9349"/>
                </a:lnTo>
                <a:cubicBezTo>
                  <a:pt x="11373" y="9372"/>
                  <a:pt x="11358" y="9394"/>
                  <a:pt x="11280" y="9417"/>
                </a:cubicBezTo>
                <a:lnTo>
                  <a:pt x="11280" y="9417"/>
                </a:lnTo>
                <a:cubicBezTo>
                  <a:pt x="11283" y="9391"/>
                  <a:pt x="11304" y="9349"/>
                  <a:pt x="11304" y="9349"/>
                </a:cubicBezTo>
                <a:close/>
                <a:moveTo>
                  <a:pt x="17770" y="10978"/>
                </a:moveTo>
                <a:cubicBezTo>
                  <a:pt x="17795" y="10978"/>
                  <a:pt x="17821" y="11003"/>
                  <a:pt x="17821" y="11003"/>
                </a:cubicBezTo>
                <a:cubicBezTo>
                  <a:pt x="17821" y="11028"/>
                  <a:pt x="17821" y="11053"/>
                  <a:pt x="17795" y="11103"/>
                </a:cubicBezTo>
                <a:cubicBezTo>
                  <a:pt x="17795" y="11078"/>
                  <a:pt x="17745" y="11078"/>
                  <a:pt x="17745" y="11053"/>
                </a:cubicBezTo>
                <a:cubicBezTo>
                  <a:pt x="17745" y="11028"/>
                  <a:pt x="17770" y="11003"/>
                  <a:pt x="17770" y="10978"/>
                </a:cubicBezTo>
                <a:close/>
                <a:moveTo>
                  <a:pt x="11252" y="9435"/>
                </a:moveTo>
                <a:cubicBezTo>
                  <a:pt x="11103" y="10227"/>
                  <a:pt x="11074" y="10306"/>
                  <a:pt x="10151" y="11429"/>
                </a:cubicBezTo>
                <a:cubicBezTo>
                  <a:pt x="10375" y="10684"/>
                  <a:pt x="10328" y="9817"/>
                  <a:pt x="11252" y="9435"/>
                </a:cubicBezTo>
                <a:close/>
                <a:moveTo>
                  <a:pt x="6116" y="13559"/>
                </a:moveTo>
                <a:lnTo>
                  <a:pt x="6116" y="13559"/>
                </a:lnTo>
                <a:cubicBezTo>
                  <a:pt x="6296" y="13695"/>
                  <a:pt x="6173" y="13749"/>
                  <a:pt x="6073" y="13813"/>
                </a:cubicBezTo>
                <a:lnTo>
                  <a:pt x="6073" y="13813"/>
                </a:lnTo>
                <a:cubicBezTo>
                  <a:pt x="6096" y="13741"/>
                  <a:pt x="6116" y="13650"/>
                  <a:pt x="6116" y="13559"/>
                </a:cubicBezTo>
                <a:close/>
                <a:moveTo>
                  <a:pt x="2858" y="1"/>
                </a:moveTo>
                <a:cubicBezTo>
                  <a:pt x="2633" y="853"/>
                  <a:pt x="2206" y="1605"/>
                  <a:pt x="1956" y="2432"/>
                </a:cubicBezTo>
                <a:cubicBezTo>
                  <a:pt x="1279" y="4662"/>
                  <a:pt x="477" y="6843"/>
                  <a:pt x="101" y="9148"/>
                </a:cubicBezTo>
                <a:cubicBezTo>
                  <a:pt x="1" y="9725"/>
                  <a:pt x="1" y="10251"/>
                  <a:pt x="302" y="10778"/>
                </a:cubicBezTo>
                <a:cubicBezTo>
                  <a:pt x="537" y="11197"/>
                  <a:pt x="761" y="11381"/>
                  <a:pt x="1079" y="11381"/>
                </a:cubicBezTo>
                <a:cubicBezTo>
                  <a:pt x="1235" y="11381"/>
                  <a:pt x="1415" y="11336"/>
                  <a:pt x="1630" y="11254"/>
                </a:cubicBezTo>
                <a:cubicBezTo>
                  <a:pt x="1896" y="11143"/>
                  <a:pt x="2122" y="10915"/>
                  <a:pt x="2430" y="10915"/>
                </a:cubicBezTo>
                <a:cubicBezTo>
                  <a:pt x="2471" y="10915"/>
                  <a:pt x="2513" y="10919"/>
                  <a:pt x="2557" y="10928"/>
                </a:cubicBezTo>
                <a:cubicBezTo>
                  <a:pt x="2733" y="11304"/>
                  <a:pt x="2633" y="11630"/>
                  <a:pt x="2482" y="11981"/>
                </a:cubicBezTo>
                <a:cubicBezTo>
                  <a:pt x="1881" y="13259"/>
                  <a:pt x="1555" y="14612"/>
                  <a:pt x="1129" y="15940"/>
                </a:cubicBezTo>
                <a:cubicBezTo>
                  <a:pt x="953" y="16442"/>
                  <a:pt x="803" y="16968"/>
                  <a:pt x="828" y="17494"/>
                </a:cubicBezTo>
                <a:cubicBezTo>
                  <a:pt x="853" y="18271"/>
                  <a:pt x="1079" y="18547"/>
                  <a:pt x="1856" y="18747"/>
                </a:cubicBezTo>
                <a:cubicBezTo>
                  <a:pt x="1969" y="18778"/>
                  <a:pt x="2083" y="18793"/>
                  <a:pt x="2196" y="18793"/>
                </a:cubicBezTo>
                <a:cubicBezTo>
                  <a:pt x="2632" y="18793"/>
                  <a:pt x="3045" y="18569"/>
                  <a:pt x="3284" y="18171"/>
                </a:cubicBezTo>
                <a:cubicBezTo>
                  <a:pt x="3460" y="17920"/>
                  <a:pt x="3510" y="17595"/>
                  <a:pt x="3810" y="17444"/>
                </a:cubicBezTo>
                <a:cubicBezTo>
                  <a:pt x="4377" y="16164"/>
                  <a:pt x="5185" y="15029"/>
                  <a:pt x="6021" y="13897"/>
                </a:cubicBezTo>
                <a:lnTo>
                  <a:pt x="6021" y="13897"/>
                </a:lnTo>
                <a:cubicBezTo>
                  <a:pt x="5608" y="15157"/>
                  <a:pt x="5378" y="16486"/>
                  <a:pt x="4663" y="17645"/>
                </a:cubicBezTo>
                <a:cubicBezTo>
                  <a:pt x="4362" y="18146"/>
                  <a:pt x="4136" y="18697"/>
                  <a:pt x="3861" y="19224"/>
                </a:cubicBezTo>
                <a:cubicBezTo>
                  <a:pt x="3861" y="19600"/>
                  <a:pt x="3785" y="19925"/>
                  <a:pt x="3635" y="20276"/>
                </a:cubicBezTo>
                <a:cubicBezTo>
                  <a:pt x="3159" y="21379"/>
                  <a:pt x="2658" y="22457"/>
                  <a:pt x="2231" y="23585"/>
                </a:cubicBezTo>
                <a:cubicBezTo>
                  <a:pt x="1830" y="24662"/>
                  <a:pt x="2282" y="25389"/>
                  <a:pt x="3460" y="25690"/>
                </a:cubicBezTo>
                <a:cubicBezTo>
                  <a:pt x="4136" y="25565"/>
                  <a:pt x="4587" y="25138"/>
                  <a:pt x="4963" y="24612"/>
                </a:cubicBezTo>
                <a:cubicBezTo>
                  <a:pt x="5540" y="23735"/>
                  <a:pt x="6066" y="22858"/>
                  <a:pt x="6592" y="21981"/>
                </a:cubicBezTo>
                <a:cubicBezTo>
                  <a:pt x="7169" y="21003"/>
                  <a:pt x="7821" y="20076"/>
                  <a:pt x="8397" y="19098"/>
                </a:cubicBezTo>
                <a:cubicBezTo>
                  <a:pt x="9124" y="17870"/>
                  <a:pt x="9976" y="16717"/>
                  <a:pt x="10678" y="15464"/>
                </a:cubicBezTo>
                <a:cubicBezTo>
                  <a:pt x="11254" y="14412"/>
                  <a:pt x="11856" y="13384"/>
                  <a:pt x="12532" y="12382"/>
                </a:cubicBezTo>
                <a:cubicBezTo>
                  <a:pt x="13259" y="11329"/>
                  <a:pt x="14011" y="10276"/>
                  <a:pt x="14638" y="9123"/>
                </a:cubicBezTo>
                <a:cubicBezTo>
                  <a:pt x="14705" y="8988"/>
                  <a:pt x="14733" y="8790"/>
                  <a:pt x="15014" y="8790"/>
                </a:cubicBezTo>
                <a:cubicBezTo>
                  <a:pt x="15044" y="8790"/>
                  <a:pt x="15077" y="8793"/>
                  <a:pt x="15114" y="8798"/>
                </a:cubicBezTo>
                <a:cubicBezTo>
                  <a:pt x="14462" y="10276"/>
                  <a:pt x="13961" y="11755"/>
                  <a:pt x="13410" y="13184"/>
                </a:cubicBezTo>
                <a:cubicBezTo>
                  <a:pt x="12532" y="15514"/>
                  <a:pt x="11404" y="17745"/>
                  <a:pt x="10377" y="20026"/>
                </a:cubicBezTo>
                <a:cubicBezTo>
                  <a:pt x="9625" y="21680"/>
                  <a:pt x="8848" y="23359"/>
                  <a:pt x="8046" y="24988"/>
                </a:cubicBezTo>
                <a:cubicBezTo>
                  <a:pt x="7745" y="25590"/>
                  <a:pt x="7344" y="26141"/>
                  <a:pt x="7044" y="26717"/>
                </a:cubicBezTo>
                <a:cubicBezTo>
                  <a:pt x="6517" y="27745"/>
                  <a:pt x="6868" y="28647"/>
                  <a:pt x="7821" y="28823"/>
                </a:cubicBezTo>
                <a:cubicBezTo>
                  <a:pt x="7896" y="28837"/>
                  <a:pt x="7973" y="28844"/>
                  <a:pt x="8051" y="28844"/>
                </a:cubicBezTo>
                <a:cubicBezTo>
                  <a:pt x="8513" y="28844"/>
                  <a:pt x="8988" y="28590"/>
                  <a:pt x="9224" y="28096"/>
                </a:cubicBezTo>
                <a:cubicBezTo>
                  <a:pt x="10051" y="26517"/>
                  <a:pt x="11029" y="25013"/>
                  <a:pt x="11730" y="23359"/>
                </a:cubicBezTo>
                <a:cubicBezTo>
                  <a:pt x="12858" y="20803"/>
                  <a:pt x="14061" y="18296"/>
                  <a:pt x="15314" y="15815"/>
                </a:cubicBezTo>
                <a:cubicBezTo>
                  <a:pt x="15941" y="14612"/>
                  <a:pt x="16492" y="13334"/>
                  <a:pt x="17269" y="12231"/>
                </a:cubicBezTo>
                <a:cubicBezTo>
                  <a:pt x="17294" y="11955"/>
                  <a:pt x="17269" y="11705"/>
                  <a:pt x="17595" y="11529"/>
                </a:cubicBezTo>
                <a:lnTo>
                  <a:pt x="17595" y="11529"/>
                </a:lnTo>
                <a:cubicBezTo>
                  <a:pt x="17720" y="11880"/>
                  <a:pt x="17570" y="12081"/>
                  <a:pt x="17294" y="12231"/>
                </a:cubicBezTo>
                <a:cubicBezTo>
                  <a:pt x="17344" y="12607"/>
                  <a:pt x="17194" y="12958"/>
                  <a:pt x="17069" y="13284"/>
                </a:cubicBezTo>
                <a:cubicBezTo>
                  <a:pt x="16693" y="14211"/>
                  <a:pt x="16217" y="15138"/>
                  <a:pt x="16016" y="16091"/>
                </a:cubicBezTo>
                <a:cubicBezTo>
                  <a:pt x="15690" y="17544"/>
                  <a:pt x="15039" y="18848"/>
                  <a:pt x="14487" y="20201"/>
                </a:cubicBezTo>
                <a:cubicBezTo>
                  <a:pt x="13535" y="22657"/>
                  <a:pt x="12532" y="25088"/>
                  <a:pt x="11580" y="27519"/>
                </a:cubicBezTo>
                <a:cubicBezTo>
                  <a:pt x="11430" y="27895"/>
                  <a:pt x="11354" y="28296"/>
                  <a:pt x="11279" y="28672"/>
                </a:cubicBezTo>
                <a:cubicBezTo>
                  <a:pt x="11204" y="29174"/>
                  <a:pt x="11480" y="29499"/>
                  <a:pt x="11906" y="29700"/>
                </a:cubicBezTo>
                <a:cubicBezTo>
                  <a:pt x="12045" y="29766"/>
                  <a:pt x="12167" y="29795"/>
                  <a:pt x="12277" y="29795"/>
                </a:cubicBezTo>
                <a:cubicBezTo>
                  <a:pt x="12543" y="29795"/>
                  <a:pt x="12738" y="29622"/>
                  <a:pt x="12933" y="29374"/>
                </a:cubicBezTo>
                <a:cubicBezTo>
                  <a:pt x="13284" y="28923"/>
                  <a:pt x="13635" y="28497"/>
                  <a:pt x="13911" y="27996"/>
                </a:cubicBezTo>
                <a:cubicBezTo>
                  <a:pt x="14863" y="26241"/>
                  <a:pt x="15916" y="24537"/>
                  <a:pt x="16768" y="22732"/>
                </a:cubicBezTo>
                <a:cubicBezTo>
                  <a:pt x="17720" y="20677"/>
                  <a:pt x="18723" y="18647"/>
                  <a:pt x="19650" y="16592"/>
                </a:cubicBezTo>
                <a:cubicBezTo>
                  <a:pt x="19851" y="16191"/>
                  <a:pt x="20126" y="15915"/>
                  <a:pt x="20427" y="15514"/>
                </a:cubicBezTo>
                <a:cubicBezTo>
                  <a:pt x="20552" y="16016"/>
                  <a:pt x="20577" y="16442"/>
                  <a:pt x="20452" y="16793"/>
                </a:cubicBezTo>
                <a:cubicBezTo>
                  <a:pt x="19926" y="18572"/>
                  <a:pt x="19901" y="20402"/>
                  <a:pt x="19450" y="22181"/>
                </a:cubicBezTo>
                <a:cubicBezTo>
                  <a:pt x="19349" y="22607"/>
                  <a:pt x="19374" y="23058"/>
                  <a:pt x="19249" y="23459"/>
                </a:cubicBezTo>
                <a:cubicBezTo>
                  <a:pt x="18948" y="24612"/>
                  <a:pt x="19124" y="25840"/>
                  <a:pt x="18422" y="26918"/>
                </a:cubicBezTo>
                <a:cubicBezTo>
                  <a:pt x="18146" y="27319"/>
                  <a:pt x="18472" y="28146"/>
                  <a:pt x="18923" y="28372"/>
                </a:cubicBezTo>
                <a:cubicBezTo>
                  <a:pt x="19041" y="28434"/>
                  <a:pt x="19160" y="28464"/>
                  <a:pt x="19273" y="28464"/>
                </a:cubicBezTo>
                <a:cubicBezTo>
                  <a:pt x="19570" y="28464"/>
                  <a:pt x="19821" y="28258"/>
                  <a:pt x="19876" y="27895"/>
                </a:cubicBezTo>
                <a:cubicBezTo>
                  <a:pt x="19926" y="27519"/>
                  <a:pt x="19951" y="27169"/>
                  <a:pt x="20001" y="26793"/>
                </a:cubicBezTo>
                <a:cubicBezTo>
                  <a:pt x="20377" y="24813"/>
                  <a:pt x="20928" y="22858"/>
                  <a:pt x="21179" y="20828"/>
                </a:cubicBezTo>
                <a:cubicBezTo>
                  <a:pt x="21530" y="18271"/>
                  <a:pt x="22181" y="15765"/>
                  <a:pt x="22708" y="13209"/>
                </a:cubicBezTo>
                <a:cubicBezTo>
                  <a:pt x="22983" y="11780"/>
                  <a:pt x="23284" y="10351"/>
                  <a:pt x="23585" y="8923"/>
                </a:cubicBezTo>
                <a:cubicBezTo>
                  <a:pt x="23836" y="7670"/>
                  <a:pt x="24161" y="6417"/>
                  <a:pt x="24437" y="5138"/>
                </a:cubicBezTo>
                <a:cubicBezTo>
                  <a:pt x="24713" y="3835"/>
                  <a:pt x="25114" y="2582"/>
                  <a:pt x="25640" y="1354"/>
                </a:cubicBezTo>
                <a:cubicBezTo>
                  <a:pt x="25841" y="903"/>
                  <a:pt x="25916" y="477"/>
                  <a:pt x="25916" y="1"/>
                </a:cubicBezTo>
                <a:lnTo>
                  <a:pt x="24111" y="1"/>
                </a:lnTo>
                <a:cubicBezTo>
                  <a:pt x="23384" y="3359"/>
                  <a:pt x="22031" y="6517"/>
                  <a:pt x="20828" y="9725"/>
                </a:cubicBezTo>
                <a:cubicBezTo>
                  <a:pt x="20778" y="9800"/>
                  <a:pt x="20678" y="9850"/>
                  <a:pt x="20603" y="9900"/>
                </a:cubicBezTo>
                <a:cubicBezTo>
                  <a:pt x="20352" y="9499"/>
                  <a:pt x="20628" y="9173"/>
                  <a:pt x="20728" y="8848"/>
                </a:cubicBezTo>
                <a:cubicBezTo>
                  <a:pt x="21505" y="6542"/>
                  <a:pt x="22282" y="4236"/>
                  <a:pt x="23034" y="1930"/>
                </a:cubicBezTo>
                <a:cubicBezTo>
                  <a:pt x="23234" y="1304"/>
                  <a:pt x="23485" y="677"/>
                  <a:pt x="23510" y="1"/>
                </a:cubicBezTo>
                <a:lnTo>
                  <a:pt x="15690" y="1"/>
                </a:lnTo>
                <a:cubicBezTo>
                  <a:pt x="15690" y="251"/>
                  <a:pt x="15615" y="452"/>
                  <a:pt x="15515" y="677"/>
                </a:cubicBezTo>
                <a:cubicBezTo>
                  <a:pt x="14763" y="2181"/>
                  <a:pt x="14011" y="3710"/>
                  <a:pt x="13259" y="5239"/>
                </a:cubicBezTo>
                <a:cubicBezTo>
                  <a:pt x="13209" y="5339"/>
                  <a:pt x="13134" y="5464"/>
                  <a:pt x="12908" y="5489"/>
                </a:cubicBezTo>
                <a:cubicBezTo>
                  <a:pt x="12958" y="4863"/>
                  <a:pt x="13284" y="4361"/>
                  <a:pt x="13485" y="3835"/>
                </a:cubicBezTo>
                <a:cubicBezTo>
                  <a:pt x="13936" y="2557"/>
                  <a:pt x="14587" y="1329"/>
                  <a:pt x="14888" y="1"/>
                </a:cubicBezTo>
                <a:lnTo>
                  <a:pt x="5665" y="1"/>
                </a:lnTo>
                <a:cubicBezTo>
                  <a:pt x="5615" y="752"/>
                  <a:pt x="5164" y="1304"/>
                  <a:pt x="4788" y="1880"/>
                </a:cubicBezTo>
                <a:cubicBezTo>
                  <a:pt x="4688" y="1178"/>
                  <a:pt x="5164" y="652"/>
                  <a:pt x="52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5" name="Google Shape;395;p13"/>
          <p:cNvSpPr/>
          <p:nvPr/>
        </p:nvSpPr>
        <p:spPr>
          <a:xfrm rot="5400000">
            <a:off x="8343989" y="344926"/>
            <a:ext cx="742525" cy="912325"/>
          </a:xfrm>
          <a:custGeom>
            <a:avLst/>
            <a:gdLst/>
            <a:ahLst/>
            <a:cxnLst/>
            <a:rect l="l" t="t" r="r" b="b"/>
            <a:pathLst>
              <a:path w="29701" h="36493" extrusionOk="0">
                <a:moveTo>
                  <a:pt x="51" y="1"/>
                </a:moveTo>
                <a:cubicBezTo>
                  <a:pt x="1" y="351"/>
                  <a:pt x="101" y="652"/>
                  <a:pt x="201" y="978"/>
                </a:cubicBezTo>
                <a:cubicBezTo>
                  <a:pt x="1479" y="4863"/>
                  <a:pt x="2808" y="8747"/>
                  <a:pt x="4011" y="12632"/>
                </a:cubicBezTo>
                <a:cubicBezTo>
                  <a:pt x="4838" y="15264"/>
                  <a:pt x="5514" y="17945"/>
                  <a:pt x="6241" y="20602"/>
                </a:cubicBezTo>
                <a:cubicBezTo>
                  <a:pt x="6467" y="21379"/>
                  <a:pt x="6692" y="22131"/>
                  <a:pt x="6918" y="22908"/>
                </a:cubicBezTo>
                <a:cubicBezTo>
                  <a:pt x="7287" y="22875"/>
                  <a:pt x="7656" y="22843"/>
                  <a:pt x="8025" y="22843"/>
                </a:cubicBezTo>
                <a:cubicBezTo>
                  <a:pt x="8508" y="22843"/>
                  <a:pt x="8991" y="22899"/>
                  <a:pt x="9474" y="23083"/>
                </a:cubicBezTo>
                <a:cubicBezTo>
                  <a:pt x="10427" y="23434"/>
                  <a:pt x="10803" y="24036"/>
                  <a:pt x="10878" y="25038"/>
                </a:cubicBezTo>
                <a:cubicBezTo>
                  <a:pt x="11003" y="26467"/>
                  <a:pt x="10402" y="27545"/>
                  <a:pt x="9499" y="28547"/>
                </a:cubicBezTo>
                <a:cubicBezTo>
                  <a:pt x="9199" y="28848"/>
                  <a:pt x="8848" y="29023"/>
                  <a:pt x="8447" y="29098"/>
                </a:cubicBezTo>
                <a:cubicBezTo>
                  <a:pt x="8798" y="30652"/>
                  <a:pt x="9449" y="32106"/>
                  <a:pt x="9499" y="33710"/>
                </a:cubicBezTo>
                <a:cubicBezTo>
                  <a:pt x="9675" y="33835"/>
                  <a:pt x="9875" y="33986"/>
                  <a:pt x="10076" y="34111"/>
                </a:cubicBezTo>
                <a:lnTo>
                  <a:pt x="12332" y="34111"/>
                </a:lnTo>
                <a:cubicBezTo>
                  <a:pt x="11843" y="34618"/>
                  <a:pt x="11368" y="34661"/>
                  <a:pt x="10918" y="34661"/>
                </a:cubicBezTo>
                <a:cubicBezTo>
                  <a:pt x="10828" y="34661"/>
                  <a:pt x="10739" y="34659"/>
                  <a:pt x="10651" y="34659"/>
                </a:cubicBezTo>
                <a:cubicBezTo>
                  <a:pt x="10593" y="34659"/>
                  <a:pt x="10535" y="34660"/>
                  <a:pt x="10477" y="34662"/>
                </a:cubicBezTo>
                <a:cubicBezTo>
                  <a:pt x="10527" y="34738"/>
                  <a:pt x="10602" y="34838"/>
                  <a:pt x="10677" y="34913"/>
                </a:cubicBezTo>
                <a:cubicBezTo>
                  <a:pt x="10709" y="34910"/>
                  <a:pt x="10740" y="34909"/>
                  <a:pt x="10772" y="34909"/>
                </a:cubicBezTo>
                <a:cubicBezTo>
                  <a:pt x="11101" y="34909"/>
                  <a:pt x="11437" y="35045"/>
                  <a:pt x="11761" y="35045"/>
                </a:cubicBezTo>
                <a:cubicBezTo>
                  <a:pt x="11975" y="35045"/>
                  <a:pt x="12184" y="34986"/>
                  <a:pt x="12382" y="34788"/>
                </a:cubicBezTo>
                <a:cubicBezTo>
                  <a:pt x="12386" y="34783"/>
                  <a:pt x="12396" y="34781"/>
                  <a:pt x="12409" y="34781"/>
                </a:cubicBezTo>
                <a:cubicBezTo>
                  <a:pt x="12467" y="34781"/>
                  <a:pt x="12591" y="34822"/>
                  <a:pt x="12632" y="34863"/>
                </a:cubicBezTo>
                <a:cubicBezTo>
                  <a:pt x="12869" y="35074"/>
                  <a:pt x="13134" y="35139"/>
                  <a:pt x="13394" y="35139"/>
                </a:cubicBezTo>
                <a:cubicBezTo>
                  <a:pt x="13629" y="35139"/>
                  <a:pt x="13859" y="35086"/>
                  <a:pt x="14061" y="35038"/>
                </a:cubicBezTo>
                <a:cubicBezTo>
                  <a:pt x="14236" y="35000"/>
                  <a:pt x="14401" y="34983"/>
                  <a:pt x="14558" y="34983"/>
                </a:cubicBezTo>
                <a:cubicBezTo>
                  <a:pt x="15236" y="34983"/>
                  <a:pt x="15772" y="35304"/>
                  <a:pt x="16342" y="35690"/>
                </a:cubicBezTo>
                <a:cubicBezTo>
                  <a:pt x="16854" y="36056"/>
                  <a:pt x="17366" y="36493"/>
                  <a:pt x="18063" y="36493"/>
                </a:cubicBezTo>
                <a:cubicBezTo>
                  <a:pt x="18082" y="36493"/>
                  <a:pt x="18102" y="36493"/>
                  <a:pt x="18121" y="36492"/>
                </a:cubicBezTo>
                <a:cubicBezTo>
                  <a:pt x="17996" y="35113"/>
                  <a:pt x="18096" y="33760"/>
                  <a:pt x="18873" y="32532"/>
                </a:cubicBezTo>
                <a:cubicBezTo>
                  <a:pt x="19438" y="31672"/>
                  <a:pt x="20171" y="31078"/>
                  <a:pt x="21261" y="31078"/>
                </a:cubicBezTo>
                <a:cubicBezTo>
                  <a:pt x="21284" y="31078"/>
                  <a:pt x="21306" y="31078"/>
                  <a:pt x="21329" y="31078"/>
                </a:cubicBezTo>
                <a:cubicBezTo>
                  <a:pt x="21755" y="31078"/>
                  <a:pt x="22131" y="31204"/>
                  <a:pt x="22407" y="31504"/>
                </a:cubicBezTo>
                <a:cubicBezTo>
                  <a:pt x="23309" y="32507"/>
                  <a:pt x="24011" y="33585"/>
                  <a:pt x="23560" y="35013"/>
                </a:cubicBezTo>
                <a:cubicBezTo>
                  <a:pt x="23535" y="35113"/>
                  <a:pt x="23535" y="35214"/>
                  <a:pt x="23510" y="35314"/>
                </a:cubicBezTo>
                <a:cubicBezTo>
                  <a:pt x="23587" y="35308"/>
                  <a:pt x="23665" y="35307"/>
                  <a:pt x="23744" y="35307"/>
                </a:cubicBezTo>
                <a:cubicBezTo>
                  <a:pt x="23910" y="35307"/>
                  <a:pt x="24078" y="35315"/>
                  <a:pt x="24243" y="35315"/>
                </a:cubicBezTo>
                <a:cubicBezTo>
                  <a:pt x="24711" y="35315"/>
                  <a:pt x="25160" y="35248"/>
                  <a:pt x="25489" y="34738"/>
                </a:cubicBezTo>
                <a:cubicBezTo>
                  <a:pt x="25540" y="34687"/>
                  <a:pt x="25690" y="34712"/>
                  <a:pt x="25790" y="34687"/>
                </a:cubicBezTo>
                <a:cubicBezTo>
                  <a:pt x="26492" y="34537"/>
                  <a:pt x="27018" y="34086"/>
                  <a:pt x="27595" y="33710"/>
                </a:cubicBezTo>
                <a:cubicBezTo>
                  <a:pt x="28447" y="33134"/>
                  <a:pt x="28672" y="32181"/>
                  <a:pt x="29048" y="31304"/>
                </a:cubicBezTo>
                <a:cubicBezTo>
                  <a:pt x="29525" y="30201"/>
                  <a:pt x="29700" y="29073"/>
                  <a:pt x="29374" y="27845"/>
                </a:cubicBezTo>
                <a:cubicBezTo>
                  <a:pt x="29199" y="27169"/>
                  <a:pt x="29199" y="26417"/>
                  <a:pt x="29124" y="25690"/>
                </a:cubicBezTo>
                <a:cubicBezTo>
                  <a:pt x="27946" y="25389"/>
                  <a:pt x="27494" y="24662"/>
                  <a:pt x="27895" y="23585"/>
                </a:cubicBezTo>
                <a:cubicBezTo>
                  <a:pt x="28322" y="22457"/>
                  <a:pt x="28823" y="21379"/>
                  <a:pt x="29299" y="20276"/>
                </a:cubicBezTo>
                <a:cubicBezTo>
                  <a:pt x="29449" y="19925"/>
                  <a:pt x="29525" y="19600"/>
                  <a:pt x="29525" y="19224"/>
                </a:cubicBezTo>
                <a:cubicBezTo>
                  <a:pt x="29500" y="18622"/>
                  <a:pt x="29500" y="18046"/>
                  <a:pt x="29474" y="17444"/>
                </a:cubicBezTo>
                <a:cubicBezTo>
                  <a:pt x="29174" y="17595"/>
                  <a:pt x="29124" y="17920"/>
                  <a:pt x="28948" y="18171"/>
                </a:cubicBezTo>
                <a:cubicBezTo>
                  <a:pt x="28709" y="18569"/>
                  <a:pt x="28296" y="18793"/>
                  <a:pt x="27860" y="18793"/>
                </a:cubicBezTo>
                <a:cubicBezTo>
                  <a:pt x="27747" y="18793"/>
                  <a:pt x="27633" y="18778"/>
                  <a:pt x="27520" y="18747"/>
                </a:cubicBezTo>
                <a:cubicBezTo>
                  <a:pt x="26743" y="18547"/>
                  <a:pt x="26517" y="18271"/>
                  <a:pt x="26492" y="17494"/>
                </a:cubicBezTo>
                <a:cubicBezTo>
                  <a:pt x="26467" y="16968"/>
                  <a:pt x="26617" y="16442"/>
                  <a:pt x="26793" y="15940"/>
                </a:cubicBezTo>
                <a:cubicBezTo>
                  <a:pt x="27219" y="14612"/>
                  <a:pt x="27545" y="13259"/>
                  <a:pt x="28146" y="11981"/>
                </a:cubicBezTo>
                <a:cubicBezTo>
                  <a:pt x="28297" y="11630"/>
                  <a:pt x="28397" y="11304"/>
                  <a:pt x="28221" y="10928"/>
                </a:cubicBezTo>
                <a:cubicBezTo>
                  <a:pt x="28177" y="10919"/>
                  <a:pt x="28135" y="10915"/>
                  <a:pt x="28094" y="10915"/>
                </a:cubicBezTo>
                <a:cubicBezTo>
                  <a:pt x="27786" y="10915"/>
                  <a:pt x="27560" y="11143"/>
                  <a:pt x="27294" y="11254"/>
                </a:cubicBezTo>
                <a:cubicBezTo>
                  <a:pt x="27079" y="11336"/>
                  <a:pt x="26899" y="11381"/>
                  <a:pt x="26743" y="11381"/>
                </a:cubicBezTo>
                <a:cubicBezTo>
                  <a:pt x="26425" y="11381"/>
                  <a:pt x="26201" y="11197"/>
                  <a:pt x="25966" y="10778"/>
                </a:cubicBezTo>
                <a:cubicBezTo>
                  <a:pt x="25665" y="10251"/>
                  <a:pt x="25665" y="9725"/>
                  <a:pt x="25765" y="9148"/>
                </a:cubicBezTo>
                <a:cubicBezTo>
                  <a:pt x="26141" y="6843"/>
                  <a:pt x="26943" y="4662"/>
                  <a:pt x="27620" y="2432"/>
                </a:cubicBezTo>
                <a:cubicBezTo>
                  <a:pt x="27870" y="1605"/>
                  <a:pt x="28297" y="853"/>
                  <a:pt x="285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6" name="Google Shape;396;p13"/>
          <p:cNvSpPr/>
          <p:nvPr/>
        </p:nvSpPr>
        <p:spPr>
          <a:xfrm rot="5400000">
            <a:off x="8530100" y="-39787"/>
            <a:ext cx="401025" cy="881600"/>
          </a:xfrm>
          <a:custGeom>
            <a:avLst/>
            <a:gdLst/>
            <a:ahLst/>
            <a:cxnLst/>
            <a:rect l="l" t="t" r="r" b="b"/>
            <a:pathLst>
              <a:path w="16041" h="35264" extrusionOk="0">
                <a:moveTo>
                  <a:pt x="1" y="1"/>
                </a:moveTo>
                <a:cubicBezTo>
                  <a:pt x="326" y="1830"/>
                  <a:pt x="652" y="3660"/>
                  <a:pt x="1003" y="5489"/>
                </a:cubicBezTo>
                <a:cubicBezTo>
                  <a:pt x="1805" y="9800"/>
                  <a:pt x="2557" y="14111"/>
                  <a:pt x="3459" y="18397"/>
                </a:cubicBezTo>
                <a:cubicBezTo>
                  <a:pt x="3860" y="20276"/>
                  <a:pt x="4286" y="22156"/>
                  <a:pt x="4687" y="24036"/>
                </a:cubicBezTo>
                <a:cubicBezTo>
                  <a:pt x="4863" y="24838"/>
                  <a:pt x="5038" y="25640"/>
                  <a:pt x="5189" y="26467"/>
                </a:cubicBezTo>
                <a:cubicBezTo>
                  <a:pt x="5241" y="26784"/>
                  <a:pt x="5171" y="26977"/>
                  <a:pt x="4959" y="26977"/>
                </a:cubicBezTo>
                <a:cubicBezTo>
                  <a:pt x="4869" y="26977"/>
                  <a:pt x="4754" y="26942"/>
                  <a:pt x="4612" y="26868"/>
                </a:cubicBezTo>
                <a:lnTo>
                  <a:pt x="4612" y="26868"/>
                </a:lnTo>
                <a:cubicBezTo>
                  <a:pt x="4036" y="27545"/>
                  <a:pt x="4036" y="27645"/>
                  <a:pt x="4813" y="28071"/>
                </a:cubicBezTo>
                <a:cubicBezTo>
                  <a:pt x="5289" y="28321"/>
                  <a:pt x="5765" y="28497"/>
                  <a:pt x="6266" y="28647"/>
                </a:cubicBezTo>
                <a:cubicBezTo>
                  <a:pt x="6993" y="28873"/>
                  <a:pt x="7494" y="29274"/>
                  <a:pt x="7620" y="30051"/>
                </a:cubicBezTo>
                <a:cubicBezTo>
                  <a:pt x="7880" y="29965"/>
                  <a:pt x="8134" y="29926"/>
                  <a:pt x="8380" y="29926"/>
                </a:cubicBezTo>
                <a:cubicBezTo>
                  <a:pt x="9864" y="29926"/>
                  <a:pt x="11032" y="31363"/>
                  <a:pt x="11204" y="32783"/>
                </a:cubicBezTo>
                <a:cubicBezTo>
                  <a:pt x="11229" y="33083"/>
                  <a:pt x="11204" y="33384"/>
                  <a:pt x="11204" y="33685"/>
                </a:cubicBezTo>
                <a:cubicBezTo>
                  <a:pt x="11504" y="34036"/>
                  <a:pt x="11931" y="34236"/>
                  <a:pt x="12156" y="34662"/>
                </a:cubicBezTo>
                <a:cubicBezTo>
                  <a:pt x="12306" y="34938"/>
                  <a:pt x="12632" y="35038"/>
                  <a:pt x="12933" y="35063"/>
                </a:cubicBezTo>
                <a:cubicBezTo>
                  <a:pt x="13710" y="35139"/>
                  <a:pt x="14462" y="35214"/>
                  <a:pt x="15239" y="35264"/>
                </a:cubicBezTo>
                <a:cubicBezTo>
                  <a:pt x="15414" y="34813"/>
                  <a:pt x="15740" y="34487"/>
                  <a:pt x="16041" y="34111"/>
                </a:cubicBezTo>
                <a:cubicBezTo>
                  <a:pt x="15514" y="32532"/>
                  <a:pt x="15214" y="30903"/>
                  <a:pt x="14838" y="29299"/>
                </a:cubicBezTo>
                <a:cubicBezTo>
                  <a:pt x="13484" y="23635"/>
                  <a:pt x="12081" y="17996"/>
                  <a:pt x="10326" y="12432"/>
                </a:cubicBezTo>
                <a:cubicBezTo>
                  <a:pt x="9474" y="9775"/>
                  <a:pt x="8697" y="7093"/>
                  <a:pt x="7845" y="4437"/>
                </a:cubicBezTo>
                <a:cubicBezTo>
                  <a:pt x="7519" y="3434"/>
                  <a:pt x="7093" y="2457"/>
                  <a:pt x="6743" y="1454"/>
                </a:cubicBezTo>
                <a:cubicBezTo>
                  <a:pt x="6567" y="978"/>
                  <a:pt x="6367" y="527"/>
                  <a:pt x="641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7" name="Google Shape;397;p13"/>
          <p:cNvSpPr/>
          <p:nvPr/>
        </p:nvSpPr>
        <p:spPr>
          <a:xfrm rot="5400000">
            <a:off x="8668426" y="-171436"/>
            <a:ext cx="331550" cy="674425"/>
          </a:xfrm>
          <a:custGeom>
            <a:avLst/>
            <a:gdLst/>
            <a:ahLst/>
            <a:cxnLst/>
            <a:rect l="l" t="t" r="r" b="b"/>
            <a:pathLst>
              <a:path w="13262" h="26977" extrusionOk="0">
                <a:moveTo>
                  <a:pt x="11693" y="24278"/>
                </a:moveTo>
                <a:cubicBezTo>
                  <a:pt x="11720" y="24278"/>
                  <a:pt x="11749" y="24281"/>
                  <a:pt x="11780" y="24286"/>
                </a:cubicBezTo>
                <a:cubicBezTo>
                  <a:pt x="11880" y="24311"/>
                  <a:pt x="11955" y="24362"/>
                  <a:pt x="11955" y="24487"/>
                </a:cubicBezTo>
                <a:cubicBezTo>
                  <a:pt x="11916" y="24605"/>
                  <a:pt x="11846" y="24646"/>
                  <a:pt x="11745" y="24646"/>
                </a:cubicBezTo>
                <a:cubicBezTo>
                  <a:pt x="11717" y="24646"/>
                  <a:pt x="11687" y="24643"/>
                  <a:pt x="11655" y="24637"/>
                </a:cubicBezTo>
                <a:cubicBezTo>
                  <a:pt x="11554" y="24637"/>
                  <a:pt x="11479" y="24562"/>
                  <a:pt x="11504" y="24462"/>
                </a:cubicBezTo>
                <a:cubicBezTo>
                  <a:pt x="11524" y="24323"/>
                  <a:pt x="11591" y="24278"/>
                  <a:pt x="11693" y="24278"/>
                </a:cubicBezTo>
                <a:close/>
                <a:moveTo>
                  <a:pt x="1" y="1"/>
                </a:moveTo>
                <a:cubicBezTo>
                  <a:pt x="101" y="1254"/>
                  <a:pt x="176" y="2532"/>
                  <a:pt x="276" y="3785"/>
                </a:cubicBezTo>
                <a:cubicBezTo>
                  <a:pt x="351" y="4386"/>
                  <a:pt x="527" y="4963"/>
                  <a:pt x="853" y="5489"/>
                </a:cubicBezTo>
                <a:cubicBezTo>
                  <a:pt x="1329" y="6216"/>
                  <a:pt x="1605" y="7018"/>
                  <a:pt x="1855" y="7845"/>
                </a:cubicBezTo>
                <a:cubicBezTo>
                  <a:pt x="2231" y="8973"/>
                  <a:pt x="2407" y="10201"/>
                  <a:pt x="3133" y="11179"/>
                </a:cubicBezTo>
                <a:cubicBezTo>
                  <a:pt x="3334" y="11454"/>
                  <a:pt x="3459" y="11730"/>
                  <a:pt x="3509" y="12081"/>
                </a:cubicBezTo>
                <a:cubicBezTo>
                  <a:pt x="3585" y="12657"/>
                  <a:pt x="3660" y="13259"/>
                  <a:pt x="4161" y="13660"/>
                </a:cubicBezTo>
                <a:cubicBezTo>
                  <a:pt x="4336" y="13810"/>
                  <a:pt x="4361" y="14011"/>
                  <a:pt x="4361" y="14211"/>
                </a:cubicBezTo>
                <a:cubicBezTo>
                  <a:pt x="4336" y="14762"/>
                  <a:pt x="4336" y="15289"/>
                  <a:pt x="4913" y="15615"/>
                </a:cubicBezTo>
                <a:cubicBezTo>
                  <a:pt x="5063" y="15690"/>
                  <a:pt x="5163" y="15940"/>
                  <a:pt x="5088" y="16141"/>
                </a:cubicBezTo>
                <a:cubicBezTo>
                  <a:pt x="4988" y="16442"/>
                  <a:pt x="5113" y="16667"/>
                  <a:pt x="5289" y="16868"/>
                </a:cubicBezTo>
                <a:cubicBezTo>
                  <a:pt x="5890" y="17544"/>
                  <a:pt x="5840" y="18597"/>
                  <a:pt x="6592" y="19199"/>
                </a:cubicBezTo>
                <a:cubicBezTo>
                  <a:pt x="6642" y="19249"/>
                  <a:pt x="6667" y="19374"/>
                  <a:pt x="6667" y="19474"/>
                </a:cubicBezTo>
                <a:cubicBezTo>
                  <a:pt x="6717" y="20176"/>
                  <a:pt x="7219" y="20652"/>
                  <a:pt x="7469" y="21229"/>
                </a:cubicBezTo>
                <a:cubicBezTo>
                  <a:pt x="7794" y="21207"/>
                  <a:pt x="7838" y="20793"/>
                  <a:pt x="8102" y="20793"/>
                </a:cubicBezTo>
                <a:cubicBezTo>
                  <a:pt x="8144" y="20793"/>
                  <a:pt x="8191" y="20804"/>
                  <a:pt x="8246" y="20828"/>
                </a:cubicBezTo>
                <a:cubicBezTo>
                  <a:pt x="8672" y="20828"/>
                  <a:pt x="8948" y="21003"/>
                  <a:pt x="9023" y="21429"/>
                </a:cubicBezTo>
                <a:cubicBezTo>
                  <a:pt x="9900" y="22256"/>
                  <a:pt x="10602" y="23159"/>
                  <a:pt x="10702" y="24412"/>
                </a:cubicBezTo>
                <a:cubicBezTo>
                  <a:pt x="10727" y="24763"/>
                  <a:pt x="11003" y="24988"/>
                  <a:pt x="11354" y="25088"/>
                </a:cubicBezTo>
                <a:cubicBezTo>
                  <a:pt x="11655" y="25164"/>
                  <a:pt x="12031" y="25088"/>
                  <a:pt x="12231" y="25464"/>
                </a:cubicBezTo>
                <a:cubicBezTo>
                  <a:pt x="12281" y="25489"/>
                  <a:pt x="12331" y="25514"/>
                  <a:pt x="12356" y="25539"/>
                </a:cubicBezTo>
                <a:cubicBezTo>
                  <a:pt x="12328" y="25578"/>
                  <a:pt x="12303" y="25594"/>
                  <a:pt x="12281" y="25594"/>
                </a:cubicBezTo>
                <a:cubicBezTo>
                  <a:pt x="12247" y="25594"/>
                  <a:pt x="12222" y="25551"/>
                  <a:pt x="12206" y="25489"/>
                </a:cubicBezTo>
                <a:cubicBezTo>
                  <a:pt x="12031" y="25565"/>
                  <a:pt x="11630" y="25514"/>
                  <a:pt x="11730" y="25690"/>
                </a:cubicBezTo>
                <a:cubicBezTo>
                  <a:pt x="12006" y="26091"/>
                  <a:pt x="11981" y="26768"/>
                  <a:pt x="12632" y="26868"/>
                </a:cubicBezTo>
                <a:cubicBezTo>
                  <a:pt x="12774" y="26942"/>
                  <a:pt x="12889" y="26977"/>
                  <a:pt x="12979" y="26977"/>
                </a:cubicBezTo>
                <a:cubicBezTo>
                  <a:pt x="13191" y="26977"/>
                  <a:pt x="13261" y="26784"/>
                  <a:pt x="13209" y="26467"/>
                </a:cubicBezTo>
                <a:cubicBezTo>
                  <a:pt x="13058" y="25640"/>
                  <a:pt x="12883" y="24838"/>
                  <a:pt x="12707" y="24036"/>
                </a:cubicBezTo>
                <a:cubicBezTo>
                  <a:pt x="12306" y="22156"/>
                  <a:pt x="11880" y="20276"/>
                  <a:pt x="11479" y="18397"/>
                </a:cubicBezTo>
                <a:cubicBezTo>
                  <a:pt x="10577" y="14111"/>
                  <a:pt x="9825" y="9800"/>
                  <a:pt x="9023" y="5489"/>
                </a:cubicBezTo>
                <a:cubicBezTo>
                  <a:pt x="8672" y="3660"/>
                  <a:pt x="8346" y="1830"/>
                  <a:pt x="80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8" name="Google Shape;398;p13"/>
          <p:cNvSpPr/>
          <p:nvPr/>
        </p:nvSpPr>
        <p:spPr>
          <a:xfrm rot="5400000">
            <a:off x="8591189" y="87101"/>
            <a:ext cx="307675" cy="852775"/>
          </a:xfrm>
          <a:custGeom>
            <a:avLst/>
            <a:gdLst/>
            <a:ahLst/>
            <a:cxnLst/>
            <a:rect l="l" t="t" r="r" b="b"/>
            <a:pathLst>
              <a:path w="12307" h="34111" extrusionOk="0">
                <a:moveTo>
                  <a:pt x="51" y="1"/>
                </a:moveTo>
                <a:cubicBezTo>
                  <a:pt x="1" y="527"/>
                  <a:pt x="201" y="978"/>
                  <a:pt x="377" y="1454"/>
                </a:cubicBezTo>
                <a:cubicBezTo>
                  <a:pt x="727" y="2457"/>
                  <a:pt x="1153" y="3434"/>
                  <a:pt x="1479" y="4437"/>
                </a:cubicBezTo>
                <a:cubicBezTo>
                  <a:pt x="2306" y="7093"/>
                  <a:pt x="3108" y="9775"/>
                  <a:pt x="3960" y="12432"/>
                </a:cubicBezTo>
                <a:cubicBezTo>
                  <a:pt x="5715" y="17996"/>
                  <a:pt x="7118" y="23635"/>
                  <a:pt x="8472" y="29299"/>
                </a:cubicBezTo>
                <a:cubicBezTo>
                  <a:pt x="8848" y="30903"/>
                  <a:pt x="9148" y="32532"/>
                  <a:pt x="9675" y="34111"/>
                </a:cubicBezTo>
                <a:cubicBezTo>
                  <a:pt x="10298" y="33809"/>
                  <a:pt x="10949" y="33663"/>
                  <a:pt x="11629" y="33663"/>
                </a:cubicBezTo>
                <a:cubicBezTo>
                  <a:pt x="11851" y="33663"/>
                  <a:pt x="12077" y="33679"/>
                  <a:pt x="12306" y="33710"/>
                </a:cubicBezTo>
                <a:cubicBezTo>
                  <a:pt x="12256" y="32106"/>
                  <a:pt x="11605" y="30652"/>
                  <a:pt x="11254" y="29098"/>
                </a:cubicBezTo>
                <a:cubicBezTo>
                  <a:pt x="11234" y="29099"/>
                  <a:pt x="11215" y="29099"/>
                  <a:pt x="11196" y="29099"/>
                </a:cubicBezTo>
                <a:cubicBezTo>
                  <a:pt x="9803" y="29099"/>
                  <a:pt x="8992" y="28205"/>
                  <a:pt x="8522" y="27043"/>
                </a:cubicBezTo>
                <a:cubicBezTo>
                  <a:pt x="8021" y="25765"/>
                  <a:pt x="8071" y="24512"/>
                  <a:pt x="9174" y="23484"/>
                </a:cubicBezTo>
                <a:cubicBezTo>
                  <a:pt x="9349" y="23284"/>
                  <a:pt x="9524" y="23108"/>
                  <a:pt x="9725" y="22908"/>
                </a:cubicBezTo>
                <a:cubicBezTo>
                  <a:pt x="9499" y="22131"/>
                  <a:pt x="9274" y="21379"/>
                  <a:pt x="9048" y="20602"/>
                </a:cubicBezTo>
                <a:cubicBezTo>
                  <a:pt x="8321" y="17945"/>
                  <a:pt x="7645" y="15264"/>
                  <a:pt x="6818" y="12632"/>
                </a:cubicBezTo>
                <a:cubicBezTo>
                  <a:pt x="5615" y="8747"/>
                  <a:pt x="4286" y="4863"/>
                  <a:pt x="3008" y="978"/>
                </a:cubicBezTo>
                <a:cubicBezTo>
                  <a:pt x="2908" y="652"/>
                  <a:pt x="2808" y="351"/>
                  <a:pt x="28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9" name="Google Shape;399;p13"/>
          <p:cNvSpPr/>
          <p:nvPr/>
        </p:nvSpPr>
        <p:spPr>
          <a:xfrm rot="5400000">
            <a:off x="7930338" y="385250"/>
            <a:ext cx="154150" cy="171900"/>
          </a:xfrm>
          <a:custGeom>
            <a:avLst/>
            <a:gdLst/>
            <a:ahLst/>
            <a:cxnLst/>
            <a:rect l="l" t="t" r="r" b="b"/>
            <a:pathLst>
              <a:path w="6166" h="6876" extrusionOk="0">
                <a:moveTo>
                  <a:pt x="3289" y="1"/>
                </a:moveTo>
                <a:cubicBezTo>
                  <a:pt x="2736" y="1"/>
                  <a:pt x="2181" y="169"/>
                  <a:pt x="1654" y="538"/>
                </a:cubicBezTo>
                <a:cubicBezTo>
                  <a:pt x="376" y="1440"/>
                  <a:pt x="0" y="2693"/>
                  <a:pt x="25" y="4197"/>
                </a:cubicBezTo>
                <a:cubicBezTo>
                  <a:pt x="25" y="5450"/>
                  <a:pt x="752" y="6052"/>
                  <a:pt x="1654" y="6603"/>
                </a:cubicBezTo>
                <a:cubicBezTo>
                  <a:pt x="1754" y="6653"/>
                  <a:pt x="1805" y="6728"/>
                  <a:pt x="1880" y="6804"/>
                </a:cubicBezTo>
                <a:cubicBezTo>
                  <a:pt x="2142" y="6852"/>
                  <a:pt x="2393" y="6876"/>
                  <a:pt x="2631" y="6876"/>
                </a:cubicBezTo>
                <a:cubicBezTo>
                  <a:pt x="3988" y="6876"/>
                  <a:pt x="4976" y="6117"/>
                  <a:pt x="5764" y="4924"/>
                </a:cubicBezTo>
                <a:cubicBezTo>
                  <a:pt x="5790" y="4874"/>
                  <a:pt x="5840" y="4824"/>
                  <a:pt x="5890" y="4799"/>
                </a:cubicBezTo>
                <a:cubicBezTo>
                  <a:pt x="5965" y="4097"/>
                  <a:pt x="6165" y="3420"/>
                  <a:pt x="6090" y="2718"/>
                </a:cubicBezTo>
                <a:cubicBezTo>
                  <a:pt x="5990" y="1741"/>
                  <a:pt x="5639" y="839"/>
                  <a:pt x="4762" y="388"/>
                </a:cubicBezTo>
                <a:cubicBezTo>
                  <a:pt x="4286" y="138"/>
                  <a:pt x="3788" y="1"/>
                  <a:pt x="32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0" name="Google Shape;400;p13"/>
          <p:cNvSpPr/>
          <p:nvPr/>
        </p:nvSpPr>
        <p:spPr>
          <a:xfrm rot="5400000">
            <a:off x="8237289" y="872901"/>
            <a:ext cx="150400" cy="164000"/>
          </a:xfrm>
          <a:custGeom>
            <a:avLst/>
            <a:gdLst/>
            <a:ahLst/>
            <a:cxnLst/>
            <a:rect l="l" t="t" r="r" b="b"/>
            <a:pathLst>
              <a:path w="6016" h="6560" extrusionOk="0">
                <a:moveTo>
                  <a:pt x="3266" y="1"/>
                </a:moveTo>
                <a:cubicBezTo>
                  <a:pt x="2176" y="1"/>
                  <a:pt x="1443" y="595"/>
                  <a:pt x="878" y="1455"/>
                </a:cubicBezTo>
                <a:cubicBezTo>
                  <a:pt x="101" y="2683"/>
                  <a:pt x="1" y="4036"/>
                  <a:pt x="126" y="5415"/>
                </a:cubicBezTo>
                <a:cubicBezTo>
                  <a:pt x="301" y="5640"/>
                  <a:pt x="477" y="5891"/>
                  <a:pt x="677" y="6092"/>
                </a:cubicBezTo>
                <a:cubicBezTo>
                  <a:pt x="974" y="6389"/>
                  <a:pt x="1343" y="6560"/>
                  <a:pt x="1738" y="6560"/>
                </a:cubicBezTo>
                <a:cubicBezTo>
                  <a:pt x="1810" y="6560"/>
                  <a:pt x="1882" y="6554"/>
                  <a:pt x="1956" y="6543"/>
                </a:cubicBezTo>
                <a:cubicBezTo>
                  <a:pt x="3509" y="6367"/>
                  <a:pt x="4838" y="5791"/>
                  <a:pt x="5515" y="4237"/>
                </a:cubicBezTo>
                <a:cubicBezTo>
                  <a:pt x="5540" y="4137"/>
                  <a:pt x="5540" y="4036"/>
                  <a:pt x="5565" y="3936"/>
                </a:cubicBezTo>
                <a:cubicBezTo>
                  <a:pt x="6016" y="2508"/>
                  <a:pt x="5314" y="1430"/>
                  <a:pt x="4412" y="427"/>
                </a:cubicBezTo>
                <a:cubicBezTo>
                  <a:pt x="4136" y="127"/>
                  <a:pt x="3760" y="1"/>
                  <a:pt x="3334" y="1"/>
                </a:cubicBezTo>
                <a:cubicBezTo>
                  <a:pt x="3311" y="1"/>
                  <a:pt x="3289" y="1"/>
                  <a:pt x="32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1" name="Google Shape;401;p13"/>
          <p:cNvSpPr/>
          <p:nvPr/>
        </p:nvSpPr>
        <p:spPr>
          <a:xfrm rot="5400000">
            <a:off x="8184425" y="571414"/>
            <a:ext cx="144150" cy="146675"/>
          </a:xfrm>
          <a:custGeom>
            <a:avLst/>
            <a:gdLst/>
            <a:ahLst/>
            <a:cxnLst/>
            <a:rect l="l" t="t" r="r" b="b"/>
            <a:pathLst>
              <a:path w="5766" h="5867" extrusionOk="0">
                <a:moveTo>
                  <a:pt x="3211" y="860"/>
                </a:moveTo>
                <a:cubicBezTo>
                  <a:pt x="3242" y="860"/>
                  <a:pt x="3276" y="866"/>
                  <a:pt x="3309" y="874"/>
                </a:cubicBezTo>
                <a:cubicBezTo>
                  <a:pt x="3409" y="899"/>
                  <a:pt x="3485" y="949"/>
                  <a:pt x="3460" y="1075"/>
                </a:cubicBezTo>
                <a:cubicBezTo>
                  <a:pt x="3408" y="1160"/>
                  <a:pt x="3333" y="1199"/>
                  <a:pt x="3251" y="1199"/>
                </a:cubicBezTo>
                <a:cubicBezTo>
                  <a:pt x="3213" y="1199"/>
                  <a:pt x="3173" y="1191"/>
                  <a:pt x="3134" y="1175"/>
                </a:cubicBezTo>
                <a:cubicBezTo>
                  <a:pt x="3034" y="1125"/>
                  <a:pt x="3008" y="1024"/>
                  <a:pt x="3059" y="949"/>
                </a:cubicBezTo>
                <a:cubicBezTo>
                  <a:pt x="3092" y="882"/>
                  <a:pt x="3148" y="860"/>
                  <a:pt x="3211" y="860"/>
                </a:cubicBezTo>
                <a:close/>
                <a:moveTo>
                  <a:pt x="3108" y="0"/>
                </a:moveTo>
                <a:cubicBezTo>
                  <a:pt x="2428" y="0"/>
                  <a:pt x="1777" y="146"/>
                  <a:pt x="1154" y="448"/>
                </a:cubicBezTo>
                <a:cubicBezTo>
                  <a:pt x="853" y="824"/>
                  <a:pt x="527" y="1150"/>
                  <a:pt x="352" y="1601"/>
                </a:cubicBezTo>
                <a:cubicBezTo>
                  <a:pt x="1" y="2704"/>
                  <a:pt x="51" y="3756"/>
                  <a:pt x="703" y="4759"/>
                </a:cubicBezTo>
                <a:cubicBezTo>
                  <a:pt x="1054" y="5310"/>
                  <a:pt x="1555" y="5711"/>
                  <a:pt x="2181" y="5811"/>
                </a:cubicBezTo>
                <a:cubicBezTo>
                  <a:pt x="2371" y="5848"/>
                  <a:pt x="2555" y="5867"/>
                  <a:pt x="2733" y="5867"/>
                </a:cubicBezTo>
                <a:cubicBezTo>
                  <a:pt x="3524" y="5867"/>
                  <a:pt x="4206" y="5509"/>
                  <a:pt x="4738" y="4834"/>
                </a:cubicBezTo>
                <a:cubicBezTo>
                  <a:pt x="5414" y="4007"/>
                  <a:pt x="5765" y="3054"/>
                  <a:pt x="5239" y="2002"/>
                </a:cubicBezTo>
                <a:cubicBezTo>
                  <a:pt x="5114" y="1751"/>
                  <a:pt x="4963" y="1526"/>
                  <a:pt x="4963" y="1250"/>
                </a:cubicBezTo>
                <a:cubicBezTo>
                  <a:pt x="4888" y="1175"/>
                  <a:pt x="4813" y="1075"/>
                  <a:pt x="4763" y="999"/>
                </a:cubicBezTo>
                <a:cubicBezTo>
                  <a:pt x="4537" y="874"/>
                  <a:pt x="4462" y="648"/>
                  <a:pt x="4362" y="448"/>
                </a:cubicBezTo>
                <a:cubicBezTo>
                  <a:pt x="4161" y="323"/>
                  <a:pt x="3961" y="172"/>
                  <a:pt x="3785" y="47"/>
                </a:cubicBezTo>
                <a:cubicBezTo>
                  <a:pt x="3556" y="16"/>
                  <a:pt x="3330" y="0"/>
                  <a:pt x="31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2" name="Google Shape;402;p13"/>
          <p:cNvSpPr/>
          <p:nvPr/>
        </p:nvSpPr>
        <p:spPr>
          <a:xfrm rot="5400000">
            <a:off x="8449764" y="554326"/>
            <a:ext cx="144775" cy="156425"/>
          </a:xfrm>
          <a:custGeom>
            <a:avLst/>
            <a:gdLst/>
            <a:ahLst/>
            <a:cxnLst/>
            <a:rect l="l" t="t" r="r" b="b"/>
            <a:pathLst>
              <a:path w="5791" h="6257" extrusionOk="0">
                <a:moveTo>
                  <a:pt x="3434" y="3850"/>
                </a:moveTo>
                <a:cubicBezTo>
                  <a:pt x="3585" y="3850"/>
                  <a:pt x="3735" y="3875"/>
                  <a:pt x="3735" y="4026"/>
                </a:cubicBezTo>
                <a:cubicBezTo>
                  <a:pt x="3735" y="4201"/>
                  <a:pt x="3585" y="4201"/>
                  <a:pt x="3459" y="4226"/>
                </a:cubicBezTo>
                <a:cubicBezTo>
                  <a:pt x="3309" y="4201"/>
                  <a:pt x="3159" y="4201"/>
                  <a:pt x="3159" y="4026"/>
                </a:cubicBezTo>
                <a:cubicBezTo>
                  <a:pt x="3159" y="3850"/>
                  <a:pt x="3309" y="3850"/>
                  <a:pt x="3434" y="3850"/>
                </a:cubicBezTo>
                <a:close/>
                <a:moveTo>
                  <a:pt x="2812" y="1"/>
                </a:moveTo>
                <a:cubicBezTo>
                  <a:pt x="2443" y="1"/>
                  <a:pt x="2074" y="33"/>
                  <a:pt x="1705" y="66"/>
                </a:cubicBezTo>
                <a:cubicBezTo>
                  <a:pt x="1504" y="266"/>
                  <a:pt x="1329" y="442"/>
                  <a:pt x="1154" y="642"/>
                </a:cubicBezTo>
                <a:cubicBezTo>
                  <a:pt x="51" y="1670"/>
                  <a:pt x="1" y="2923"/>
                  <a:pt x="502" y="4201"/>
                </a:cubicBezTo>
                <a:cubicBezTo>
                  <a:pt x="972" y="5363"/>
                  <a:pt x="1783" y="6257"/>
                  <a:pt x="3176" y="6257"/>
                </a:cubicBezTo>
                <a:cubicBezTo>
                  <a:pt x="3195" y="6257"/>
                  <a:pt x="3214" y="6257"/>
                  <a:pt x="3234" y="6256"/>
                </a:cubicBezTo>
                <a:cubicBezTo>
                  <a:pt x="3635" y="6181"/>
                  <a:pt x="3986" y="6006"/>
                  <a:pt x="4286" y="5705"/>
                </a:cubicBezTo>
                <a:cubicBezTo>
                  <a:pt x="5189" y="4703"/>
                  <a:pt x="5790" y="3625"/>
                  <a:pt x="5665" y="2196"/>
                </a:cubicBezTo>
                <a:cubicBezTo>
                  <a:pt x="5590" y="1194"/>
                  <a:pt x="5214" y="592"/>
                  <a:pt x="4261" y="241"/>
                </a:cubicBezTo>
                <a:cubicBezTo>
                  <a:pt x="3778" y="57"/>
                  <a:pt x="3295" y="1"/>
                  <a:pt x="28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3" name="Google Shape;403;p13"/>
          <p:cNvSpPr/>
          <p:nvPr/>
        </p:nvSpPr>
        <p:spPr>
          <a:xfrm rot="5400000">
            <a:off x="7675388" y="350200"/>
            <a:ext cx="149400" cy="147000"/>
          </a:xfrm>
          <a:custGeom>
            <a:avLst/>
            <a:gdLst/>
            <a:ahLst/>
            <a:cxnLst/>
            <a:rect l="l" t="t" r="r" b="b"/>
            <a:pathLst>
              <a:path w="5976" h="5880" extrusionOk="0">
                <a:moveTo>
                  <a:pt x="2510" y="1"/>
                </a:moveTo>
                <a:cubicBezTo>
                  <a:pt x="1920" y="1"/>
                  <a:pt x="1344" y="163"/>
                  <a:pt x="878" y="524"/>
                </a:cubicBezTo>
                <a:cubicBezTo>
                  <a:pt x="652" y="699"/>
                  <a:pt x="527" y="925"/>
                  <a:pt x="427" y="1176"/>
                </a:cubicBezTo>
                <a:cubicBezTo>
                  <a:pt x="51" y="2253"/>
                  <a:pt x="1" y="3306"/>
                  <a:pt x="452" y="4384"/>
                </a:cubicBezTo>
                <a:cubicBezTo>
                  <a:pt x="878" y="5386"/>
                  <a:pt x="1454" y="5862"/>
                  <a:pt x="2557" y="5862"/>
                </a:cubicBezTo>
                <a:cubicBezTo>
                  <a:pt x="2638" y="5874"/>
                  <a:pt x="2720" y="5879"/>
                  <a:pt x="2800" y="5879"/>
                </a:cubicBezTo>
                <a:cubicBezTo>
                  <a:pt x="4484" y="5879"/>
                  <a:pt x="5976" y="3471"/>
                  <a:pt x="5665" y="2203"/>
                </a:cubicBezTo>
                <a:cubicBezTo>
                  <a:pt x="5349" y="887"/>
                  <a:pt x="3890" y="1"/>
                  <a:pt x="25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4" name="Google Shape;404;p13"/>
          <p:cNvSpPr/>
          <p:nvPr/>
        </p:nvSpPr>
        <p:spPr>
          <a:xfrm rot="5400000">
            <a:off x="8298139" y="649600"/>
            <a:ext cx="11925" cy="8475"/>
          </a:xfrm>
          <a:custGeom>
            <a:avLst/>
            <a:gdLst/>
            <a:ahLst/>
            <a:cxnLst/>
            <a:rect l="l" t="t" r="r" b="b"/>
            <a:pathLst>
              <a:path w="477" h="339" extrusionOk="0">
                <a:moveTo>
                  <a:pt x="203" y="0"/>
                </a:moveTo>
                <a:cubicBezTo>
                  <a:pt x="140" y="0"/>
                  <a:pt x="84" y="22"/>
                  <a:pt x="51" y="89"/>
                </a:cubicBezTo>
                <a:cubicBezTo>
                  <a:pt x="0" y="164"/>
                  <a:pt x="26" y="265"/>
                  <a:pt x="126" y="315"/>
                </a:cubicBezTo>
                <a:cubicBezTo>
                  <a:pt x="165" y="331"/>
                  <a:pt x="205" y="339"/>
                  <a:pt x="243" y="339"/>
                </a:cubicBezTo>
                <a:cubicBezTo>
                  <a:pt x="325" y="339"/>
                  <a:pt x="400" y="300"/>
                  <a:pt x="452" y="215"/>
                </a:cubicBezTo>
                <a:cubicBezTo>
                  <a:pt x="477" y="89"/>
                  <a:pt x="401" y="39"/>
                  <a:pt x="301" y="14"/>
                </a:cubicBezTo>
                <a:cubicBezTo>
                  <a:pt x="268" y="6"/>
                  <a:pt x="234" y="0"/>
                  <a:pt x="2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5" name="Google Shape;405;p13"/>
          <p:cNvSpPr/>
          <p:nvPr/>
        </p:nvSpPr>
        <p:spPr>
          <a:xfrm rot="5400000">
            <a:off x="8492176" y="641614"/>
            <a:ext cx="14450" cy="9425"/>
          </a:xfrm>
          <a:custGeom>
            <a:avLst/>
            <a:gdLst/>
            <a:ahLst/>
            <a:cxnLst/>
            <a:rect l="l" t="t" r="r" b="b"/>
            <a:pathLst>
              <a:path w="578" h="377" extrusionOk="0">
                <a:moveTo>
                  <a:pt x="276" y="0"/>
                </a:moveTo>
                <a:cubicBezTo>
                  <a:pt x="151" y="0"/>
                  <a:pt x="1" y="0"/>
                  <a:pt x="1" y="176"/>
                </a:cubicBezTo>
                <a:cubicBezTo>
                  <a:pt x="1" y="351"/>
                  <a:pt x="151" y="351"/>
                  <a:pt x="301" y="376"/>
                </a:cubicBezTo>
                <a:cubicBezTo>
                  <a:pt x="427" y="351"/>
                  <a:pt x="577" y="351"/>
                  <a:pt x="577" y="176"/>
                </a:cubicBezTo>
                <a:cubicBezTo>
                  <a:pt x="577" y="25"/>
                  <a:pt x="427" y="0"/>
                  <a:pt x="27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6" name="Google Shape;406;p13"/>
          <p:cNvSpPr/>
          <p:nvPr/>
        </p:nvSpPr>
        <p:spPr>
          <a:xfrm rot="5400000">
            <a:off x="7947588" y="710676"/>
            <a:ext cx="145400" cy="156850"/>
          </a:xfrm>
          <a:custGeom>
            <a:avLst/>
            <a:gdLst/>
            <a:ahLst/>
            <a:cxnLst/>
            <a:rect l="l" t="t" r="r" b="b"/>
            <a:pathLst>
              <a:path w="5816" h="6274" extrusionOk="0">
                <a:moveTo>
                  <a:pt x="2838" y="1"/>
                </a:moveTo>
                <a:cubicBezTo>
                  <a:pt x="1352" y="1"/>
                  <a:pt x="310" y="1144"/>
                  <a:pt x="51" y="2548"/>
                </a:cubicBezTo>
                <a:cubicBezTo>
                  <a:pt x="1" y="2974"/>
                  <a:pt x="226" y="3400"/>
                  <a:pt x="151" y="3852"/>
                </a:cubicBezTo>
                <a:cubicBezTo>
                  <a:pt x="477" y="4453"/>
                  <a:pt x="853" y="5004"/>
                  <a:pt x="1304" y="5556"/>
                </a:cubicBezTo>
                <a:cubicBezTo>
                  <a:pt x="1719" y="6036"/>
                  <a:pt x="2313" y="6273"/>
                  <a:pt x="2919" y="6273"/>
                </a:cubicBezTo>
                <a:cubicBezTo>
                  <a:pt x="3705" y="6273"/>
                  <a:pt x="4510" y="5872"/>
                  <a:pt x="4963" y="5080"/>
                </a:cubicBezTo>
                <a:cubicBezTo>
                  <a:pt x="5189" y="4679"/>
                  <a:pt x="5389" y="4253"/>
                  <a:pt x="5590" y="3852"/>
                </a:cubicBezTo>
                <a:cubicBezTo>
                  <a:pt x="5815" y="3425"/>
                  <a:pt x="5790" y="3024"/>
                  <a:pt x="5690" y="2598"/>
                </a:cubicBezTo>
                <a:cubicBezTo>
                  <a:pt x="5540" y="2072"/>
                  <a:pt x="5164" y="1646"/>
                  <a:pt x="5164" y="1095"/>
                </a:cubicBezTo>
                <a:cubicBezTo>
                  <a:pt x="4963" y="1045"/>
                  <a:pt x="4788" y="969"/>
                  <a:pt x="4638" y="819"/>
                </a:cubicBezTo>
                <a:cubicBezTo>
                  <a:pt x="4337" y="493"/>
                  <a:pt x="4036" y="192"/>
                  <a:pt x="3585" y="92"/>
                </a:cubicBezTo>
                <a:cubicBezTo>
                  <a:pt x="3325" y="30"/>
                  <a:pt x="3076" y="1"/>
                  <a:pt x="28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7" name="Google Shape;407;p13"/>
          <p:cNvSpPr/>
          <p:nvPr/>
        </p:nvSpPr>
        <p:spPr>
          <a:xfrm>
            <a:off x="491100" y="4477264"/>
            <a:ext cx="253150" cy="201625"/>
          </a:xfrm>
          <a:custGeom>
            <a:avLst/>
            <a:gdLst/>
            <a:ahLst/>
            <a:cxnLst/>
            <a:rect l="l" t="t" r="r" b="b"/>
            <a:pathLst>
              <a:path w="10126" h="8065" extrusionOk="0">
                <a:moveTo>
                  <a:pt x="6567" y="1"/>
                </a:moveTo>
                <a:cubicBezTo>
                  <a:pt x="6015" y="226"/>
                  <a:pt x="5464" y="477"/>
                  <a:pt x="4913" y="677"/>
                </a:cubicBezTo>
                <a:cubicBezTo>
                  <a:pt x="3484" y="1279"/>
                  <a:pt x="2231" y="2131"/>
                  <a:pt x="1103" y="3184"/>
                </a:cubicBezTo>
                <a:cubicBezTo>
                  <a:pt x="101" y="4111"/>
                  <a:pt x="126" y="5289"/>
                  <a:pt x="0" y="6467"/>
                </a:cubicBezTo>
                <a:cubicBezTo>
                  <a:pt x="0" y="6567"/>
                  <a:pt x="76" y="6667"/>
                  <a:pt x="126" y="6743"/>
                </a:cubicBezTo>
                <a:cubicBezTo>
                  <a:pt x="618" y="7577"/>
                  <a:pt x="1512" y="8065"/>
                  <a:pt x="2465" y="8065"/>
                </a:cubicBezTo>
                <a:cubicBezTo>
                  <a:pt x="2628" y="8065"/>
                  <a:pt x="2793" y="8050"/>
                  <a:pt x="2958" y="8021"/>
                </a:cubicBezTo>
                <a:cubicBezTo>
                  <a:pt x="3158" y="7971"/>
                  <a:pt x="3334" y="7896"/>
                  <a:pt x="3534" y="7896"/>
                </a:cubicBezTo>
                <a:cubicBezTo>
                  <a:pt x="5464" y="7870"/>
                  <a:pt x="7269" y="7344"/>
                  <a:pt x="9073" y="6718"/>
                </a:cubicBezTo>
                <a:cubicBezTo>
                  <a:pt x="9360" y="6607"/>
                  <a:pt x="9666" y="6458"/>
                  <a:pt x="9992" y="6458"/>
                </a:cubicBezTo>
                <a:cubicBezTo>
                  <a:pt x="10036" y="6458"/>
                  <a:pt x="10081" y="6461"/>
                  <a:pt x="10126" y="6467"/>
                </a:cubicBezTo>
                <a:cubicBezTo>
                  <a:pt x="9474" y="4612"/>
                  <a:pt x="8547" y="2908"/>
                  <a:pt x="7544" y="1254"/>
                </a:cubicBezTo>
                <a:cubicBezTo>
                  <a:pt x="7269" y="778"/>
                  <a:pt x="6968" y="352"/>
                  <a:pt x="65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8" name="Google Shape;408;p13"/>
          <p:cNvSpPr/>
          <p:nvPr/>
        </p:nvSpPr>
        <p:spPr>
          <a:xfrm>
            <a:off x="212901" y="4513589"/>
            <a:ext cx="178600" cy="164375"/>
          </a:xfrm>
          <a:custGeom>
            <a:avLst/>
            <a:gdLst/>
            <a:ahLst/>
            <a:cxnLst/>
            <a:rect l="l" t="t" r="r" b="b"/>
            <a:pathLst>
              <a:path w="7144" h="6575" extrusionOk="0">
                <a:moveTo>
                  <a:pt x="2235" y="1"/>
                </a:moveTo>
                <a:cubicBezTo>
                  <a:pt x="1670" y="1"/>
                  <a:pt x="1191" y="297"/>
                  <a:pt x="828" y="904"/>
                </a:cubicBezTo>
                <a:cubicBezTo>
                  <a:pt x="752" y="1054"/>
                  <a:pt x="602" y="1154"/>
                  <a:pt x="477" y="1255"/>
                </a:cubicBezTo>
                <a:cubicBezTo>
                  <a:pt x="101" y="1530"/>
                  <a:pt x="1" y="1881"/>
                  <a:pt x="26" y="2307"/>
                </a:cubicBezTo>
                <a:cubicBezTo>
                  <a:pt x="51" y="2558"/>
                  <a:pt x="26" y="2834"/>
                  <a:pt x="26" y="3109"/>
                </a:cubicBezTo>
                <a:cubicBezTo>
                  <a:pt x="51" y="4588"/>
                  <a:pt x="1003" y="5966"/>
                  <a:pt x="2407" y="6493"/>
                </a:cubicBezTo>
                <a:cubicBezTo>
                  <a:pt x="2529" y="6534"/>
                  <a:pt x="2652" y="6575"/>
                  <a:pt x="2789" y="6575"/>
                </a:cubicBezTo>
                <a:cubicBezTo>
                  <a:pt x="2819" y="6575"/>
                  <a:pt x="2851" y="6572"/>
                  <a:pt x="2883" y="6568"/>
                </a:cubicBezTo>
                <a:cubicBezTo>
                  <a:pt x="3885" y="6367"/>
                  <a:pt x="4913" y="6192"/>
                  <a:pt x="5840" y="5716"/>
                </a:cubicBezTo>
                <a:cubicBezTo>
                  <a:pt x="6467" y="5415"/>
                  <a:pt x="6843" y="4939"/>
                  <a:pt x="6968" y="4287"/>
                </a:cubicBezTo>
                <a:cubicBezTo>
                  <a:pt x="7143" y="3235"/>
                  <a:pt x="6968" y="2282"/>
                  <a:pt x="6216" y="1505"/>
                </a:cubicBezTo>
                <a:cubicBezTo>
                  <a:pt x="5356" y="645"/>
                  <a:pt x="4393" y="30"/>
                  <a:pt x="3088" y="30"/>
                </a:cubicBezTo>
                <a:cubicBezTo>
                  <a:pt x="2949" y="30"/>
                  <a:pt x="2805" y="37"/>
                  <a:pt x="2657" y="52"/>
                </a:cubicBezTo>
                <a:cubicBezTo>
                  <a:pt x="2512" y="18"/>
                  <a:pt x="2371" y="1"/>
                  <a:pt x="223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9" name="Google Shape;409;p13"/>
          <p:cNvSpPr/>
          <p:nvPr/>
        </p:nvSpPr>
        <p:spPr>
          <a:xfrm>
            <a:off x="-152399" y="4155614"/>
            <a:ext cx="1032625" cy="1539525"/>
          </a:xfrm>
          <a:custGeom>
            <a:avLst/>
            <a:gdLst/>
            <a:ahLst/>
            <a:cxnLst/>
            <a:rect l="l" t="t" r="r" b="b"/>
            <a:pathLst>
              <a:path w="41305" h="61581" extrusionOk="0">
                <a:moveTo>
                  <a:pt x="16847" y="14320"/>
                </a:moveTo>
                <a:cubicBezTo>
                  <a:pt x="16983" y="14320"/>
                  <a:pt x="17124" y="14337"/>
                  <a:pt x="17269" y="14371"/>
                </a:cubicBezTo>
                <a:cubicBezTo>
                  <a:pt x="17417" y="14356"/>
                  <a:pt x="17561" y="14349"/>
                  <a:pt x="17700" y="14349"/>
                </a:cubicBezTo>
                <a:cubicBezTo>
                  <a:pt x="19005" y="14349"/>
                  <a:pt x="19968" y="14964"/>
                  <a:pt x="20828" y="15824"/>
                </a:cubicBezTo>
                <a:cubicBezTo>
                  <a:pt x="21580" y="16601"/>
                  <a:pt x="21755" y="17554"/>
                  <a:pt x="21580" y="18606"/>
                </a:cubicBezTo>
                <a:cubicBezTo>
                  <a:pt x="21455" y="19258"/>
                  <a:pt x="21079" y="19734"/>
                  <a:pt x="20452" y="20035"/>
                </a:cubicBezTo>
                <a:cubicBezTo>
                  <a:pt x="19525" y="20511"/>
                  <a:pt x="18497" y="20686"/>
                  <a:pt x="17495" y="20887"/>
                </a:cubicBezTo>
                <a:cubicBezTo>
                  <a:pt x="17463" y="20891"/>
                  <a:pt x="17431" y="20894"/>
                  <a:pt x="17401" y="20894"/>
                </a:cubicBezTo>
                <a:cubicBezTo>
                  <a:pt x="17264" y="20894"/>
                  <a:pt x="17141" y="20853"/>
                  <a:pt x="17019" y="20812"/>
                </a:cubicBezTo>
                <a:cubicBezTo>
                  <a:pt x="15615" y="20285"/>
                  <a:pt x="14663" y="18907"/>
                  <a:pt x="14638" y="17428"/>
                </a:cubicBezTo>
                <a:cubicBezTo>
                  <a:pt x="14638" y="17153"/>
                  <a:pt x="14663" y="16877"/>
                  <a:pt x="14638" y="16626"/>
                </a:cubicBezTo>
                <a:cubicBezTo>
                  <a:pt x="14613" y="16200"/>
                  <a:pt x="14713" y="15849"/>
                  <a:pt x="15089" y="15574"/>
                </a:cubicBezTo>
                <a:cubicBezTo>
                  <a:pt x="15214" y="15473"/>
                  <a:pt x="15364" y="15373"/>
                  <a:pt x="15440" y="15223"/>
                </a:cubicBezTo>
                <a:cubicBezTo>
                  <a:pt x="15803" y="14616"/>
                  <a:pt x="16282" y="14320"/>
                  <a:pt x="16847" y="14320"/>
                </a:cubicBezTo>
                <a:close/>
                <a:moveTo>
                  <a:pt x="28648" y="29534"/>
                </a:moveTo>
                <a:cubicBezTo>
                  <a:pt x="28723" y="29559"/>
                  <a:pt x="28999" y="29534"/>
                  <a:pt x="29249" y="29584"/>
                </a:cubicBezTo>
                <a:cubicBezTo>
                  <a:pt x="30377" y="29859"/>
                  <a:pt x="30803" y="31112"/>
                  <a:pt x="30101" y="32015"/>
                </a:cubicBezTo>
                <a:cubicBezTo>
                  <a:pt x="29826" y="32366"/>
                  <a:pt x="29500" y="32641"/>
                  <a:pt x="29099" y="32867"/>
                </a:cubicBezTo>
                <a:cubicBezTo>
                  <a:pt x="28802" y="33022"/>
                  <a:pt x="28505" y="33096"/>
                  <a:pt x="28225" y="33096"/>
                </a:cubicBezTo>
                <a:cubicBezTo>
                  <a:pt x="27466" y="33096"/>
                  <a:pt x="26833" y="32555"/>
                  <a:pt x="26668" y="31639"/>
                </a:cubicBezTo>
                <a:cubicBezTo>
                  <a:pt x="26417" y="30260"/>
                  <a:pt x="27044" y="29559"/>
                  <a:pt x="28648" y="29534"/>
                </a:cubicBezTo>
                <a:close/>
                <a:moveTo>
                  <a:pt x="30639" y="36396"/>
                </a:moveTo>
                <a:cubicBezTo>
                  <a:pt x="31421" y="36396"/>
                  <a:pt x="32102" y="37140"/>
                  <a:pt x="32006" y="37930"/>
                </a:cubicBezTo>
                <a:cubicBezTo>
                  <a:pt x="31881" y="39057"/>
                  <a:pt x="31029" y="39684"/>
                  <a:pt x="29976" y="39759"/>
                </a:cubicBezTo>
                <a:cubicBezTo>
                  <a:pt x="29149" y="39759"/>
                  <a:pt x="28447" y="39057"/>
                  <a:pt x="28447" y="38255"/>
                </a:cubicBezTo>
                <a:cubicBezTo>
                  <a:pt x="28472" y="36952"/>
                  <a:pt x="29500" y="36501"/>
                  <a:pt x="30527" y="36401"/>
                </a:cubicBezTo>
                <a:cubicBezTo>
                  <a:pt x="30565" y="36397"/>
                  <a:pt x="30602" y="36396"/>
                  <a:pt x="30639" y="36396"/>
                </a:cubicBezTo>
                <a:close/>
                <a:moveTo>
                  <a:pt x="28378" y="44589"/>
                </a:moveTo>
                <a:cubicBezTo>
                  <a:pt x="29216" y="44589"/>
                  <a:pt x="29675" y="45090"/>
                  <a:pt x="29675" y="46050"/>
                </a:cubicBezTo>
                <a:cubicBezTo>
                  <a:pt x="29725" y="46426"/>
                  <a:pt x="29600" y="46802"/>
                  <a:pt x="29400" y="47153"/>
                </a:cubicBezTo>
                <a:cubicBezTo>
                  <a:pt x="29035" y="47839"/>
                  <a:pt x="28488" y="48213"/>
                  <a:pt x="27866" y="48213"/>
                </a:cubicBezTo>
                <a:cubicBezTo>
                  <a:pt x="27761" y="48213"/>
                  <a:pt x="27654" y="48202"/>
                  <a:pt x="27545" y="48180"/>
                </a:cubicBezTo>
                <a:cubicBezTo>
                  <a:pt x="26868" y="48030"/>
                  <a:pt x="26342" y="47378"/>
                  <a:pt x="26267" y="46551"/>
                </a:cubicBezTo>
                <a:cubicBezTo>
                  <a:pt x="26192" y="45749"/>
                  <a:pt x="26618" y="45098"/>
                  <a:pt x="27420" y="44797"/>
                </a:cubicBezTo>
                <a:cubicBezTo>
                  <a:pt x="27670" y="44697"/>
                  <a:pt x="27946" y="44621"/>
                  <a:pt x="28197" y="44596"/>
                </a:cubicBezTo>
                <a:cubicBezTo>
                  <a:pt x="28259" y="44591"/>
                  <a:pt x="28319" y="44589"/>
                  <a:pt x="28378" y="44589"/>
                </a:cubicBezTo>
                <a:close/>
                <a:moveTo>
                  <a:pt x="6634" y="0"/>
                </a:moveTo>
                <a:cubicBezTo>
                  <a:pt x="6121" y="0"/>
                  <a:pt x="5605" y="55"/>
                  <a:pt x="5089" y="210"/>
                </a:cubicBezTo>
                <a:cubicBezTo>
                  <a:pt x="5015" y="238"/>
                  <a:pt x="4945" y="248"/>
                  <a:pt x="4875" y="248"/>
                </a:cubicBezTo>
                <a:cubicBezTo>
                  <a:pt x="4756" y="248"/>
                  <a:pt x="4639" y="217"/>
                  <a:pt x="4512" y="185"/>
                </a:cubicBezTo>
                <a:cubicBezTo>
                  <a:pt x="4366" y="142"/>
                  <a:pt x="4220" y="126"/>
                  <a:pt x="4074" y="126"/>
                </a:cubicBezTo>
                <a:cubicBezTo>
                  <a:pt x="3794" y="126"/>
                  <a:pt x="3514" y="186"/>
                  <a:pt x="3234" y="235"/>
                </a:cubicBezTo>
                <a:cubicBezTo>
                  <a:pt x="2258" y="394"/>
                  <a:pt x="1303" y="697"/>
                  <a:pt x="312" y="697"/>
                </a:cubicBezTo>
                <a:cubicBezTo>
                  <a:pt x="209" y="697"/>
                  <a:pt x="105" y="693"/>
                  <a:pt x="1" y="686"/>
                </a:cubicBezTo>
                <a:lnTo>
                  <a:pt x="1" y="27955"/>
                </a:lnTo>
                <a:cubicBezTo>
                  <a:pt x="74" y="27998"/>
                  <a:pt x="147" y="28025"/>
                  <a:pt x="219" y="28025"/>
                </a:cubicBezTo>
                <a:cubicBezTo>
                  <a:pt x="272" y="28025"/>
                  <a:pt x="324" y="28011"/>
                  <a:pt x="377" y="27980"/>
                </a:cubicBezTo>
                <a:cubicBezTo>
                  <a:pt x="1430" y="27228"/>
                  <a:pt x="2758" y="26952"/>
                  <a:pt x="3710" y="26050"/>
                </a:cubicBezTo>
                <a:cubicBezTo>
                  <a:pt x="3911" y="25849"/>
                  <a:pt x="4186" y="25799"/>
                  <a:pt x="4462" y="25774"/>
                </a:cubicBezTo>
                <a:cubicBezTo>
                  <a:pt x="5546" y="25661"/>
                  <a:pt x="6569" y="25101"/>
                  <a:pt x="7677" y="25101"/>
                </a:cubicBezTo>
                <a:cubicBezTo>
                  <a:pt x="7799" y="25101"/>
                  <a:pt x="7922" y="25108"/>
                  <a:pt x="8046" y="25122"/>
                </a:cubicBezTo>
                <a:cubicBezTo>
                  <a:pt x="8060" y="25126"/>
                  <a:pt x="8074" y="25128"/>
                  <a:pt x="8088" y="25128"/>
                </a:cubicBezTo>
                <a:cubicBezTo>
                  <a:pt x="8174" y="25128"/>
                  <a:pt x="8257" y="25069"/>
                  <a:pt x="8322" y="25047"/>
                </a:cubicBezTo>
                <a:cubicBezTo>
                  <a:pt x="9163" y="24896"/>
                  <a:pt x="10026" y="24756"/>
                  <a:pt x="10867" y="24756"/>
                </a:cubicBezTo>
                <a:cubicBezTo>
                  <a:pt x="11279" y="24756"/>
                  <a:pt x="11686" y="24789"/>
                  <a:pt x="12081" y="24872"/>
                </a:cubicBezTo>
                <a:cubicBezTo>
                  <a:pt x="13384" y="25122"/>
                  <a:pt x="14763" y="25248"/>
                  <a:pt x="16016" y="25774"/>
                </a:cubicBezTo>
                <a:cubicBezTo>
                  <a:pt x="16417" y="25774"/>
                  <a:pt x="16818" y="25749"/>
                  <a:pt x="17194" y="25749"/>
                </a:cubicBezTo>
                <a:cubicBezTo>
                  <a:pt x="17230" y="25748"/>
                  <a:pt x="17265" y="25748"/>
                  <a:pt x="17299" y="25748"/>
                </a:cubicBezTo>
                <a:cubicBezTo>
                  <a:pt x="18445" y="25748"/>
                  <a:pt x="18825" y="26161"/>
                  <a:pt x="18873" y="27353"/>
                </a:cubicBezTo>
                <a:cubicBezTo>
                  <a:pt x="18873" y="27453"/>
                  <a:pt x="18873" y="27554"/>
                  <a:pt x="18873" y="27654"/>
                </a:cubicBezTo>
                <a:cubicBezTo>
                  <a:pt x="19400" y="27779"/>
                  <a:pt x="19750" y="28105"/>
                  <a:pt x="20051" y="28506"/>
                </a:cubicBezTo>
                <a:cubicBezTo>
                  <a:pt x="20302" y="28882"/>
                  <a:pt x="21079" y="29057"/>
                  <a:pt x="20953" y="29458"/>
                </a:cubicBezTo>
                <a:cubicBezTo>
                  <a:pt x="20653" y="30285"/>
                  <a:pt x="21705" y="30010"/>
                  <a:pt x="21655" y="30436"/>
                </a:cubicBezTo>
                <a:cubicBezTo>
                  <a:pt x="21580" y="31012"/>
                  <a:pt x="21981" y="31413"/>
                  <a:pt x="22056" y="31940"/>
                </a:cubicBezTo>
                <a:cubicBezTo>
                  <a:pt x="22332" y="31965"/>
                  <a:pt x="22583" y="31940"/>
                  <a:pt x="22858" y="31990"/>
                </a:cubicBezTo>
                <a:cubicBezTo>
                  <a:pt x="23836" y="32190"/>
                  <a:pt x="24337" y="32792"/>
                  <a:pt x="24437" y="33794"/>
                </a:cubicBezTo>
                <a:cubicBezTo>
                  <a:pt x="24462" y="34120"/>
                  <a:pt x="24437" y="34446"/>
                  <a:pt x="24462" y="34772"/>
                </a:cubicBezTo>
                <a:cubicBezTo>
                  <a:pt x="24487" y="35072"/>
                  <a:pt x="24788" y="35273"/>
                  <a:pt x="24763" y="35599"/>
                </a:cubicBezTo>
                <a:cubicBezTo>
                  <a:pt x="24703" y="35645"/>
                  <a:pt x="24656" y="35664"/>
                  <a:pt x="24617" y="35664"/>
                </a:cubicBezTo>
                <a:cubicBezTo>
                  <a:pt x="24507" y="35664"/>
                  <a:pt x="24461" y="35522"/>
                  <a:pt x="24387" y="35448"/>
                </a:cubicBezTo>
                <a:cubicBezTo>
                  <a:pt x="24282" y="35291"/>
                  <a:pt x="24177" y="35216"/>
                  <a:pt x="24065" y="35216"/>
                </a:cubicBezTo>
                <a:cubicBezTo>
                  <a:pt x="23963" y="35216"/>
                  <a:pt x="23855" y="35279"/>
                  <a:pt x="23735" y="35398"/>
                </a:cubicBezTo>
                <a:cubicBezTo>
                  <a:pt x="23610" y="35549"/>
                  <a:pt x="23435" y="35649"/>
                  <a:pt x="23259" y="35749"/>
                </a:cubicBezTo>
                <a:cubicBezTo>
                  <a:pt x="23485" y="36426"/>
                  <a:pt x="23585" y="37128"/>
                  <a:pt x="24161" y="37629"/>
                </a:cubicBezTo>
                <a:cubicBezTo>
                  <a:pt x="24437" y="37854"/>
                  <a:pt x="24362" y="38180"/>
                  <a:pt x="24237" y="38456"/>
                </a:cubicBezTo>
                <a:cubicBezTo>
                  <a:pt x="23986" y="39007"/>
                  <a:pt x="24111" y="39509"/>
                  <a:pt x="24412" y="39985"/>
                </a:cubicBezTo>
                <a:cubicBezTo>
                  <a:pt x="24813" y="40636"/>
                  <a:pt x="24913" y="41338"/>
                  <a:pt x="24888" y="42090"/>
                </a:cubicBezTo>
                <a:cubicBezTo>
                  <a:pt x="24813" y="44546"/>
                  <a:pt x="24813" y="46977"/>
                  <a:pt x="24638" y="49433"/>
                </a:cubicBezTo>
                <a:cubicBezTo>
                  <a:pt x="24938" y="49659"/>
                  <a:pt x="24763" y="49960"/>
                  <a:pt x="24738" y="50235"/>
                </a:cubicBezTo>
                <a:cubicBezTo>
                  <a:pt x="24638" y="50787"/>
                  <a:pt x="24588" y="51313"/>
                  <a:pt x="24537" y="51839"/>
                </a:cubicBezTo>
                <a:cubicBezTo>
                  <a:pt x="24462" y="52717"/>
                  <a:pt x="24913" y="53393"/>
                  <a:pt x="25039" y="54170"/>
                </a:cubicBezTo>
                <a:cubicBezTo>
                  <a:pt x="25064" y="54396"/>
                  <a:pt x="25239" y="54571"/>
                  <a:pt x="25189" y="54822"/>
                </a:cubicBezTo>
                <a:cubicBezTo>
                  <a:pt x="25465" y="55599"/>
                  <a:pt x="25715" y="56376"/>
                  <a:pt x="26242" y="57052"/>
                </a:cubicBezTo>
                <a:cubicBezTo>
                  <a:pt x="26492" y="57378"/>
                  <a:pt x="26768" y="57804"/>
                  <a:pt x="26843" y="58281"/>
                </a:cubicBezTo>
                <a:cubicBezTo>
                  <a:pt x="27144" y="59985"/>
                  <a:pt x="28372" y="60837"/>
                  <a:pt x="29801" y="61489"/>
                </a:cubicBezTo>
                <a:cubicBezTo>
                  <a:pt x="29951" y="61547"/>
                  <a:pt x="30090" y="61580"/>
                  <a:pt x="30220" y="61580"/>
                </a:cubicBezTo>
                <a:cubicBezTo>
                  <a:pt x="30480" y="61580"/>
                  <a:pt x="30703" y="61447"/>
                  <a:pt x="30903" y="61113"/>
                </a:cubicBezTo>
                <a:cubicBezTo>
                  <a:pt x="31087" y="60771"/>
                  <a:pt x="31526" y="60595"/>
                  <a:pt x="31950" y="60595"/>
                </a:cubicBezTo>
                <a:cubicBezTo>
                  <a:pt x="32333" y="60595"/>
                  <a:pt x="32703" y="60740"/>
                  <a:pt x="32858" y="61037"/>
                </a:cubicBezTo>
                <a:cubicBezTo>
                  <a:pt x="33037" y="61379"/>
                  <a:pt x="33226" y="61478"/>
                  <a:pt x="33447" y="61478"/>
                </a:cubicBezTo>
                <a:cubicBezTo>
                  <a:pt x="33566" y="61478"/>
                  <a:pt x="33695" y="61449"/>
                  <a:pt x="33836" y="61413"/>
                </a:cubicBezTo>
                <a:cubicBezTo>
                  <a:pt x="34136" y="61363"/>
                  <a:pt x="34412" y="61263"/>
                  <a:pt x="34713" y="61263"/>
                </a:cubicBezTo>
                <a:cubicBezTo>
                  <a:pt x="34736" y="61264"/>
                  <a:pt x="34759" y="61264"/>
                  <a:pt x="34782" y="61264"/>
                </a:cubicBezTo>
                <a:cubicBezTo>
                  <a:pt x="35397" y="61264"/>
                  <a:pt x="35825" y="60942"/>
                  <a:pt x="36066" y="60411"/>
                </a:cubicBezTo>
                <a:cubicBezTo>
                  <a:pt x="36618" y="59108"/>
                  <a:pt x="37846" y="58230"/>
                  <a:pt x="38147" y="56802"/>
                </a:cubicBezTo>
                <a:cubicBezTo>
                  <a:pt x="38197" y="56601"/>
                  <a:pt x="38447" y="56551"/>
                  <a:pt x="38623" y="56501"/>
                </a:cubicBezTo>
                <a:cubicBezTo>
                  <a:pt x="39350" y="56301"/>
                  <a:pt x="39675" y="55774"/>
                  <a:pt x="39675" y="55073"/>
                </a:cubicBezTo>
                <a:cubicBezTo>
                  <a:pt x="39700" y="54095"/>
                  <a:pt x="40001" y="53193"/>
                  <a:pt x="40227" y="52265"/>
                </a:cubicBezTo>
                <a:cubicBezTo>
                  <a:pt x="40578" y="50962"/>
                  <a:pt x="41029" y="49659"/>
                  <a:pt x="41054" y="48356"/>
                </a:cubicBezTo>
                <a:cubicBezTo>
                  <a:pt x="41129" y="46050"/>
                  <a:pt x="41304" y="43744"/>
                  <a:pt x="41129" y="41413"/>
                </a:cubicBezTo>
                <a:cubicBezTo>
                  <a:pt x="41054" y="40235"/>
                  <a:pt x="40477" y="39183"/>
                  <a:pt x="40477" y="38005"/>
                </a:cubicBezTo>
                <a:cubicBezTo>
                  <a:pt x="40477" y="37879"/>
                  <a:pt x="40352" y="37754"/>
                  <a:pt x="40277" y="37654"/>
                </a:cubicBezTo>
                <a:cubicBezTo>
                  <a:pt x="39951" y="37353"/>
                  <a:pt x="39876" y="36977"/>
                  <a:pt x="39876" y="36576"/>
                </a:cubicBezTo>
                <a:cubicBezTo>
                  <a:pt x="39851" y="36075"/>
                  <a:pt x="39801" y="35549"/>
                  <a:pt x="39550" y="35123"/>
                </a:cubicBezTo>
                <a:cubicBezTo>
                  <a:pt x="39074" y="34346"/>
                  <a:pt x="38873" y="33468"/>
                  <a:pt x="38648" y="32616"/>
                </a:cubicBezTo>
                <a:cubicBezTo>
                  <a:pt x="38422" y="31889"/>
                  <a:pt x="37946" y="31163"/>
                  <a:pt x="38472" y="30386"/>
                </a:cubicBezTo>
                <a:cubicBezTo>
                  <a:pt x="38522" y="30285"/>
                  <a:pt x="38472" y="30110"/>
                  <a:pt x="38472" y="29985"/>
                </a:cubicBezTo>
                <a:cubicBezTo>
                  <a:pt x="38472" y="29258"/>
                  <a:pt x="38497" y="28506"/>
                  <a:pt x="38447" y="27779"/>
                </a:cubicBezTo>
                <a:cubicBezTo>
                  <a:pt x="38372" y="26651"/>
                  <a:pt x="38347" y="25473"/>
                  <a:pt x="37846" y="24446"/>
                </a:cubicBezTo>
                <a:cubicBezTo>
                  <a:pt x="37269" y="23268"/>
                  <a:pt x="36943" y="22040"/>
                  <a:pt x="36668" y="20762"/>
                </a:cubicBezTo>
                <a:cubicBezTo>
                  <a:pt x="36542" y="20210"/>
                  <a:pt x="36417" y="19634"/>
                  <a:pt x="35866" y="19333"/>
                </a:cubicBezTo>
                <a:cubicBezTo>
                  <a:pt x="35821" y="19327"/>
                  <a:pt x="35776" y="19324"/>
                  <a:pt x="35732" y="19324"/>
                </a:cubicBezTo>
                <a:cubicBezTo>
                  <a:pt x="35406" y="19324"/>
                  <a:pt x="35100" y="19473"/>
                  <a:pt x="34813" y="19584"/>
                </a:cubicBezTo>
                <a:cubicBezTo>
                  <a:pt x="33009" y="20210"/>
                  <a:pt x="31204" y="20736"/>
                  <a:pt x="29274" y="20762"/>
                </a:cubicBezTo>
                <a:cubicBezTo>
                  <a:pt x="29074" y="20762"/>
                  <a:pt x="28898" y="20837"/>
                  <a:pt x="28698" y="20887"/>
                </a:cubicBezTo>
                <a:cubicBezTo>
                  <a:pt x="28533" y="20916"/>
                  <a:pt x="28368" y="20931"/>
                  <a:pt x="28205" y="20931"/>
                </a:cubicBezTo>
                <a:cubicBezTo>
                  <a:pt x="27252" y="20931"/>
                  <a:pt x="26358" y="20443"/>
                  <a:pt x="25866" y="19609"/>
                </a:cubicBezTo>
                <a:cubicBezTo>
                  <a:pt x="25816" y="19533"/>
                  <a:pt x="25740" y="19433"/>
                  <a:pt x="25740" y="19333"/>
                </a:cubicBezTo>
                <a:cubicBezTo>
                  <a:pt x="25866" y="18155"/>
                  <a:pt x="25841" y="16977"/>
                  <a:pt x="26843" y="16050"/>
                </a:cubicBezTo>
                <a:cubicBezTo>
                  <a:pt x="27971" y="14997"/>
                  <a:pt x="29224" y="14145"/>
                  <a:pt x="30653" y="13543"/>
                </a:cubicBezTo>
                <a:cubicBezTo>
                  <a:pt x="31204" y="13343"/>
                  <a:pt x="31755" y="13092"/>
                  <a:pt x="32307" y="12867"/>
                </a:cubicBezTo>
                <a:cubicBezTo>
                  <a:pt x="32081" y="11739"/>
                  <a:pt x="31279" y="11012"/>
                  <a:pt x="30502" y="10310"/>
                </a:cubicBezTo>
                <a:cubicBezTo>
                  <a:pt x="28999" y="8982"/>
                  <a:pt x="27570" y="7579"/>
                  <a:pt x="26041" y="6300"/>
                </a:cubicBezTo>
                <a:cubicBezTo>
                  <a:pt x="25465" y="5849"/>
                  <a:pt x="24989" y="5298"/>
                  <a:pt x="24237" y="5147"/>
                </a:cubicBezTo>
                <a:cubicBezTo>
                  <a:pt x="23861" y="5072"/>
                  <a:pt x="23585" y="4771"/>
                  <a:pt x="23334" y="4496"/>
                </a:cubicBezTo>
                <a:cubicBezTo>
                  <a:pt x="22683" y="3769"/>
                  <a:pt x="21781" y="3368"/>
                  <a:pt x="20878" y="3092"/>
                </a:cubicBezTo>
                <a:cubicBezTo>
                  <a:pt x="20151" y="2892"/>
                  <a:pt x="19475" y="2641"/>
                  <a:pt x="18848" y="2290"/>
                </a:cubicBezTo>
                <a:cubicBezTo>
                  <a:pt x="18071" y="1889"/>
                  <a:pt x="17294" y="1413"/>
                  <a:pt x="16467" y="1288"/>
                </a:cubicBezTo>
                <a:cubicBezTo>
                  <a:pt x="13685" y="837"/>
                  <a:pt x="10878" y="461"/>
                  <a:pt x="8071" y="110"/>
                </a:cubicBezTo>
                <a:cubicBezTo>
                  <a:pt x="7597" y="49"/>
                  <a:pt x="7117" y="0"/>
                  <a:pt x="6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0" name="Google Shape;410;p13"/>
          <p:cNvSpPr/>
          <p:nvPr/>
        </p:nvSpPr>
        <p:spPr>
          <a:xfrm>
            <a:off x="333201" y="4954089"/>
            <a:ext cx="134125" cy="100675"/>
          </a:xfrm>
          <a:custGeom>
            <a:avLst/>
            <a:gdLst/>
            <a:ahLst/>
            <a:cxnLst/>
            <a:rect l="l" t="t" r="r" b="b"/>
            <a:pathLst>
              <a:path w="5365" h="4027" extrusionOk="0">
                <a:moveTo>
                  <a:pt x="2632" y="1"/>
                </a:moveTo>
                <a:cubicBezTo>
                  <a:pt x="2131" y="1"/>
                  <a:pt x="1705" y="201"/>
                  <a:pt x="1354" y="477"/>
                </a:cubicBezTo>
                <a:cubicBezTo>
                  <a:pt x="452" y="1204"/>
                  <a:pt x="1" y="2331"/>
                  <a:pt x="1053" y="3409"/>
                </a:cubicBezTo>
                <a:cubicBezTo>
                  <a:pt x="1505" y="3841"/>
                  <a:pt x="2018" y="4027"/>
                  <a:pt x="2581" y="4027"/>
                </a:cubicBezTo>
                <a:cubicBezTo>
                  <a:pt x="2736" y="4027"/>
                  <a:pt x="2895" y="4013"/>
                  <a:pt x="3058" y="3986"/>
                </a:cubicBezTo>
                <a:cubicBezTo>
                  <a:pt x="3334" y="3960"/>
                  <a:pt x="3585" y="3885"/>
                  <a:pt x="3835" y="3810"/>
                </a:cubicBezTo>
                <a:cubicBezTo>
                  <a:pt x="4011" y="3710"/>
                  <a:pt x="4186" y="3610"/>
                  <a:pt x="4311" y="3459"/>
                </a:cubicBezTo>
                <a:cubicBezTo>
                  <a:pt x="4431" y="3340"/>
                  <a:pt x="4539" y="3277"/>
                  <a:pt x="4641" y="3277"/>
                </a:cubicBezTo>
                <a:cubicBezTo>
                  <a:pt x="4753" y="3277"/>
                  <a:pt x="4858" y="3352"/>
                  <a:pt x="4963" y="3509"/>
                </a:cubicBezTo>
                <a:cubicBezTo>
                  <a:pt x="5037" y="3583"/>
                  <a:pt x="5083" y="3725"/>
                  <a:pt x="5193" y="3725"/>
                </a:cubicBezTo>
                <a:cubicBezTo>
                  <a:pt x="5232" y="3725"/>
                  <a:pt x="5279" y="3706"/>
                  <a:pt x="5339" y="3660"/>
                </a:cubicBezTo>
                <a:cubicBezTo>
                  <a:pt x="5364" y="3334"/>
                  <a:pt x="5063" y="3133"/>
                  <a:pt x="5038" y="2833"/>
                </a:cubicBezTo>
                <a:cubicBezTo>
                  <a:pt x="5013" y="2507"/>
                  <a:pt x="5038" y="2181"/>
                  <a:pt x="5013" y="1855"/>
                </a:cubicBezTo>
                <a:cubicBezTo>
                  <a:pt x="4913" y="853"/>
                  <a:pt x="4412" y="251"/>
                  <a:pt x="3434" y="51"/>
                </a:cubicBezTo>
                <a:cubicBezTo>
                  <a:pt x="3159" y="1"/>
                  <a:pt x="2908" y="26"/>
                  <a:pt x="26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1" name="Google Shape;411;p13"/>
          <p:cNvSpPr/>
          <p:nvPr/>
        </p:nvSpPr>
        <p:spPr>
          <a:xfrm rot="-5400000">
            <a:off x="492426" y="5485289"/>
            <a:ext cx="112825" cy="89375"/>
          </a:xfrm>
          <a:custGeom>
            <a:avLst/>
            <a:gdLst/>
            <a:ahLst/>
            <a:cxnLst/>
            <a:rect l="l" t="t" r="r" b="b"/>
            <a:pathLst>
              <a:path w="4513" h="3575" extrusionOk="0">
                <a:moveTo>
                  <a:pt x="2221" y="1"/>
                </a:moveTo>
                <a:cubicBezTo>
                  <a:pt x="1859" y="1"/>
                  <a:pt x="1491" y="94"/>
                  <a:pt x="1129" y="264"/>
                </a:cubicBezTo>
                <a:cubicBezTo>
                  <a:pt x="377" y="640"/>
                  <a:pt x="101" y="1367"/>
                  <a:pt x="51" y="2169"/>
                </a:cubicBezTo>
                <a:cubicBezTo>
                  <a:pt x="1" y="2695"/>
                  <a:pt x="226" y="3046"/>
                  <a:pt x="678" y="3322"/>
                </a:cubicBezTo>
                <a:cubicBezTo>
                  <a:pt x="977" y="3495"/>
                  <a:pt x="1375" y="3574"/>
                  <a:pt x="1800" y="3574"/>
                </a:cubicBezTo>
                <a:cubicBezTo>
                  <a:pt x="2727" y="3574"/>
                  <a:pt x="3782" y="3196"/>
                  <a:pt x="4211" y="2595"/>
                </a:cubicBezTo>
                <a:cubicBezTo>
                  <a:pt x="4362" y="2369"/>
                  <a:pt x="4487" y="2119"/>
                  <a:pt x="4487" y="2069"/>
                </a:cubicBezTo>
                <a:cubicBezTo>
                  <a:pt x="4512" y="1141"/>
                  <a:pt x="3961" y="790"/>
                  <a:pt x="3485" y="439"/>
                </a:cubicBezTo>
                <a:cubicBezTo>
                  <a:pt x="3086" y="137"/>
                  <a:pt x="2658" y="1"/>
                  <a:pt x="2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2" name="Google Shape;412;p13"/>
          <p:cNvSpPr/>
          <p:nvPr/>
        </p:nvSpPr>
        <p:spPr>
          <a:xfrm rot="-5400000">
            <a:off x="747151" y="5483614"/>
            <a:ext cx="110825" cy="92225"/>
          </a:xfrm>
          <a:custGeom>
            <a:avLst/>
            <a:gdLst/>
            <a:ahLst/>
            <a:cxnLst/>
            <a:rect l="l" t="t" r="r" b="b"/>
            <a:pathLst>
              <a:path w="4433" h="3689" extrusionOk="0">
                <a:moveTo>
                  <a:pt x="2708" y="1"/>
                </a:moveTo>
                <a:cubicBezTo>
                  <a:pt x="2598" y="1"/>
                  <a:pt x="2481" y="8"/>
                  <a:pt x="2357" y="22"/>
                </a:cubicBezTo>
                <a:cubicBezTo>
                  <a:pt x="2307" y="22"/>
                  <a:pt x="2179" y="11"/>
                  <a:pt x="2032" y="11"/>
                </a:cubicBezTo>
                <a:cubicBezTo>
                  <a:pt x="1959" y="11"/>
                  <a:pt x="1881" y="13"/>
                  <a:pt x="1805" y="22"/>
                </a:cubicBezTo>
                <a:cubicBezTo>
                  <a:pt x="853" y="172"/>
                  <a:pt x="1" y="1149"/>
                  <a:pt x="151" y="1926"/>
                </a:cubicBezTo>
                <a:cubicBezTo>
                  <a:pt x="401" y="3049"/>
                  <a:pt x="1012" y="3688"/>
                  <a:pt x="1899" y="3688"/>
                </a:cubicBezTo>
                <a:cubicBezTo>
                  <a:pt x="2082" y="3688"/>
                  <a:pt x="2277" y="3661"/>
                  <a:pt x="2482" y="3606"/>
                </a:cubicBezTo>
                <a:cubicBezTo>
                  <a:pt x="3209" y="3430"/>
                  <a:pt x="3735" y="2929"/>
                  <a:pt x="4036" y="2177"/>
                </a:cubicBezTo>
                <a:cubicBezTo>
                  <a:pt x="4432" y="1175"/>
                  <a:pt x="4157" y="1"/>
                  <a:pt x="27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3" name="Google Shape;413;p13"/>
          <p:cNvSpPr/>
          <p:nvPr/>
        </p:nvSpPr>
        <p:spPr>
          <a:xfrm>
            <a:off x="219801" y="4799289"/>
            <a:ext cx="99650" cy="94400"/>
          </a:xfrm>
          <a:custGeom>
            <a:avLst/>
            <a:gdLst/>
            <a:ahLst/>
            <a:cxnLst/>
            <a:rect l="l" t="t" r="r" b="b"/>
            <a:pathLst>
              <a:path w="3986" h="3776" extrusionOk="0">
                <a:moveTo>
                  <a:pt x="2411" y="1"/>
                </a:moveTo>
                <a:cubicBezTo>
                  <a:pt x="2377" y="1"/>
                  <a:pt x="2342" y="1"/>
                  <a:pt x="2306" y="2"/>
                </a:cubicBezTo>
                <a:cubicBezTo>
                  <a:pt x="1930" y="2"/>
                  <a:pt x="1529" y="27"/>
                  <a:pt x="1128" y="27"/>
                </a:cubicBezTo>
                <a:cubicBezTo>
                  <a:pt x="802" y="453"/>
                  <a:pt x="451" y="854"/>
                  <a:pt x="276" y="1355"/>
                </a:cubicBezTo>
                <a:cubicBezTo>
                  <a:pt x="0" y="2157"/>
                  <a:pt x="201" y="3035"/>
                  <a:pt x="802" y="3436"/>
                </a:cubicBezTo>
                <a:cubicBezTo>
                  <a:pt x="1152" y="3661"/>
                  <a:pt x="1547" y="3775"/>
                  <a:pt x="1931" y="3775"/>
                </a:cubicBezTo>
                <a:cubicBezTo>
                  <a:pt x="2400" y="3775"/>
                  <a:pt x="2852" y="3605"/>
                  <a:pt x="3183" y="3260"/>
                </a:cubicBezTo>
                <a:cubicBezTo>
                  <a:pt x="3559" y="2884"/>
                  <a:pt x="3885" y="2458"/>
                  <a:pt x="3985" y="1907"/>
                </a:cubicBezTo>
                <a:cubicBezTo>
                  <a:pt x="3985" y="1807"/>
                  <a:pt x="3985" y="1706"/>
                  <a:pt x="3985" y="1606"/>
                </a:cubicBezTo>
                <a:cubicBezTo>
                  <a:pt x="3937" y="414"/>
                  <a:pt x="3557" y="1"/>
                  <a:pt x="24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4" name="Google Shape;414;p13"/>
          <p:cNvSpPr/>
          <p:nvPr/>
        </p:nvSpPr>
        <p:spPr>
          <a:xfrm>
            <a:off x="192225" y="5114664"/>
            <a:ext cx="97150" cy="93775"/>
          </a:xfrm>
          <a:custGeom>
            <a:avLst/>
            <a:gdLst/>
            <a:ahLst/>
            <a:cxnLst/>
            <a:rect l="l" t="t" r="r" b="b"/>
            <a:pathLst>
              <a:path w="3886" h="3751" extrusionOk="0">
                <a:moveTo>
                  <a:pt x="2061" y="1"/>
                </a:moveTo>
                <a:cubicBezTo>
                  <a:pt x="1768" y="1"/>
                  <a:pt x="1473" y="80"/>
                  <a:pt x="1178" y="269"/>
                </a:cubicBezTo>
                <a:cubicBezTo>
                  <a:pt x="502" y="695"/>
                  <a:pt x="0" y="1247"/>
                  <a:pt x="26" y="2224"/>
                </a:cubicBezTo>
                <a:cubicBezTo>
                  <a:pt x="51" y="2926"/>
                  <a:pt x="301" y="3302"/>
                  <a:pt x="1003" y="3628"/>
                </a:cubicBezTo>
                <a:cubicBezTo>
                  <a:pt x="1187" y="3712"/>
                  <a:pt x="1385" y="3751"/>
                  <a:pt x="1588" y="3751"/>
                </a:cubicBezTo>
                <a:cubicBezTo>
                  <a:pt x="2651" y="3751"/>
                  <a:pt x="3843" y="2684"/>
                  <a:pt x="3885" y="1548"/>
                </a:cubicBezTo>
                <a:cubicBezTo>
                  <a:pt x="3885" y="1021"/>
                  <a:pt x="3685" y="595"/>
                  <a:pt x="3259" y="370"/>
                </a:cubicBezTo>
                <a:cubicBezTo>
                  <a:pt x="2866" y="152"/>
                  <a:pt x="2465" y="1"/>
                  <a:pt x="2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13"/>
          <p:cNvSpPr/>
          <p:nvPr/>
        </p:nvSpPr>
        <p:spPr>
          <a:xfrm>
            <a:off x="157126" y="4959738"/>
            <a:ext cx="95900" cy="90250"/>
          </a:xfrm>
          <a:custGeom>
            <a:avLst/>
            <a:gdLst/>
            <a:ahLst/>
            <a:cxnLst/>
            <a:rect l="l" t="t" r="r" b="b"/>
            <a:pathLst>
              <a:path w="3836" h="3610" extrusionOk="0">
                <a:moveTo>
                  <a:pt x="1956" y="0"/>
                </a:moveTo>
                <a:cubicBezTo>
                  <a:pt x="828" y="0"/>
                  <a:pt x="1" y="902"/>
                  <a:pt x="26" y="2105"/>
                </a:cubicBezTo>
                <a:cubicBezTo>
                  <a:pt x="26" y="2932"/>
                  <a:pt x="753" y="3609"/>
                  <a:pt x="1655" y="3609"/>
                </a:cubicBezTo>
                <a:cubicBezTo>
                  <a:pt x="2783" y="3609"/>
                  <a:pt x="3785" y="2657"/>
                  <a:pt x="3811" y="1554"/>
                </a:cubicBezTo>
                <a:cubicBezTo>
                  <a:pt x="3836" y="702"/>
                  <a:pt x="2983" y="0"/>
                  <a:pt x="195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6" name="Google Shape;416;p13"/>
          <p:cNvSpPr/>
          <p:nvPr/>
        </p:nvSpPr>
        <p:spPr>
          <a:xfrm>
            <a:off x="366175" y="5180313"/>
            <a:ext cx="94250" cy="90400"/>
          </a:xfrm>
          <a:custGeom>
            <a:avLst/>
            <a:gdLst/>
            <a:ahLst/>
            <a:cxnLst/>
            <a:rect l="l" t="t" r="r" b="b"/>
            <a:pathLst>
              <a:path w="3770" h="3616" extrusionOk="0">
                <a:moveTo>
                  <a:pt x="2017" y="1"/>
                </a:moveTo>
                <a:cubicBezTo>
                  <a:pt x="1124" y="1"/>
                  <a:pt x="0" y="754"/>
                  <a:pt x="85" y="2029"/>
                </a:cubicBezTo>
                <a:cubicBezTo>
                  <a:pt x="85" y="3065"/>
                  <a:pt x="510" y="3616"/>
                  <a:pt x="1283" y="3616"/>
                </a:cubicBezTo>
                <a:cubicBezTo>
                  <a:pt x="1520" y="3616"/>
                  <a:pt x="1790" y="3564"/>
                  <a:pt x="2090" y="3458"/>
                </a:cubicBezTo>
                <a:cubicBezTo>
                  <a:pt x="2441" y="3333"/>
                  <a:pt x="2767" y="3157"/>
                  <a:pt x="3043" y="2907"/>
                </a:cubicBezTo>
                <a:cubicBezTo>
                  <a:pt x="3494" y="2480"/>
                  <a:pt x="3769" y="1979"/>
                  <a:pt x="3644" y="1302"/>
                </a:cubicBezTo>
                <a:cubicBezTo>
                  <a:pt x="3519" y="626"/>
                  <a:pt x="3068" y="300"/>
                  <a:pt x="2466" y="74"/>
                </a:cubicBezTo>
                <a:cubicBezTo>
                  <a:pt x="2329" y="25"/>
                  <a:pt x="2177" y="1"/>
                  <a:pt x="201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7" name="Google Shape;417;p13"/>
          <p:cNvSpPr/>
          <p:nvPr/>
        </p:nvSpPr>
        <p:spPr>
          <a:xfrm>
            <a:off x="242350" y="5270514"/>
            <a:ext cx="71450" cy="70825"/>
          </a:xfrm>
          <a:custGeom>
            <a:avLst/>
            <a:gdLst/>
            <a:ahLst/>
            <a:cxnLst/>
            <a:rect l="l" t="t" r="r" b="b"/>
            <a:pathLst>
              <a:path w="2858" h="2833" extrusionOk="0">
                <a:moveTo>
                  <a:pt x="1379" y="0"/>
                </a:moveTo>
                <a:cubicBezTo>
                  <a:pt x="502" y="0"/>
                  <a:pt x="0" y="527"/>
                  <a:pt x="26" y="1479"/>
                </a:cubicBezTo>
                <a:cubicBezTo>
                  <a:pt x="26" y="2256"/>
                  <a:pt x="502" y="2807"/>
                  <a:pt x="1178" y="2832"/>
                </a:cubicBezTo>
                <a:cubicBezTo>
                  <a:pt x="1955" y="2832"/>
                  <a:pt x="2858" y="1955"/>
                  <a:pt x="2808" y="1228"/>
                </a:cubicBezTo>
                <a:cubicBezTo>
                  <a:pt x="2757" y="502"/>
                  <a:pt x="2206" y="25"/>
                  <a:pt x="137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8" name="Google Shape;418;p13"/>
          <p:cNvSpPr/>
          <p:nvPr/>
        </p:nvSpPr>
        <p:spPr>
          <a:xfrm>
            <a:off x="508026" y="4893939"/>
            <a:ext cx="109675" cy="89075"/>
          </a:xfrm>
          <a:custGeom>
            <a:avLst/>
            <a:gdLst/>
            <a:ahLst/>
            <a:cxnLst/>
            <a:rect l="l" t="t" r="r" b="b"/>
            <a:pathLst>
              <a:path w="4387" h="3563" extrusionOk="0">
                <a:moveTo>
                  <a:pt x="2231" y="1"/>
                </a:moveTo>
                <a:cubicBezTo>
                  <a:pt x="627" y="26"/>
                  <a:pt x="0" y="727"/>
                  <a:pt x="251" y="2106"/>
                </a:cubicBezTo>
                <a:cubicBezTo>
                  <a:pt x="416" y="3022"/>
                  <a:pt x="1049" y="3563"/>
                  <a:pt x="1808" y="3563"/>
                </a:cubicBezTo>
                <a:cubicBezTo>
                  <a:pt x="2088" y="3563"/>
                  <a:pt x="2385" y="3489"/>
                  <a:pt x="2682" y="3334"/>
                </a:cubicBezTo>
                <a:cubicBezTo>
                  <a:pt x="3083" y="3108"/>
                  <a:pt x="3409" y="2833"/>
                  <a:pt x="3684" y="2482"/>
                </a:cubicBezTo>
                <a:cubicBezTo>
                  <a:pt x="4386" y="1579"/>
                  <a:pt x="3960" y="326"/>
                  <a:pt x="2832" y="51"/>
                </a:cubicBezTo>
                <a:cubicBezTo>
                  <a:pt x="2582" y="1"/>
                  <a:pt x="2306" y="26"/>
                  <a:pt x="223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9" name="Google Shape;419;p13"/>
          <p:cNvSpPr/>
          <p:nvPr/>
        </p:nvSpPr>
        <p:spPr>
          <a:xfrm>
            <a:off x="502376" y="5270314"/>
            <a:ext cx="88375" cy="90625"/>
          </a:xfrm>
          <a:custGeom>
            <a:avLst/>
            <a:gdLst/>
            <a:ahLst/>
            <a:cxnLst/>
            <a:rect l="l" t="t" r="r" b="b"/>
            <a:pathLst>
              <a:path w="3535" h="3625" extrusionOk="0">
                <a:moveTo>
                  <a:pt x="2187" y="1"/>
                </a:moveTo>
                <a:cubicBezTo>
                  <a:pt x="2128" y="1"/>
                  <a:pt x="2068" y="3"/>
                  <a:pt x="2006" y="8"/>
                </a:cubicBezTo>
                <a:cubicBezTo>
                  <a:pt x="1755" y="33"/>
                  <a:pt x="1479" y="109"/>
                  <a:pt x="1229" y="209"/>
                </a:cubicBezTo>
                <a:cubicBezTo>
                  <a:pt x="427" y="510"/>
                  <a:pt x="1" y="1161"/>
                  <a:pt x="76" y="1963"/>
                </a:cubicBezTo>
                <a:cubicBezTo>
                  <a:pt x="151" y="2790"/>
                  <a:pt x="677" y="3442"/>
                  <a:pt x="1354" y="3592"/>
                </a:cubicBezTo>
                <a:cubicBezTo>
                  <a:pt x="1463" y="3614"/>
                  <a:pt x="1570" y="3625"/>
                  <a:pt x="1675" y="3625"/>
                </a:cubicBezTo>
                <a:cubicBezTo>
                  <a:pt x="2297" y="3625"/>
                  <a:pt x="2844" y="3251"/>
                  <a:pt x="3209" y="2565"/>
                </a:cubicBezTo>
                <a:cubicBezTo>
                  <a:pt x="3409" y="2214"/>
                  <a:pt x="3534" y="1838"/>
                  <a:pt x="3484" y="1462"/>
                </a:cubicBezTo>
                <a:cubicBezTo>
                  <a:pt x="3484" y="502"/>
                  <a:pt x="3025" y="1"/>
                  <a:pt x="21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0" name="Google Shape;420;p13"/>
          <p:cNvSpPr/>
          <p:nvPr/>
        </p:nvSpPr>
        <p:spPr>
          <a:xfrm>
            <a:off x="558776" y="5065489"/>
            <a:ext cx="91375" cy="84125"/>
          </a:xfrm>
          <a:custGeom>
            <a:avLst/>
            <a:gdLst/>
            <a:ahLst/>
            <a:cxnLst/>
            <a:rect l="l" t="t" r="r" b="b"/>
            <a:pathLst>
              <a:path w="3655" h="3365" extrusionOk="0">
                <a:moveTo>
                  <a:pt x="2192" y="1"/>
                </a:moveTo>
                <a:cubicBezTo>
                  <a:pt x="2155" y="1"/>
                  <a:pt x="2118" y="2"/>
                  <a:pt x="2080" y="6"/>
                </a:cubicBezTo>
                <a:cubicBezTo>
                  <a:pt x="1053" y="106"/>
                  <a:pt x="25" y="557"/>
                  <a:pt x="0" y="1860"/>
                </a:cubicBezTo>
                <a:cubicBezTo>
                  <a:pt x="0" y="2662"/>
                  <a:pt x="702" y="3364"/>
                  <a:pt x="1529" y="3364"/>
                </a:cubicBezTo>
                <a:cubicBezTo>
                  <a:pt x="2582" y="3289"/>
                  <a:pt x="3434" y="2662"/>
                  <a:pt x="3559" y="1535"/>
                </a:cubicBezTo>
                <a:cubicBezTo>
                  <a:pt x="3655" y="745"/>
                  <a:pt x="2974" y="1"/>
                  <a:pt x="21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983977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04E6854-400E-4661-91E7-B9A1DFFBC66D}" type="datetimeFigureOut">
              <a:rPr lang="en-US" smtClean="0"/>
              <a:t>28/11/2023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71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36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89" r:id="rId3"/>
    <p:sldLayoutId id="2147483690" r:id="rId4"/>
    <p:sldLayoutId id="2147483753" r:id="rId5"/>
    <p:sldLayoutId id="214748375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2">
            <a:extLst>
              <a:ext uri="{FF2B5EF4-FFF2-40B4-BE49-F238E27FC236}">
                <a16:creationId xmlns:a16="http://schemas.microsoft.com/office/drawing/2014/main" id="{C58B195D-B418-481B-9A4E-4B2FDEF09D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4177" y="-14176"/>
            <a:ext cx="1788773" cy="1846004"/>
          </a:xfrm>
          <a:prstGeom prst="rect">
            <a:avLst/>
          </a:prstGeom>
        </p:spPr>
      </p:pic>
      <p:sp>
        <p:nvSpPr>
          <p:cNvPr id="16" name="TextBox 19">
            <a:extLst>
              <a:ext uri="{FF2B5EF4-FFF2-40B4-BE49-F238E27FC236}">
                <a16:creationId xmlns:a16="http://schemas.microsoft.com/office/drawing/2014/main" id="{AE88C818-E46B-4FA5-AF7C-D7B96B1263C4}"/>
              </a:ext>
            </a:extLst>
          </p:cNvPr>
          <p:cNvSpPr txBox="1"/>
          <p:nvPr/>
        </p:nvSpPr>
        <p:spPr>
          <a:xfrm>
            <a:off x="-277582" y="116052"/>
            <a:ext cx="20521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buClrTx/>
              <a:defRPr/>
            </a:pPr>
            <a:r>
              <a:rPr lang="en-US" sz="5400" b="1" kern="1200" dirty="0">
                <a:solidFill>
                  <a:schemeClr val="accent2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Unit  8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505" y="169714"/>
            <a:ext cx="4372544" cy="2087711"/>
          </a:xfrm>
          <a:prstGeom prst="rect">
            <a:avLst/>
          </a:prstGeom>
        </p:spPr>
      </p:pic>
      <p:sp>
        <p:nvSpPr>
          <p:cNvPr id="19" name="Hộp Văn bản 15">
            <a:extLst>
              <a:ext uri="{FF2B5EF4-FFF2-40B4-BE49-F238E27FC236}">
                <a16:creationId xmlns:a16="http://schemas.microsoft.com/office/drawing/2014/main" id="{5D693C76-818D-4E0F-BF7D-75BE862F19C9}"/>
              </a:ext>
            </a:extLst>
          </p:cNvPr>
          <p:cNvSpPr txBox="1"/>
          <p:nvPr/>
        </p:nvSpPr>
        <p:spPr>
          <a:xfrm>
            <a:off x="2859719" y="2039763"/>
            <a:ext cx="34647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8">
              <a:buClrTx/>
              <a:defRPr/>
            </a:pPr>
            <a:r>
              <a:rPr lang="en" sz="3200" b="1" kern="1200" dirty="0" smtClean="0">
                <a:solidFill>
                  <a:srgbClr val="FF0000"/>
                </a:solidFill>
                <a:latin typeface="Verdana"/>
                <a:ea typeface="+mn-ea"/>
              </a:rPr>
              <a:t>P1,2,3</a:t>
            </a:r>
            <a:endParaRPr lang="en-US" sz="3200" b="1" kern="1200" dirty="0">
              <a:solidFill>
                <a:srgbClr val="FF0000"/>
              </a:solidFill>
              <a:latin typeface="Verdana"/>
              <a:ea typeface="+mn-ea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12" y="1908928"/>
            <a:ext cx="2007394" cy="323457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0137" y="2257425"/>
            <a:ext cx="2521744" cy="28860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9771" y="2833801"/>
            <a:ext cx="4100366" cy="230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6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33981" cy="51435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22899-66DF-46B2-99AE-0421C3284D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4C43F4-E736-49B7-9458-F76648C34943}"/>
              </a:ext>
            </a:extLst>
          </p:cNvPr>
          <p:cNvSpPr/>
          <p:nvPr/>
        </p:nvSpPr>
        <p:spPr>
          <a:xfrm>
            <a:off x="721774" y="1383089"/>
            <a:ext cx="2241684" cy="465734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A3B374-B850-4CE5-8A2C-D31D80EDA80A}"/>
              </a:ext>
            </a:extLst>
          </p:cNvPr>
          <p:cNvSpPr/>
          <p:nvPr/>
        </p:nvSpPr>
        <p:spPr>
          <a:xfrm>
            <a:off x="1099193" y="3882184"/>
            <a:ext cx="2231359" cy="502920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98226-3281-4BE0-BDA3-A3B1D60FB9A4}"/>
              </a:ext>
            </a:extLst>
          </p:cNvPr>
          <p:cNvSpPr/>
          <p:nvPr/>
        </p:nvSpPr>
        <p:spPr>
          <a:xfrm>
            <a:off x="5106507" y="1344519"/>
            <a:ext cx="2048506" cy="444234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E29496-C1EE-48D0-B4C7-65B6A16AE5BC}"/>
              </a:ext>
            </a:extLst>
          </p:cNvPr>
          <p:cNvSpPr/>
          <p:nvPr/>
        </p:nvSpPr>
        <p:spPr>
          <a:xfrm>
            <a:off x="6709106" y="4049824"/>
            <a:ext cx="659490" cy="335280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pic>
        <p:nvPicPr>
          <p:cNvPr id="14" name="Track 7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44802" y="229515"/>
            <a:ext cx="466021" cy="46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553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1026" name="Picture 2" descr="Sách Giáo Khoa Mĩ Thuật Lớp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14" y="384464"/>
            <a:ext cx="1874830" cy="220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in học lớp 4 Kết nối tri thức pdf | Xem online, tải p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843" y="372757"/>
            <a:ext cx="1717432" cy="221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iáo dục thể chất lớp 4 Kết nối tri thức pdf | Xem online, tải pd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267" y="350306"/>
            <a:ext cx="1592681" cy="220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Âm nhạc lớp 4 Kết nối tri thức pdf | Xem online, tải p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932" y="381168"/>
            <a:ext cx="1717432" cy="221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ách Global Success - Tiếng Anh 4 Tập 2 - Sách Học Sinh (2023) - FAHASA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945" y="10791929"/>
            <a:ext cx="810953" cy="113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Sách Global Success - Tiếng Anh 4 Tập 2 - Sách Học Sinh (2023) - FAHASA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345" y="10944329"/>
            <a:ext cx="810953" cy="113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602505" y="2792169"/>
            <a:ext cx="1151113" cy="602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/>
              <a:t>Music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798795" y="2688132"/>
            <a:ext cx="844062" cy="602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/>
              <a:t>Art</a:t>
            </a:r>
            <a:endParaRPr lang="en-US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1528" y="2688132"/>
            <a:ext cx="844062" cy="602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/>
              <a:t>IT</a:t>
            </a:r>
            <a:endParaRPr lang="en-US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4867576" y="2653974"/>
            <a:ext cx="844062" cy="602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/>
              <a:t>PE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0983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3035B-A8BB-4BA6-A52E-9A7E3AAF44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6057"/>
            <a:ext cx="9144000" cy="4610952"/>
          </a:xfrm>
          <a:prstGeom prst="rect">
            <a:avLst/>
          </a:prstGeom>
        </p:spPr>
      </p:pic>
      <p:pic>
        <p:nvPicPr>
          <p:cNvPr id="6" name="Track 7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89496" y="168863"/>
            <a:ext cx="763588" cy="763588"/>
          </a:xfrm>
          <a:prstGeom prst="rect">
            <a:avLst/>
          </a:prstGeom>
        </p:spPr>
      </p:pic>
      <p:pic>
        <p:nvPicPr>
          <p:cNvPr id="5" name="Picture 12" descr="Sách Global Success - Tiếng Anh 4 Tập 2 - Sách Học Sinh (2023) - FAHASA.C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945" y="10791929"/>
            <a:ext cx="810953" cy="113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42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3004457" y="80387"/>
            <a:ext cx="3074796" cy="834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Game: Matching</a:t>
            </a:r>
            <a:endParaRPr lang="en-US" sz="2800" b="1" dirty="0"/>
          </a:p>
        </p:txBody>
      </p:sp>
      <p:pic>
        <p:nvPicPr>
          <p:cNvPr id="1026" name="Picture 2" descr="Sách Giáo Khoa Mĩ Thuật Lớp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55" y="1149772"/>
            <a:ext cx="1301436" cy="158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ộ Sách Giáo Khoa Lớp 4 ( Năm Học 2023 - 2024 ) - nhasachquangloi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945" y="1149772"/>
            <a:ext cx="1058655" cy="158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in học lớp 4 Kết nối tri thức pdf | Xem online, tải pd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885" y="1149772"/>
            <a:ext cx="1192176" cy="159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iáo dục thể chất lớp 4 Kết nối tri thức pdf | Xem online, tải p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346" y="1149772"/>
            <a:ext cx="1105579" cy="158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Âm nhạc lớp 4 Kết nối tri thức pdf | Xem online, tải pd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219" y="1119861"/>
            <a:ext cx="1192176" cy="159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ách Global Success - Tiếng Anh 4 Tập 2 - Sách Học Sinh (2023) - FAHASA.C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945" y="10791929"/>
            <a:ext cx="810953" cy="113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Sách Global Success - Tiếng Anh 4 Tập 2 - Sách Học Sinh (2023) - FAHASA.C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345" y="10944329"/>
            <a:ext cx="810953" cy="113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Sách Global Success - Tiếng Anh 4 Tập 2 - Sách Học Sinh (2023) - FAHASA.C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628" y="1149772"/>
            <a:ext cx="1088269" cy="153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4363" y="4189496"/>
            <a:ext cx="1205020" cy="602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/>
              <a:t>Maths</a:t>
            </a: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3640463" y="4248619"/>
            <a:ext cx="1151113" cy="602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/>
              <a:t>Music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6160426" y="4195688"/>
            <a:ext cx="844062" cy="602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/>
              <a:t>Art</a:t>
            </a:r>
            <a:endParaRPr lang="en-US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7529276" y="4248619"/>
            <a:ext cx="844062" cy="602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/>
              <a:t>IT</a:t>
            </a:r>
            <a:endParaRPr lang="en-US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1824795" y="4189496"/>
            <a:ext cx="1501805" cy="602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/>
              <a:t>English</a:t>
            </a:r>
            <a:endParaRPr lang="en-US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5005907" y="4267550"/>
            <a:ext cx="844062" cy="602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/>
              <a:t>PE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367594" y="3810578"/>
            <a:ext cx="6130636" cy="10598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A: What’s your </a:t>
            </a:r>
            <a:r>
              <a:rPr lang="en-US" sz="2400" b="1" i="1" dirty="0" err="1" smtClean="0"/>
              <a:t>favourite</a:t>
            </a:r>
            <a:r>
              <a:rPr lang="en-US" sz="2400" b="1" i="1" dirty="0" smtClean="0"/>
              <a:t> subject ?</a:t>
            </a:r>
          </a:p>
          <a:p>
            <a:pPr algn="ctr"/>
            <a:r>
              <a:rPr lang="en-US" sz="2400" b="1" i="1" dirty="0" smtClean="0"/>
              <a:t>B: My </a:t>
            </a:r>
            <a:r>
              <a:rPr lang="en-US" sz="2400" b="1" i="1" dirty="0" err="1" smtClean="0"/>
              <a:t>favourite</a:t>
            </a:r>
            <a:r>
              <a:rPr lang="en-US" sz="2400" b="1" i="1" dirty="0" smtClean="0"/>
              <a:t> subject is ,,,,,,,,,,,,, 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53912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-0.6066 -0.268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30" y="-13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0.16684 -0.255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27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69136E-6 L -0.44531 -0.286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35" y="-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359E-16 -7.40741E-7 L -0.02535 -0.271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-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83951E-6 L 0.43715 -0.265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1" y="-13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L 0.40712 -0.2731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8" y="-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2D51B-744F-4710-B411-9BB31A3F0B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44544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76953" y="1187379"/>
            <a:ext cx="3816699" cy="44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/>
              <a:t>My </a:t>
            </a:r>
            <a:r>
              <a:rPr lang="en-US" sz="1600" b="1" dirty="0" err="1" smtClean="0"/>
              <a:t>favourite</a:t>
            </a:r>
            <a:r>
              <a:rPr lang="en-US" sz="1600" b="1" dirty="0" smtClean="0"/>
              <a:t> subject is  ( </a:t>
            </a:r>
            <a:r>
              <a:rPr lang="en-US" sz="1600" b="1" dirty="0" err="1" smtClean="0"/>
              <a:t>môn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học</a:t>
            </a:r>
            <a:r>
              <a:rPr lang="en-US" sz="1600" b="1" dirty="0" smtClean="0"/>
              <a:t> )</a:t>
            </a:r>
            <a:endParaRPr lang="en-US" sz="1600" b="1" dirty="0"/>
          </a:p>
        </p:txBody>
      </p:sp>
      <p:sp>
        <p:nvSpPr>
          <p:cNvPr id="3" name="Rectangle 2"/>
          <p:cNvSpPr/>
          <p:nvPr/>
        </p:nvSpPr>
        <p:spPr>
          <a:xfrm>
            <a:off x="2994410" y="1187379"/>
            <a:ext cx="2220685" cy="4421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1026" name="Picture 2" descr="Sách Giáo Khoa Mĩ Thuật Lớp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55" y="1149772"/>
            <a:ext cx="1301436" cy="158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ộ Sách Giáo Khoa Lớp 4 ( Năm Học 2023 - 2024 ) - nhasachquangloi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945" y="1149772"/>
            <a:ext cx="1058655" cy="158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in học lớp 4 Kết nối tri thức pdf | Xem online, tải pd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885" y="1149772"/>
            <a:ext cx="1192176" cy="159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iáo dục thể chất lớp 4 Kết nối tri thức pdf | Xem online, tải p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346" y="1149772"/>
            <a:ext cx="1105579" cy="158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Âm nhạc lớp 4 Kết nối tri thức pdf | Xem online, tải pd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425" y="1119861"/>
            <a:ext cx="1192176" cy="159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ách Global Success - Tiếng Anh 4 Tập 2 - Sách Học Sinh (2023) - FAHASA.C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945" y="10791929"/>
            <a:ext cx="810953" cy="113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Sách Global Success - Tiếng Anh 4 Tập 2 - Sách Học Sinh (2023) - FAHASA.C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345" y="10944329"/>
            <a:ext cx="810953" cy="113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Sách Global Success - Tiếng Anh 4 Tập 2 - Sách Học Sinh (2023) - FAHASA.C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628" y="1149772"/>
            <a:ext cx="1088269" cy="153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33368" y="2937325"/>
            <a:ext cx="1205020" cy="602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/>
              <a:t>Maths</a:t>
            </a: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7801971" y="2879769"/>
            <a:ext cx="1151113" cy="602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/>
              <a:t>Music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511778" y="2937324"/>
            <a:ext cx="844062" cy="602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/>
              <a:t>Art</a:t>
            </a:r>
            <a:endParaRPr lang="en-US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515916" y="2917603"/>
            <a:ext cx="844062" cy="602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/>
              <a:t>IT</a:t>
            </a:r>
            <a:endParaRPr lang="en-US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6058517" y="2917604"/>
            <a:ext cx="1501805" cy="602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/>
              <a:t>English</a:t>
            </a:r>
            <a:endParaRPr lang="en-US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4776433" y="2937323"/>
            <a:ext cx="844062" cy="602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/>
              <a:t>PE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060261" y="3901497"/>
            <a:ext cx="6130636" cy="10598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A: What’s your </a:t>
            </a:r>
            <a:r>
              <a:rPr lang="en-US" sz="2400" b="1" i="1" dirty="0" err="1" smtClean="0"/>
              <a:t>favourite</a:t>
            </a:r>
            <a:r>
              <a:rPr lang="en-US" sz="2400" b="1" i="1" dirty="0" smtClean="0"/>
              <a:t> subject ?</a:t>
            </a:r>
          </a:p>
          <a:p>
            <a:pPr algn="ctr"/>
            <a:r>
              <a:rPr lang="en-US" sz="2400" b="1" i="1" dirty="0" smtClean="0"/>
              <a:t>B: My </a:t>
            </a:r>
            <a:r>
              <a:rPr lang="en-US" sz="2400" b="1" i="1" dirty="0" err="1" smtClean="0"/>
              <a:t>favourite</a:t>
            </a:r>
            <a:r>
              <a:rPr lang="en-US" sz="2400" b="1" i="1" dirty="0" smtClean="0"/>
              <a:t> subject is ,,,,,,,,,,,,, 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42339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131;p56">
            <a:extLst>
              <a:ext uri="{FF2B5EF4-FFF2-40B4-BE49-F238E27FC236}">
                <a16:creationId xmlns:a16="http://schemas.microsoft.com/office/drawing/2014/main" id="{D781E823-2D12-4E65-95C7-03C9D9696C0A}"/>
              </a:ext>
            </a:extLst>
          </p:cNvPr>
          <p:cNvSpPr/>
          <p:nvPr/>
        </p:nvSpPr>
        <p:spPr>
          <a:xfrm>
            <a:off x="4297096" y="353407"/>
            <a:ext cx="543942" cy="88021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 w="1524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5</a:t>
            </a:r>
            <a:endParaRPr b="0" i="0" dirty="0">
              <a:ln w="152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2"/>
              </a:solidFill>
              <a:latin typeface="Nunito;80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2237057-A046-44E1-97D4-3C3DA36DE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Fun corner and </a:t>
            </a:r>
            <a:r>
              <a:rPr lang="en-US" sz="6600" dirty="0" smtClean="0"/>
              <a:t>wrap-up</a:t>
            </a:r>
            <a:endParaRPr lang="en-US" sz="66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665FDEE-3816-4021-A354-7C6CCC5CA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450" y="3622491"/>
            <a:ext cx="7704000" cy="831454"/>
          </a:xfrm>
        </p:spPr>
        <p:txBody>
          <a:bodyPr/>
          <a:lstStyle/>
          <a:p>
            <a:r>
              <a:rPr lang="en-US" sz="4400" dirty="0">
                <a:solidFill>
                  <a:srgbClr val="000000"/>
                </a:solidFill>
              </a:rPr>
              <a:t>Game: </a:t>
            </a:r>
            <a:r>
              <a:rPr lang="en-US" sz="4400" dirty="0">
                <a:solidFill>
                  <a:srgbClr val="002060"/>
                </a:solidFill>
              </a:rPr>
              <a:t>M</a:t>
            </a:r>
            <a:r>
              <a:rPr lang="en-US" sz="4400" dirty="0" smtClean="0">
                <a:solidFill>
                  <a:srgbClr val="002060"/>
                </a:solidFill>
              </a:rPr>
              <a:t>atching </a:t>
            </a:r>
            <a:r>
              <a:rPr lang="en-US" sz="4400" dirty="0">
                <a:solidFill>
                  <a:srgbClr val="002060"/>
                </a:solidFill>
              </a:rPr>
              <a:t>game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2019B-DCB5-48BC-A51E-8780CF20F4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14B7275-5D71-41FB-B401-E8A94F8363B5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29" name="Google Shape;1340;p60">
            <a:extLst>
              <a:ext uri="{FF2B5EF4-FFF2-40B4-BE49-F238E27FC236}">
                <a16:creationId xmlns:a16="http://schemas.microsoft.com/office/drawing/2014/main" id="{7E194604-0429-4DA9-B21B-17E651C805F1}"/>
              </a:ext>
            </a:extLst>
          </p:cNvPr>
          <p:cNvGrpSpPr/>
          <p:nvPr/>
        </p:nvGrpSpPr>
        <p:grpSpPr>
          <a:xfrm>
            <a:off x="5650749" y="458643"/>
            <a:ext cx="543942" cy="832810"/>
            <a:chOff x="4156067" y="3302612"/>
            <a:chExt cx="832097" cy="1274188"/>
          </a:xfrm>
        </p:grpSpPr>
        <p:sp>
          <p:nvSpPr>
            <p:cNvPr id="30" name="Google Shape;1341;p60">
              <a:extLst>
                <a:ext uri="{FF2B5EF4-FFF2-40B4-BE49-F238E27FC236}">
                  <a16:creationId xmlns:a16="http://schemas.microsoft.com/office/drawing/2014/main" id="{A436D681-1219-475D-AF08-632E1AB238ED}"/>
                </a:ext>
              </a:extLst>
            </p:cNvPr>
            <p:cNvSpPr/>
            <p:nvPr/>
          </p:nvSpPr>
          <p:spPr>
            <a:xfrm>
              <a:off x="4156067" y="3302612"/>
              <a:ext cx="832097" cy="1274188"/>
            </a:xfrm>
            <a:custGeom>
              <a:avLst/>
              <a:gdLst/>
              <a:ahLst/>
              <a:cxnLst/>
              <a:rect l="l" t="t" r="r" b="b"/>
              <a:pathLst>
                <a:path w="10464" h="16024" extrusionOk="0">
                  <a:moveTo>
                    <a:pt x="5914" y="1"/>
                  </a:moveTo>
                  <a:cubicBezTo>
                    <a:pt x="4352" y="1"/>
                    <a:pt x="2872" y="701"/>
                    <a:pt x="1863" y="1887"/>
                  </a:cubicBezTo>
                  <a:cubicBezTo>
                    <a:pt x="644" y="3309"/>
                    <a:pt x="0" y="5442"/>
                    <a:pt x="322" y="7085"/>
                  </a:cubicBezTo>
                  <a:cubicBezTo>
                    <a:pt x="627" y="8778"/>
                    <a:pt x="1981" y="9675"/>
                    <a:pt x="3116" y="10149"/>
                  </a:cubicBezTo>
                  <a:lnTo>
                    <a:pt x="3048" y="14297"/>
                  </a:lnTo>
                  <a:cubicBezTo>
                    <a:pt x="3031" y="15245"/>
                    <a:pt x="3793" y="16024"/>
                    <a:pt x="4741" y="16024"/>
                  </a:cubicBezTo>
                  <a:lnTo>
                    <a:pt x="5537" y="16024"/>
                  </a:lnTo>
                  <a:cubicBezTo>
                    <a:pt x="6468" y="16024"/>
                    <a:pt x="7230" y="15245"/>
                    <a:pt x="7230" y="14314"/>
                  </a:cubicBezTo>
                  <a:lnTo>
                    <a:pt x="7196" y="10505"/>
                  </a:lnTo>
                  <a:cubicBezTo>
                    <a:pt x="7856" y="10403"/>
                    <a:pt x="8483" y="10081"/>
                    <a:pt x="8957" y="9607"/>
                  </a:cubicBezTo>
                  <a:cubicBezTo>
                    <a:pt x="9973" y="8490"/>
                    <a:pt x="10464" y="4663"/>
                    <a:pt x="9532" y="2429"/>
                  </a:cubicBezTo>
                  <a:cubicBezTo>
                    <a:pt x="8923" y="956"/>
                    <a:pt x="7704" y="58"/>
                    <a:pt x="6180" y="8"/>
                  </a:cubicBezTo>
                  <a:cubicBezTo>
                    <a:pt x="6091" y="3"/>
                    <a:pt x="6002" y="1"/>
                    <a:pt x="5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42;p60">
              <a:extLst>
                <a:ext uri="{FF2B5EF4-FFF2-40B4-BE49-F238E27FC236}">
                  <a16:creationId xmlns:a16="http://schemas.microsoft.com/office/drawing/2014/main" id="{5D0F91B2-0382-47B1-BFBD-12B68C8FC3CD}"/>
                </a:ext>
              </a:extLst>
            </p:cNvPr>
            <p:cNvSpPr/>
            <p:nvPr/>
          </p:nvSpPr>
          <p:spPr>
            <a:xfrm>
              <a:off x="4272928" y="3412579"/>
              <a:ext cx="635579" cy="606678"/>
            </a:xfrm>
            <a:custGeom>
              <a:avLst/>
              <a:gdLst/>
              <a:ahLst/>
              <a:cxnLst/>
              <a:rect l="l" t="t" r="r" b="b"/>
              <a:pathLst>
                <a:path w="7614" h="7268" extrusionOk="0">
                  <a:moveTo>
                    <a:pt x="4307" y="1"/>
                  </a:moveTo>
                  <a:cubicBezTo>
                    <a:pt x="1271" y="1"/>
                    <a:pt x="0" y="3368"/>
                    <a:pt x="316" y="5083"/>
                  </a:cubicBezTo>
                  <a:cubicBezTo>
                    <a:pt x="655" y="6827"/>
                    <a:pt x="3279" y="7233"/>
                    <a:pt x="3279" y="7233"/>
                  </a:cubicBezTo>
                  <a:cubicBezTo>
                    <a:pt x="3279" y="7233"/>
                    <a:pt x="3613" y="7267"/>
                    <a:pt x="4056" y="7267"/>
                  </a:cubicBezTo>
                  <a:cubicBezTo>
                    <a:pt x="4737" y="7267"/>
                    <a:pt x="5676" y="7186"/>
                    <a:pt x="6056" y="6776"/>
                  </a:cubicBezTo>
                  <a:cubicBezTo>
                    <a:pt x="6665" y="6099"/>
                    <a:pt x="7613" y="122"/>
                    <a:pt x="4464" y="4"/>
                  </a:cubicBezTo>
                  <a:cubicBezTo>
                    <a:pt x="4412" y="2"/>
                    <a:pt x="4359" y="1"/>
                    <a:pt x="43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43;p60">
              <a:extLst>
                <a:ext uri="{FF2B5EF4-FFF2-40B4-BE49-F238E27FC236}">
                  <a16:creationId xmlns:a16="http://schemas.microsoft.com/office/drawing/2014/main" id="{BB70697C-9116-47AD-9DA1-F91DB076CFEC}"/>
                </a:ext>
              </a:extLst>
            </p:cNvPr>
            <p:cNvSpPr/>
            <p:nvPr/>
          </p:nvSpPr>
          <p:spPr>
            <a:xfrm>
              <a:off x="4443466" y="3655904"/>
              <a:ext cx="284149" cy="811269"/>
            </a:xfrm>
            <a:custGeom>
              <a:avLst/>
              <a:gdLst/>
              <a:ahLst/>
              <a:cxnLst/>
              <a:rect l="l" t="t" r="r" b="b"/>
              <a:pathLst>
                <a:path w="3404" h="9719" extrusionOk="0">
                  <a:moveTo>
                    <a:pt x="1744" y="1"/>
                  </a:moveTo>
                  <a:lnTo>
                    <a:pt x="1202" y="170"/>
                  </a:lnTo>
                  <a:lnTo>
                    <a:pt x="1152" y="3285"/>
                  </a:lnTo>
                  <a:lnTo>
                    <a:pt x="1033" y="3234"/>
                  </a:lnTo>
                  <a:lnTo>
                    <a:pt x="254" y="1795"/>
                  </a:lnTo>
                  <a:lnTo>
                    <a:pt x="0" y="2100"/>
                  </a:lnTo>
                  <a:lnTo>
                    <a:pt x="1135" y="4064"/>
                  </a:lnTo>
                  <a:lnTo>
                    <a:pt x="1050" y="9719"/>
                  </a:lnTo>
                  <a:lnTo>
                    <a:pt x="1846" y="9719"/>
                  </a:lnTo>
                  <a:lnTo>
                    <a:pt x="1778" y="3438"/>
                  </a:lnTo>
                  <a:lnTo>
                    <a:pt x="3403" y="2168"/>
                  </a:lnTo>
                  <a:cubicBezTo>
                    <a:pt x="3403" y="2168"/>
                    <a:pt x="3234" y="1897"/>
                    <a:pt x="3132" y="1880"/>
                  </a:cubicBezTo>
                  <a:cubicBezTo>
                    <a:pt x="3131" y="1880"/>
                    <a:pt x="3130" y="1880"/>
                    <a:pt x="3128" y="1880"/>
                  </a:cubicBezTo>
                  <a:cubicBezTo>
                    <a:pt x="3010" y="1880"/>
                    <a:pt x="2213" y="2528"/>
                    <a:pt x="1778" y="2862"/>
                  </a:cubicBezTo>
                  <a:lnTo>
                    <a:pt x="17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340;p60">
            <a:extLst>
              <a:ext uri="{FF2B5EF4-FFF2-40B4-BE49-F238E27FC236}">
                <a16:creationId xmlns:a16="http://schemas.microsoft.com/office/drawing/2014/main" id="{CB16E67F-9C91-43F2-99E5-AE1BBA2EABCB}"/>
              </a:ext>
            </a:extLst>
          </p:cNvPr>
          <p:cNvGrpSpPr/>
          <p:nvPr/>
        </p:nvGrpSpPr>
        <p:grpSpPr>
          <a:xfrm>
            <a:off x="3105669" y="458643"/>
            <a:ext cx="543942" cy="832810"/>
            <a:chOff x="4156067" y="3302612"/>
            <a:chExt cx="832097" cy="1274188"/>
          </a:xfrm>
        </p:grpSpPr>
        <p:sp>
          <p:nvSpPr>
            <p:cNvPr id="34" name="Google Shape;1341;p60">
              <a:extLst>
                <a:ext uri="{FF2B5EF4-FFF2-40B4-BE49-F238E27FC236}">
                  <a16:creationId xmlns:a16="http://schemas.microsoft.com/office/drawing/2014/main" id="{BF80E43F-8119-4BBF-AD57-2CED2BB21F31}"/>
                </a:ext>
              </a:extLst>
            </p:cNvPr>
            <p:cNvSpPr/>
            <p:nvPr/>
          </p:nvSpPr>
          <p:spPr>
            <a:xfrm>
              <a:off x="4156067" y="3302612"/>
              <a:ext cx="832097" cy="1274188"/>
            </a:xfrm>
            <a:custGeom>
              <a:avLst/>
              <a:gdLst/>
              <a:ahLst/>
              <a:cxnLst/>
              <a:rect l="l" t="t" r="r" b="b"/>
              <a:pathLst>
                <a:path w="10464" h="16024" extrusionOk="0">
                  <a:moveTo>
                    <a:pt x="5914" y="1"/>
                  </a:moveTo>
                  <a:cubicBezTo>
                    <a:pt x="4352" y="1"/>
                    <a:pt x="2872" y="701"/>
                    <a:pt x="1863" y="1887"/>
                  </a:cubicBezTo>
                  <a:cubicBezTo>
                    <a:pt x="644" y="3309"/>
                    <a:pt x="0" y="5442"/>
                    <a:pt x="322" y="7085"/>
                  </a:cubicBezTo>
                  <a:cubicBezTo>
                    <a:pt x="627" y="8778"/>
                    <a:pt x="1981" y="9675"/>
                    <a:pt x="3116" y="10149"/>
                  </a:cubicBezTo>
                  <a:lnTo>
                    <a:pt x="3048" y="14297"/>
                  </a:lnTo>
                  <a:cubicBezTo>
                    <a:pt x="3031" y="15245"/>
                    <a:pt x="3793" y="16024"/>
                    <a:pt x="4741" y="16024"/>
                  </a:cubicBezTo>
                  <a:lnTo>
                    <a:pt x="5537" y="16024"/>
                  </a:lnTo>
                  <a:cubicBezTo>
                    <a:pt x="6468" y="16024"/>
                    <a:pt x="7230" y="15245"/>
                    <a:pt x="7230" y="14314"/>
                  </a:cubicBezTo>
                  <a:lnTo>
                    <a:pt x="7196" y="10505"/>
                  </a:lnTo>
                  <a:cubicBezTo>
                    <a:pt x="7856" y="10403"/>
                    <a:pt x="8483" y="10081"/>
                    <a:pt x="8957" y="9607"/>
                  </a:cubicBezTo>
                  <a:cubicBezTo>
                    <a:pt x="9973" y="8490"/>
                    <a:pt x="10464" y="4663"/>
                    <a:pt x="9532" y="2429"/>
                  </a:cubicBezTo>
                  <a:cubicBezTo>
                    <a:pt x="8923" y="956"/>
                    <a:pt x="7704" y="58"/>
                    <a:pt x="6180" y="8"/>
                  </a:cubicBezTo>
                  <a:cubicBezTo>
                    <a:pt x="6091" y="3"/>
                    <a:pt x="6002" y="1"/>
                    <a:pt x="5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42;p60">
              <a:extLst>
                <a:ext uri="{FF2B5EF4-FFF2-40B4-BE49-F238E27FC236}">
                  <a16:creationId xmlns:a16="http://schemas.microsoft.com/office/drawing/2014/main" id="{9CCC9557-B78A-42D9-A647-927172E6AEFD}"/>
                </a:ext>
              </a:extLst>
            </p:cNvPr>
            <p:cNvSpPr/>
            <p:nvPr/>
          </p:nvSpPr>
          <p:spPr>
            <a:xfrm>
              <a:off x="4272928" y="3412579"/>
              <a:ext cx="635579" cy="606678"/>
            </a:xfrm>
            <a:custGeom>
              <a:avLst/>
              <a:gdLst/>
              <a:ahLst/>
              <a:cxnLst/>
              <a:rect l="l" t="t" r="r" b="b"/>
              <a:pathLst>
                <a:path w="7614" h="7268" extrusionOk="0">
                  <a:moveTo>
                    <a:pt x="4307" y="1"/>
                  </a:moveTo>
                  <a:cubicBezTo>
                    <a:pt x="1271" y="1"/>
                    <a:pt x="0" y="3368"/>
                    <a:pt x="316" y="5083"/>
                  </a:cubicBezTo>
                  <a:cubicBezTo>
                    <a:pt x="655" y="6827"/>
                    <a:pt x="3279" y="7233"/>
                    <a:pt x="3279" y="7233"/>
                  </a:cubicBezTo>
                  <a:cubicBezTo>
                    <a:pt x="3279" y="7233"/>
                    <a:pt x="3613" y="7267"/>
                    <a:pt x="4056" y="7267"/>
                  </a:cubicBezTo>
                  <a:cubicBezTo>
                    <a:pt x="4737" y="7267"/>
                    <a:pt x="5676" y="7186"/>
                    <a:pt x="6056" y="6776"/>
                  </a:cubicBezTo>
                  <a:cubicBezTo>
                    <a:pt x="6665" y="6099"/>
                    <a:pt x="7613" y="122"/>
                    <a:pt x="4464" y="4"/>
                  </a:cubicBezTo>
                  <a:cubicBezTo>
                    <a:pt x="4412" y="2"/>
                    <a:pt x="4359" y="1"/>
                    <a:pt x="43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43;p60">
              <a:extLst>
                <a:ext uri="{FF2B5EF4-FFF2-40B4-BE49-F238E27FC236}">
                  <a16:creationId xmlns:a16="http://schemas.microsoft.com/office/drawing/2014/main" id="{15676CF6-EC9A-4CBC-8881-228E15475EB1}"/>
                </a:ext>
              </a:extLst>
            </p:cNvPr>
            <p:cNvSpPr/>
            <p:nvPr/>
          </p:nvSpPr>
          <p:spPr>
            <a:xfrm>
              <a:off x="4443466" y="3655904"/>
              <a:ext cx="284149" cy="811269"/>
            </a:xfrm>
            <a:custGeom>
              <a:avLst/>
              <a:gdLst/>
              <a:ahLst/>
              <a:cxnLst/>
              <a:rect l="l" t="t" r="r" b="b"/>
              <a:pathLst>
                <a:path w="3404" h="9719" extrusionOk="0">
                  <a:moveTo>
                    <a:pt x="1744" y="1"/>
                  </a:moveTo>
                  <a:lnTo>
                    <a:pt x="1202" y="170"/>
                  </a:lnTo>
                  <a:lnTo>
                    <a:pt x="1152" y="3285"/>
                  </a:lnTo>
                  <a:lnTo>
                    <a:pt x="1033" y="3234"/>
                  </a:lnTo>
                  <a:lnTo>
                    <a:pt x="254" y="1795"/>
                  </a:lnTo>
                  <a:lnTo>
                    <a:pt x="0" y="2100"/>
                  </a:lnTo>
                  <a:lnTo>
                    <a:pt x="1135" y="4064"/>
                  </a:lnTo>
                  <a:lnTo>
                    <a:pt x="1050" y="9719"/>
                  </a:lnTo>
                  <a:lnTo>
                    <a:pt x="1846" y="9719"/>
                  </a:lnTo>
                  <a:lnTo>
                    <a:pt x="1778" y="3438"/>
                  </a:lnTo>
                  <a:lnTo>
                    <a:pt x="3403" y="2168"/>
                  </a:lnTo>
                  <a:cubicBezTo>
                    <a:pt x="3403" y="2168"/>
                    <a:pt x="3234" y="1897"/>
                    <a:pt x="3132" y="1880"/>
                  </a:cubicBezTo>
                  <a:cubicBezTo>
                    <a:pt x="3131" y="1880"/>
                    <a:pt x="3130" y="1880"/>
                    <a:pt x="3128" y="1880"/>
                  </a:cubicBezTo>
                  <a:cubicBezTo>
                    <a:pt x="3010" y="1880"/>
                    <a:pt x="2213" y="2528"/>
                    <a:pt x="1778" y="2862"/>
                  </a:cubicBezTo>
                  <a:lnTo>
                    <a:pt x="17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8009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E033E169-CB8C-DFEB-5888-2A4463FF8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811" y="3874199"/>
            <a:ext cx="1982082" cy="1200488"/>
          </a:xfrm>
          <a:prstGeom prst="rect">
            <a:avLst/>
          </a:prstGeom>
        </p:spPr>
      </p:pic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3F01C050-6562-88F0-7C93-27D74BDB7959}"/>
              </a:ext>
            </a:extLst>
          </p:cNvPr>
          <p:cNvSpPr/>
          <p:nvPr/>
        </p:nvSpPr>
        <p:spPr>
          <a:xfrm>
            <a:off x="6060439" y="2887268"/>
            <a:ext cx="1514007" cy="68954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dirty="0"/>
              <a:t>MUSIC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23BD16F4-A163-B26F-CE4D-AA0B9190F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563" y="3910890"/>
            <a:ext cx="1915273" cy="1156319"/>
          </a:xfrm>
          <a:prstGeom prst="rect">
            <a:avLst/>
          </a:prstGeom>
        </p:spPr>
      </p:pic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31F54B46-B2BE-8971-8390-571F9A209E74}"/>
              </a:ext>
            </a:extLst>
          </p:cNvPr>
          <p:cNvSpPr/>
          <p:nvPr/>
        </p:nvSpPr>
        <p:spPr>
          <a:xfrm>
            <a:off x="1501567" y="2864407"/>
            <a:ext cx="1514007" cy="68954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dirty="0"/>
              <a:t>ART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ED713819-4BAF-965D-FFDD-E00F65C07F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7909" y="1323231"/>
            <a:ext cx="1959068" cy="1171159"/>
          </a:xfrm>
          <a:prstGeom prst="rect">
            <a:avLst/>
          </a:prstGeom>
        </p:spPr>
      </p:pic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2F225B89-87FB-A846-F636-AA2C965A213D}"/>
              </a:ext>
            </a:extLst>
          </p:cNvPr>
          <p:cNvSpPr/>
          <p:nvPr/>
        </p:nvSpPr>
        <p:spPr>
          <a:xfrm>
            <a:off x="1455235" y="1564267"/>
            <a:ext cx="1514007" cy="68954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dirty="0"/>
              <a:t>PE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EFBB6024-44DA-184A-4BD4-F4ECBB8752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1429" y="3864977"/>
            <a:ext cx="1866598" cy="1248147"/>
          </a:xfrm>
          <a:prstGeom prst="rect">
            <a:avLst/>
          </a:prstGeom>
        </p:spPr>
      </p:pic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11DC1559-5A1C-7C1C-188A-7A06917EE975}"/>
              </a:ext>
            </a:extLst>
          </p:cNvPr>
          <p:cNvSpPr/>
          <p:nvPr/>
        </p:nvSpPr>
        <p:spPr>
          <a:xfrm>
            <a:off x="6067726" y="337901"/>
            <a:ext cx="1514007" cy="68954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dirty="0" smtClean="0"/>
              <a:t>MATHS</a:t>
            </a:r>
            <a:endParaRPr lang="x-none" sz="2800" dirty="0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687D854D-0E1B-5662-454C-94B148D5C2B9}"/>
              </a:ext>
            </a:extLst>
          </p:cNvPr>
          <p:cNvSpPr/>
          <p:nvPr/>
        </p:nvSpPr>
        <p:spPr>
          <a:xfrm>
            <a:off x="3781582" y="2887952"/>
            <a:ext cx="1514007" cy="68954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5400" dirty="0"/>
              <a:t>IT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3B553712-6A40-7508-06D8-7405940C27F9}"/>
              </a:ext>
            </a:extLst>
          </p:cNvPr>
          <p:cNvSpPr/>
          <p:nvPr/>
        </p:nvSpPr>
        <p:spPr>
          <a:xfrm>
            <a:off x="3509811" y="1631634"/>
            <a:ext cx="2057552" cy="68954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dirty="0"/>
              <a:t>SCIENCE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0237CEE-D74F-5D1A-9A93-4AF02FCA28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7120" y="22681"/>
            <a:ext cx="1828153" cy="12224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6C2607C-3D3F-C685-3079-58C9087F75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1567" y="78789"/>
            <a:ext cx="1723485" cy="115245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209800" y="56783"/>
            <a:ext cx="2219191" cy="121893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20" name="&quot;No&quot; Symbol 19"/>
          <p:cNvSpPr/>
          <p:nvPr/>
        </p:nvSpPr>
        <p:spPr>
          <a:xfrm>
            <a:off x="2781907" y="742951"/>
            <a:ext cx="509115" cy="4572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61766" y="55504"/>
            <a:ext cx="2219191" cy="121893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22" name="&quot;No&quot; Symbol 21"/>
          <p:cNvSpPr/>
          <p:nvPr/>
        </p:nvSpPr>
        <p:spPr>
          <a:xfrm>
            <a:off x="5063144" y="745540"/>
            <a:ext cx="509115" cy="4572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15133" y="35511"/>
            <a:ext cx="2219191" cy="121893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</a:t>
            </a:r>
          </a:p>
        </p:txBody>
      </p:sp>
      <p:sp>
        <p:nvSpPr>
          <p:cNvPr id="24" name="&quot;No&quot; Symbol 23"/>
          <p:cNvSpPr/>
          <p:nvPr/>
        </p:nvSpPr>
        <p:spPr>
          <a:xfrm>
            <a:off x="7339619" y="737920"/>
            <a:ext cx="509115" cy="4572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57420" y="1326148"/>
            <a:ext cx="2219191" cy="121893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</a:t>
            </a:r>
          </a:p>
        </p:txBody>
      </p:sp>
      <p:sp>
        <p:nvSpPr>
          <p:cNvPr id="30" name="&quot;No&quot; Symbol 29"/>
          <p:cNvSpPr/>
          <p:nvPr/>
        </p:nvSpPr>
        <p:spPr>
          <a:xfrm>
            <a:off x="2777010" y="2021474"/>
            <a:ext cx="509115" cy="4572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428991" y="1331129"/>
            <a:ext cx="2219191" cy="121893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</a:t>
            </a:r>
          </a:p>
        </p:txBody>
      </p:sp>
      <p:sp>
        <p:nvSpPr>
          <p:cNvPr id="32" name="&quot;No&quot; Symbol 31"/>
          <p:cNvSpPr/>
          <p:nvPr/>
        </p:nvSpPr>
        <p:spPr>
          <a:xfrm>
            <a:off x="5058248" y="2024063"/>
            <a:ext cx="509115" cy="4572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724660" y="1323231"/>
            <a:ext cx="2219191" cy="121893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</a:t>
            </a:r>
          </a:p>
        </p:txBody>
      </p:sp>
      <p:sp>
        <p:nvSpPr>
          <p:cNvPr id="34" name="&quot;No&quot; Symbol 33"/>
          <p:cNvSpPr/>
          <p:nvPr/>
        </p:nvSpPr>
        <p:spPr>
          <a:xfrm>
            <a:off x="7334723" y="2016443"/>
            <a:ext cx="509115" cy="4572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57419" y="2608423"/>
            <a:ext cx="2219191" cy="121893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</a:t>
            </a:r>
          </a:p>
        </p:txBody>
      </p:sp>
      <p:sp>
        <p:nvSpPr>
          <p:cNvPr id="36" name="&quot;No&quot; Symbol 35"/>
          <p:cNvSpPr/>
          <p:nvPr/>
        </p:nvSpPr>
        <p:spPr>
          <a:xfrm>
            <a:off x="2786535" y="3295651"/>
            <a:ext cx="509115" cy="4572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438660" y="2599715"/>
            <a:ext cx="2219191" cy="121893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</a:t>
            </a:r>
          </a:p>
        </p:txBody>
      </p:sp>
      <p:sp>
        <p:nvSpPr>
          <p:cNvPr id="38" name="&quot;No&quot; Symbol 37"/>
          <p:cNvSpPr/>
          <p:nvPr/>
        </p:nvSpPr>
        <p:spPr>
          <a:xfrm>
            <a:off x="5067773" y="3298240"/>
            <a:ext cx="509115" cy="4572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724660" y="2594675"/>
            <a:ext cx="2219191" cy="121893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</a:t>
            </a:r>
          </a:p>
        </p:txBody>
      </p:sp>
      <p:sp>
        <p:nvSpPr>
          <p:cNvPr id="40" name="&quot;No&quot; Symbol 39"/>
          <p:cNvSpPr/>
          <p:nvPr/>
        </p:nvSpPr>
        <p:spPr>
          <a:xfrm>
            <a:off x="7344248" y="3290620"/>
            <a:ext cx="509115" cy="4572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57419" y="3879583"/>
            <a:ext cx="2219191" cy="121893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10</a:t>
            </a:r>
          </a:p>
        </p:txBody>
      </p:sp>
      <p:sp>
        <p:nvSpPr>
          <p:cNvPr id="42" name="&quot;No&quot; Symbol 41"/>
          <p:cNvSpPr/>
          <p:nvPr/>
        </p:nvSpPr>
        <p:spPr>
          <a:xfrm>
            <a:off x="2777010" y="4583699"/>
            <a:ext cx="509115" cy="4572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432556" y="3882380"/>
            <a:ext cx="2219191" cy="121893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11</a:t>
            </a:r>
          </a:p>
        </p:txBody>
      </p:sp>
      <p:sp>
        <p:nvSpPr>
          <p:cNvPr id="44" name="&quot;No&quot; Symbol 43"/>
          <p:cNvSpPr/>
          <p:nvPr/>
        </p:nvSpPr>
        <p:spPr>
          <a:xfrm>
            <a:off x="5058248" y="4586288"/>
            <a:ext cx="509115" cy="4572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724660" y="3864977"/>
            <a:ext cx="2219191" cy="121893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12</a:t>
            </a:r>
          </a:p>
        </p:txBody>
      </p:sp>
      <p:sp>
        <p:nvSpPr>
          <p:cNvPr id="46" name="&quot;No&quot; Symbol 45"/>
          <p:cNvSpPr/>
          <p:nvPr/>
        </p:nvSpPr>
        <p:spPr>
          <a:xfrm>
            <a:off x="7334723" y="4578668"/>
            <a:ext cx="509115" cy="4572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09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</p:bldLst>
  </p:timing>
</p:sld>
</file>

<file path=ppt/theme/theme1.xml><?xml version="1.0" encoding="utf-8"?>
<a:theme xmlns:a="http://schemas.openxmlformats.org/drawingml/2006/main" name="Biology Subject for Pre-K: Food Chain by Slidesgo">
  <a:themeElements>
    <a:clrScheme name="Simple Light">
      <a:dk1>
        <a:srgbClr val="242324"/>
      </a:dk1>
      <a:lt1>
        <a:srgbClr val="A6543D"/>
      </a:lt1>
      <a:dk2>
        <a:srgbClr val="C59A72"/>
      </a:dk2>
      <a:lt2>
        <a:srgbClr val="EEDDD1"/>
      </a:lt2>
      <a:accent1>
        <a:srgbClr val="F7F2F1"/>
      </a:accent1>
      <a:accent2>
        <a:srgbClr val="FFFFFF"/>
      </a:accent2>
      <a:accent3>
        <a:srgbClr val="F8CC47"/>
      </a:accent3>
      <a:accent4>
        <a:srgbClr val="A4BB78"/>
      </a:accent4>
      <a:accent5>
        <a:srgbClr val="869C5B"/>
      </a:accent5>
      <a:accent6>
        <a:srgbClr val="86A2E1"/>
      </a:accent6>
      <a:hlink>
        <a:srgbClr val="2423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143</Words>
  <Application>Microsoft Office PowerPoint</Application>
  <PresentationFormat>On-screen Show (16:9)</PresentationFormat>
  <Paragraphs>57</Paragraphs>
  <Slides>9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Nunito</vt:lpstr>
      <vt:lpstr>Verdana</vt:lpstr>
      <vt:lpstr>Poppins SemiBold</vt:lpstr>
      <vt:lpstr>Nunito;800</vt:lpstr>
      <vt:lpstr>Arial</vt:lpstr>
      <vt:lpstr>Nunito ExtraBold</vt:lpstr>
      <vt:lpstr>Adobe Fan Heiti Std B</vt:lpstr>
      <vt:lpstr>Caveat Brush</vt:lpstr>
      <vt:lpstr>Raleway</vt:lpstr>
      <vt:lpstr>Barriecito</vt:lpstr>
      <vt:lpstr>Bebas Neue</vt:lpstr>
      <vt:lpstr>Catamaran</vt:lpstr>
      <vt:lpstr>Biology Subject for Pre-K: Food Chain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 corner and wrap-up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35</cp:revision>
  <dcterms:modified xsi:type="dcterms:W3CDTF">2023-11-28T13:11:13Z</dcterms:modified>
</cp:coreProperties>
</file>