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60" r:id="rId3"/>
    <p:sldId id="273" r:id="rId4"/>
    <p:sldId id="7759" r:id="rId5"/>
    <p:sldId id="7760" r:id="rId6"/>
    <p:sldId id="7761" r:id="rId7"/>
    <p:sldId id="7762" r:id="rId8"/>
    <p:sldId id="291" r:id="rId9"/>
    <p:sldId id="2007577174" r:id="rId10"/>
    <p:sldId id="262" r:id="rId11"/>
    <p:sldId id="284" r:id="rId12"/>
    <p:sldId id="7748" r:id="rId13"/>
    <p:sldId id="2007577175" r:id="rId14"/>
    <p:sldId id="7749" r:id="rId15"/>
    <p:sldId id="7755" r:id="rId16"/>
    <p:sldId id="7756" r:id="rId17"/>
    <p:sldId id="7758"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827">
        <p15:prstTrans prst="curtains"/>
      </p:transition>
    </mc:Choice>
    <mc:Fallback xmlns="">
      <p:transition spd="slow" advClick="0" advTm="5827">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24025" y="1303238"/>
            <a:ext cx="3895725"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6791327" y="1313779"/>
            <a:ext cx="396288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908313" y="3524611"/>
            <a:ext cx="3895725"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6924888" y="3429000"/>
            <a:ext cx="3895725"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D</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319054" y="784783"/>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908313" y="1407756"/>
            <a:ext cx="543340" cy="6463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2219740" y="3523772"/>
            <a:ext cx="540385" cy="6652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8AC6E-4852-1FE3-2207-A811420080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836475-400A-2502-4E2F-188B217B57E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02169419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467417"/>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7445624"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3386076" y="2160642"/>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4262761" y="2667166"/>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4440280" y="3661205"/>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6096000" y="413847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527464" y="508965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10810876" y="2633957"/>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7339499" y="165152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3367841" y="213544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4210053" y="25990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424039" y="3628339"/>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6096000" y="407267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367482" y="503707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10993412" y="25990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advTm="1955">
        <p:random/>
      </p:transition>
    </mc:Choice>
    <mc:Fallback xmlns="">
      <p:transition spd="slow" advTm="195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2" objId="2"/>
        <p14:stopEvt time="1955"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0020B-B315-810C-CA1A-8A26711547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79FDF1A-297D-FDFF-08C0-04627F715343}"/>
              </a:ext>
            </a:extLst>
          </p:cNvPr>
          <p:cNvSpPr>
            <a:spLocks noGrp="1"/>
          </p:cNvSpPr>
          <p:nvPr>
            <p:ph idx="1"/>
          </p:nvPr>
        </p:nvSpPr>
        <p:spPr>
          <a:xfrm>
            <a:off x="838199" y="1825625"/>
            <a:ext cx="11187545" cy="4351338"/>
          </a:xfrm>
        </p:spPr>
        <p:txBody>
          <a:bodyPr/>
          <a:lstStyle/>
          <a:p>
            <a:pPr lvl="1"/>
            <a:r>
              <a:rPr lang="en-US" sz="5600" dirty="0" err="1">
                <a:latin typeface="Times New Roman" panose="02020603050405020304" pitchFamily="18" charset="0"/>
                <a:cs typeface="Times New Roman" panose="02020603050405020304" pitchFamily="18" charset="0"/>
              </a:rPr>
              <a:t>Mình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là</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Phạm</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Viết</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Phúc</a:t>
            </a:r>
            <a:r>
              <a:rPr lang="en-US" sz="5600" dirty="0">
                <a:latin typeface="Times New Roman" panose="02020603050405020304" pitchFamily="18" charset="0"/>
                <a:cs typeface="Times New Roman" panose="02020603050405020304" pitchFamily="18" charset="0"/>
              </a:rPr>
              <a:t>. </a:t>
            </a:r>
          </a:p>
          <a:p>
            <a:pPr lvl="1"/>
            <a:r>
              <a:rPr lang="en-US" sz="5600" dirty="0" err="1">
                <a:latin typeface="Times New Roman" panose="02020603050405020304" pitchFamily="18" charset="0"/>
                <a:cs typeface="Times New Roman" panose="02020603050405020304" pitchFamily="18" charset="0"/>
              </a:rPr>
              <a:t>Mình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là</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phóng</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viên</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nhí</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của</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trường</a:t>
            </a:r>
            <a:endParaRPr lang="en-US" sz="5600" dirty="0">
              <a:latin typeface="Times New Roman" panose="02020603050405020304" pitchFamily="18" charset="0"/>
              <a:cs typeface="Times New Roman" panose="02020603050405020304" pitchFamily="18" charset="0"/>
            </a:endParaRPr>
          </a:p>
          <a:p>
            <a:pPr marL="457200" lvl="1" indent="0">
              <a:buNone/>
            </a:pPr>
            <a:r>
              <a:rPr lang="en-US" sz="5600" dirty="0" err="1">
                <a:latin typeface="Times New Roman" panose="02020603050405020304" pitchFamily="18" charset="0"/>
                <a:cs typeface="Times New Roman" panose="02020603050405020304" pitchFamily="18" charset="0"/>
              </a:rPr>
              <a:t>Tiểu</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học</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Hoà</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Bình</a:t>
            </a:r>
            <a:r>
              <a:rPr lang="en-US" sz="5600" dirty="0">
                <a:latin typeface="Times New Roman" panose="02020603050405020304" pitchFamily="18" charset="0"/>
                <a:cs typeface="Times New Roman" panose="02020603050405020304" pitchFamily="18" charset="0"/>
              </a:rPr>
              <a:t>. </a:t>
            </a:r>
          </a:p>
          <a:p>
            <a:pPr lvl="1"/>
            <a:r>
              <a:rPr lang="en-US" sz="5600" dirty="0" err="1">
                <a:latin typeface="Times New Roman" panose="02020603050405020304" pitchFamily="18" charset="0"/>
                <a:cs typeface="Times New Roman" panose="02020603050405020304" pitchFamily="18" charset="0"/>
              </a:rPr>
              <a:t>Hôm</a:t>
            </a:r>
            <a:r>
              <a:rPr lang="en-US" sz="5600" dirty="0">
                <a:latin typeface="Times New Roman" panose="02020603050405020304" pitchFamily="18" charset="0"/>
                <a:cs typeface="Times New Roman" panose="02020603050405020304" pitchFamily="18" charset="0"/>
              </a:rPr>
              <a:t> nay, </a:t>
            </a:r>
            <a:r>
              <a:rPr lang="en-US" sz="5600" dirty="0" err="1">
                <a:latin typeface="Times New Roman" panose="02020603050405020304" pitchFamily="18" charset="0"/>
                <a:cs typeface="Times New Roman" panose="02020603050405020304" pitchFamily="18" charset="0"/>
              </a:rPr>
              <a:t>mình</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đến</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đây</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để</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học</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cùng</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các</a:t>
            </a:r>
            <a:r>
              <a:rPr lang="en-US" sz="5600" dirty="0">
                <a:latin typeface="Times New Roman" panose="02020603050405020304" pitchFamily="18" charset="0"/>
                <a:cs typeface="Times New Roman" panose="02020603050405020304" pitchFamily="18" charset="0"/>
              </a:rPr>
              <a:t> </a:t>
            </a:r>
            <a:r>
              <a:rPr lang="en-US" sz="5600" dirty="0" err="1">
                <a:latin typeface="Times New Roman" panose="02020603050405020304" pitchFamily="18" charset="0"/>
                <a:cs typeface="Times New Roman" panose="02020603050405020304" pitchFamily="18" charset="0"/>
              </a:rPr>
              <a:t>bạn</a:t>
            </a:r>
            <a:r>
              <a:rPr lang="en-US" sz="5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92433787"/>
      </p:ext>
    </p:extLst>
  </p:cSld>
  <p:clrMapOvr>
    <a:masterClrMapping/>
  </p:clrMapOvr>
  <mc:AlternateContent xmlns:mc="http://schemas.openxmlformats.org/markup-compatibility/2006" xmlns:p14="http://schemas.microsoft.com/office/powerpoint/2010/main">
    <mc:Choice Requires="p14">
      <p:transition spd="slow" p14:dur="2000" advClick="0" advTm="122258">
        <p14:ferris dir="l"/>
      </p:transition>
    </mc:Choice>
    <mc:Fallback xmlns="">
      <p:transition spd="slow" advClick="0" advTm="12225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BF6C2-4892-9E43-3987-87BF5F4B8A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C16A8B-70F6-0EE0-A71F-1070D2A8BFE6}"/>
              </a:ext>
            </a:extLst>
          </p:cNvPr>
          <p:cNvSpPr>
            <a:spLocks noGrp="1"/>
          </p:cNvSpPr>
          <p:nvPr>
            <p:ph idx="1"/>
          </p:nvPr>
        </p:nvSpPr>
        <p:spPr/>
        <p:txBody>
          <a:bodyPr/>
          <a:lstStyle/>
          <a:p>
            <a:r>
              <a:rPr lang="en-US" sz="6000" dirty="0" err="1">
                <a:latin typeface="Times New Roman" panose="02020603050405020304" pitchFamily="18" charset="0"/>
                <a:cs typeface="Times New Roman" panose="02020603050405020304" pitchFamily="18" charset="0"/>
              </a:rPr>
              <a:t>Các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bạn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trong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lớp</a:t>
            </a:r>
            <a:r>
              <a:rPr lang="en-US" sz="6000" dirty="0">
                <a:latin typeface="Times New Roman" panose="02020603050405020304" pitchFamily="18" charset="0"/>
                <a:cs typeface="Times New Roman" panose="02020603050405020304" pitchFamily="18" charset="0"/>
              </a:rPr>
              <a:t> 3A </a:t>
            </a:r>
            <a:r>
              <a:rPr lang="en-US" sz="6000" dirty="0" err="1">
                <a:latin typeface="Times New Roman" panose="02020603050405020304" pitchFamily="18" charset="0"/>
                <a:cs typeface="Times New Roman" panose="02020603050405020304" pitchFamily="18" charset="0"/>
              </a:rPr>
              <a:t>vừa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học</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giỏi</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vừa</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đáng</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yêu</a:t>
            </a:r>
            <a:r>
              <a:rPr lang="en-US" sz="6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45288551"/>
      </p:ext>
    </p:extLst>
  </p:cSld>
  <p:clrMapOvr>
    <a:masterClrMapping/>
  </p:clrMapOvr>
  <mc:AlternateContent xmlns:mc="http://schemas.openxmlformats.org/markup-compatibility/2006" xmlns:p14="http://schemas.microsoft.com/office/powerpoint/2010/main">
    <mc:Choice Requires="p14">
      <p:transition spd="slow" p14:dur="2000" advClick="0" advTm="1796">
        <p:random/>
      </p:transition>
    </mc:Choice>
    <mc:Fallback xmlns="">
      <p:transition spd="slow" advClick="0" advTm="1796">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18842-3E8D-1323-B6D5-55CB8B0DCF5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F42822-1BEF-A760-F0B7-F9AC3693F7D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37562723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92F95-E139-D8C8-63F1-B0801AE63108}"/>
              </a:ext>
            </a:extLst>
          </p:cNvPr>
          <p:cNvSpPr>
            <a:spLocks noGrp="1"/>
          </p:cNvSpPr>
          <p:nvPr>
            <p:ph type="title"/>
          </p:nvPr>
        </p:nvSpPr>
        <p:spPr>
          <a:xfrm>
            <a:off x="543339" y="1385542"/>
            <a:ext cx="11436626" cy="1325563"/>
          </a:xfrm>
        </p:spPr>
        <p:txBody>
          <a:bodyPr/>
          <a:lstStyle/>
          <a:p>
            <a:pPr algn="ctr"/>
            <a:r>
              <a:rPr lang="en-US" dirty="0"/>
              <a:t>  </a:t>
            </a:r>
            <a:r>
              <a:rPr lang="en-US" sz="4800" b="1" dirty="0" err="1">
                <a:latin typeface="Times New Roman" panose="02020603050405020304" pitchFamily="18" charset="0"/>
                <a:cs typeface="Times New Roman" panose="02020603050405020304" pitchFamily="18" charset="0"/>
              </a:rPr>
              <a:t>Thứ</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ngày</a:t>
            </a:r>
            <a:r>
              <a:rPr lang="en-US" sz="4800" b="1" dirty="0">
                <a:latin typeface="Times New Roman" panose="02020603050405020304" pitchFamily="18" charset="0"/>
                <a:cs typeface="Times New Roman" panose="02020603050405020304" pitchFamily="18" charset="0"/>
              </a:rPr>
              <a:t> 20 </a:t>
            </a:r>
            <a:r>
              <a:rPr lang="en-US" sz="4800" b="1" dirty="0" err="1">
                <a:latin typeface="Times New Roman" panose="02020603050405020304" pitchFamily="18" charset="0"/>
                <a:cs typeface="Times New Roman" panose="02020603050405020304" pitchFamily="18" charset="0"/>
              </a:rPr>
              <a:t>tháng</a:t>
            </a:r>
            <a:r>
              <a:rPr lang="en-US" sz="4800" b="1" dirty="0">
                <a:latin typeface="Times New Roman" panose="02020603050405020304" pitchFamily="18" charset="0"/>
                <a:cs typeface="Times New Roman" panose="02020603050405020304" pitchFamily="18" charset="0"/>
              </a:rPr>
              <a:t> 10 </a:t>
            </a:r>
            <a:r>
              <a:rPr lang="en-US" sz="4800" b="1" dirty="0" err="1">
                <a:latin typeface="Times New Roman" panose="02020603050405020304" pitchFamily="18" charset="0"/>
                <a:cs typeface="Times New Roman" panose="02020603050405020304" pitchFamily="18" charset="0"/>
              </a:rPr>
              <a:t>năm</a:t>
            </a:r>
            <a:r>
              <a:rPr lang="en-US" sz="4800" b="1" dirty="0">
                <a:latin typeface="Times New Roman" panose="02020603050405020304" pitchFamily="18" charset="0"/>
                <a:cs typeface="Times New Roman" panose="02020603050405020304" pitchFamily="18" charset="0"/>
              </a:rPr>
              <a:t> 2022</a:t>
            </a:r>
            <a:br>
              <a:rPr lang="en-US" sz="4800" b="1" dirty="0">
                <a:latin typeface="Times New Roman" panose="02020603050405020304" pitchFamily="18" charset="0"/>
                <a:cs typeface="Times New Roman" panose="02020603050405020304" pitchFamily="18" charset="0"/>
              </a:rPr>
            </a:br>
            <a:r>
              <a:rPr lang="en-US" sz="4800" b="1" dirty="0" err="1">
                <a:latin typeface="Times New Roman" panose="02020603050405020304" pitchFamily="18" charset="0"/>
                <a:cs typeface="Times New Roman" panose="02020603050405020304" pitchFamily="18" charset="0"/>
              </a:rPr>
              <a:t>Tiếng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Việt</a:t>
            </a:r>
            <a:br>
              <a:rPr lang="en-US" sz="4800" b="1" dirty="0">
                <a:latin typeface="Times New Roman" panose="02020603050405020304" pitchFamily="18" charset="0"/>
                <a:cs typeface="Times New Roman" panose="02020603050405020304" pitchFamily="18" charset="0"/>
              </a:rPr>
            </a:b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14: </a:t>
            </a:r>
            <a:r>
              <a:rPr lang="en-US" sz="4800" b="1" dirty="0" err="1">
                <a:latin typeface="Times New Roman" panose="02020603050405020304" pitchFamily="18" charset="0"/>
                <a:cs typeface="Times New Roman" panose="02020603050405020304" pitchFamily="18" charset="0"/>
              </a:rPr>
              <a:t>Tiết</a:t>
            </a:r>
            <a:r>
              <a:rPr lang="en-US" sz="4800" b="1" dirty="0">
                <a:latin typeface="Times New Roman" panose="02020603050405020304" pitchFamily="18" charset="0"/>
                <a:cs typeface="Times New Roman" panose="02020603050405020304" pitchFamily="18" charset="0"/>
              </a:rPr>
              <a:t> 3</a:t>
            </a:r>
            <a:br>
              <a:rPr lang="en-US" sz="4800" b="1" dirty="0">
                <a:latin typeface="Times New Roman" panose="02020603050405020304" pitchFamily="18" charset="0"/>
                <a:cs typeface="Times New Roman" panose="02020603050405020304" pitchFamily="18" charset="0"/>
              </a:rPr>
            </a:br>
            <a:r>
              <a:rPr lang="en-US" sz="4800" b="1" dirty="0" err="1">
                <a:latin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tập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Câu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kể</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dấu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thúc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câu</a:t>
            </a:r>
            <a:br>
              <a:rPr lang="en-US" sz="4800" b="1" dirty="0">
                <a:latin typeface="Times New Roman" panose="02020603050405020304" pitchFamily="18" charset="0"/>
                <a:cs typeface="Times New Roman" panose="02020603050405020304" pitchFamily="18" charset="0"/>
              </a:rPr>
            </a:b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624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9905178"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EF5BAAEB-E3CB-D3BF-BDC1-FC32F6AE0F79}"/>
              </a:ext>
            </a:extLst>
          </p:cNvPr>
          <p:cNvCxnSpPr>
            <a:cxnSpLocks/>
          </p:cNvCxnSpPr>
          <p:nvPr/>
        </p:nvCxnSpPr>
        <p:spPr>
          <a:xfrm flipV="1">
            <a:off x="2676939" y="1414673"/>
            <a:ext cx="1280493" cy="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292028-243D-25C9-1EDE-C7AA032A08B2}"/>
              </a:ext>
            </a:extLst>
          </p:cNvPr>
          <p:cNvCxnSpPr/>
          <p:nvPr/>
        </p:nvCxnSpPr>
        <p:spPr>
          <a:xfrm>
            <a:off x="5240409" y="1408049"/>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340419E-BF79-808D-9264-B457D5F3EF90}"/>
              </a:ext>
            </a:extLst>
          </p:cNvPr>
          <p:cNvCxnSpPr>
            <a:cxnSpLocks/>
          </p:cNvCxnSpPr>
          <p:nvPr/>
        </p:nvCxnSpPr>
        <p:spPr>
          <a:xfrm flipV="1">
            <a:off x="7605926" y="1374598"/>
            <a:ext cx="3022317" cy="4007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barn(inVertical)">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a:extLst>
              <a:ext uri="{FF2B5EF4-FFF2-40B4-BE49-F238E27FC236}">
                <a16:creationId xmlns:a16="http://schemas.microsoft.com/office/drawing/2014/main" id="{37BD4EB4-2A45-45C7-8F8A-B68550DA73EF}"/>
              </a:ext>
            </a:extLst>
          </p:cNvPr>
          <p:cNvSpPr txBox="1"/>
          <p:nvPr/>
        </p:nvSpPr>
        <p:spPr>
          <a:xfrm>
            <a:off x="6027068" y="1946959"/>
            <a:ext cx="5985226"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GB"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GB"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4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GB" sz="4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6</a:t>
            </a:r>
          </a:p>
          <a:p>
            <a:pPr lvl="0" algn="ctr">
              <a:defRPr/>
            </a:pPr>
            <a:r>
              <a:rPr kumimoji="0" lang="en-GB"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GB"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GB"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GB"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r>
              <a:rPr kumimoji="0" lang="en-GB" sz="3200" b="0"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GB" sz="32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phút</a:t>
            </a:r>
            <a:endParaRPr kumimoji="0" lang="en-GB" sz="32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5" name="Picture 10" descr="Digit 180">
            <a:extLst>
              <a:ext uri="{FF2B5EF4-FFF2-40B4-BE49-F238E27FC236}">
                <a16:creationId xmlns:a16="http://schemas.microsoft.com/office/drawing/2014/main" id="{9997DD64-4E81-4982-A4C1-BF57C985048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4369" y="1388164"/>
            <a:ext cx="4238625" cy="232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descr="A picture containing toy, doll, indoor, clipart&#10;&#10;Description automatically generated">
            <a:extLst>
              <a:ext uri="{FF2B5EF4-FFF2-40B4-BE49-F238E27FC236}">
                <a16:creationId xmlns:a16="http://schemas.microsoft.com/office/drawing/2014/main" id="{5D0D64A7-2E3B-4825-A180-159CD6C71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1634" y="4193728"/>
            <a:ext cx="3176094" cy="2470294"/>
          </a:xfrm>
          <a:prstGeom prst="rect">
            <a:avLst/>
          </a:prstGeom>
        </p:spPr>
      </p:pic>
    </p:spTree>
    <p:extLst>
      <p:ext uri="{BB962C8B-B14F-4D97-AF65-F5344CB8AC3E}">
        <p14:creationId xmlns:p14="http://schemas.microsoft.com/office/powerpoint/2010/main" val="1988174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par>
                                <p:cTn id="8" presetID="53" presetClass="entr" presetSubtype="16"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 calcmode="lin" valueType="num">
                                      <p:cBhvr>
                                        <p:cTn id="10" dur="500" fill="hold"/>
                                        <p:tgtEl>
                                          <p:spTgt spid="96"/>
                                        </p:tgtEl>
                                        <p:attrNameLst>
                                          <p:attrName>ppt_w</p:attrName>
                                        </p:attrNameLst>
                                      </p:cBhvr>
                                      <p:tavLst>
                                        <p:tav tm="0">
                                          <p:val>
                                            <p:fltVal val="0"/>
                                          </p:val>
                                        </p:tav>
                                        <p:tav tm="100000">
                                          <p:val>
                                            <p:strVal val="#ppt_w"/>
                                          </p:val>
                                        </p:tav>
                                      </p:tavLst>
                                    </p:anim>
                                    <p:anim calcmode="lin" valueType="num">
                                      <p:cBhvr>
                                        <p:cTn id="11" dur="500" fill="hold"/>
                                        <p:tgtEl>
                                          <p:spTgt spid="96"/>
                                        </p:tgtEl>
                                        <p:attrNameLst>
                                          <p:attrName>ppt_h</p:attrName>
                                        </p:attrNameLst>
                                      </p:cBhvr>
                                      <p:tavLst>
                                        <p:tav tm="0">
                                          <p:val>
                                            <p:fltVal val="0"/>
                                          </p:val>
                                        </p:tav>
                                        <p:tav tm="100000">
                                          <p:val>
                                            <p:strVal val="#ppt_h"/>
                                          </p:val>
                                        </p:tav>
                                      </p:tavLst>
                                    </p:anim>
                                    <p:animEffect transition="in" filter="fade">
                                      <p:cBhvr>
                                        <p:cTn id="12" dur="500"/>
                                        <p:tgtEl>
                                          <p:spTgt spid="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725</Words>
  <Application>Microsoft Office PowerPoint</Application>
  <PresentationFormat>Widescreen</PresentationFormat>
  <Paragraphs>80</Paragraphs>
  <Slides>17</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等线</vt:lpstr>
      <vt:lpstr>等线 Light</vt:lpstr>
      <vt:lpstr>微软雅黑</vt:lpstr>
      <vt:lpstr>Arial</vt:lpstr>
      <vt:lpstr>Arial-Rounded</vt:lpstr>
      <vt:lpstr>Calibri</vt:lpstr>
      <vt:lpstr>Calibri Light</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  Thứ Năm ngày 20 tháng 10 năm 2022 Tiếng Việt Bài 14: Tiết 3 Luyện tập: Câu kể. Các dấu kết thúc câu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44</cp:revision>
  <dcterms:created xsi:type="dcterms:W3CDTF">2022-06-26T08:15:33Z</dcterms:created>
  <dcterms:modified xsi:type="dcterms:W3CDTF">2022-10-19T07:14:43Z</dcterms:modified>
</cp:coreProperties>
</file>