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 id="2147483732" r:id="rId3"/>
  </p:sldMasterIdLst>
  <p:notesMasterIdLst>
    <p:notesMasterId r:id="rId27"/>
  </p:notesMasterIdLst>
  <p:sldIdLst>
    <p:sldId id="2735" r:id="rId4"/>
    <p:sldId id="2736" r:id="rId5"/>
    <p:sldId id="257" r:id="rId6"/>
    <p:sldId id="306" r:id="rId7"/>
    <p:sldId id="2726" r:id="rId8"/>
    <p:sldId id="593" r:id="rId9"/>
    <p:sldId id="595" r:id="rId10"/>
    <p:sldId id="2751" r:id="rId11"/>
    <p:sldId id="2745" r:id="rId12"/>
    <p:sldId id="2752" r:id="rId13"/>
    <p:sldId id="2753" r:id="rId14"/>
    <p:sldId id="2746" r:id="rId15"/>
    <p:sldId id="2757" r:id="rId16"/>
    <p:sldId id="2748" r:id="rId17"/>
    <p:sldId id="2755" r:id="rId18"/>
    <p:sldId id="2754" r:id="rId19"/>
    <p:sldId id="2756" r:id="rId20"/>
    <p:sldId id="2749" r:id="rId21"/>
    <p:sldId id="2738" r:id="rId22"/>
    <p:sldId id="262" r:id="rId23"/>
    <p:sldId id="279" r:id="rId24"/>
    <p:sldId id="278" r:id="rId25"/>
    <p:sldId id="5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2C94"/>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t>11/28/2023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t>‹#›</a:t>
            </a:fld>
            <a:endParaRPr lang="en-US"/>
          </a:p>
        </p:txBody>
      </p:sp>
    </p:spTree>
    <p:extLst>
      <p:ext uri="{BB962C8B-B14F-4D97-AF65-F5344CB8AC3E}">
        <p14:creationId xmlns:p14="http://schemas.microsoft.com/office/powerpoint/2010/main" val="189370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60675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613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7534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9951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0567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92483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691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84820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2672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20386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81249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8793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63149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8715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490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54328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03006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3255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64550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43704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48216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7060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61689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27747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137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482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2123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03005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9556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952570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0311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00349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1463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6562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741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13220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545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15460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7392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583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1805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1668031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355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95660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913736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2023/11/28</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643001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719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64145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2023/11/28</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009187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794255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2023/11/28</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9474260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961795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2023/11/28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224546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77EF34-A41B-41EF-A6D3-FBE45E6A8B05}"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782753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8348548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7EF34-A41B-41EF-A6D3-FBE45E6A8B05}"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763640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77EF34-A41B-41EF-A6D3-FBE45E6A8B05}"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572781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EF34-A41B-41EF-A6D3-FBE45E6A8B05}" type="datetimeFigureOut">
              <a:rPr lang="en-US" smtClean="0"/>
              <a:t>11/28/2023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74506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16641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7EF34-A41B-41EF-A6D3-FBE45E6A8B05}" type="datetimeFigureOut">
              <a:rPr lang="en-US" smtClean="0"/>
              <a:t>11/28/2023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1850122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t>11/28/2023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567012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99453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506890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6073153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289055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69923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529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2023/11/28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171035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3.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7D62D007-3E81-4DE3-9426-7BDD41DC3CF4}"/>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466850" y="114300"/>
            <a:ext cx="1285577" cy="1285577"/>
          </a:xfrm>
          <a:prstGeom prst="rect">
            <a:avLst/>
          </a:prstGeom>
        </p:spPr>
      </p:pic>
    </p:spTree>
    <p:extLst>
      <p:ext uri="{BB962C8B-B14F-4D97-AF65-F5344CB8AC3E}">
        <p14:creationId xmlns:p14="http://schemas.microsoft.com/office/powerpoint/2010/main" val="2360035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5473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23E2707-1B0E-438A-BE28-1A9BCC80596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t>11/28/2023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t>‹#›</a:t>
            </a:fld>
            <a:endParaRPr lang="en-US"/>
          </a:p>
        </p:txBody>
      </p:sp>
    </p:spTree>
    <p:extLst>
      <p:ext uri="{BB962C8B-B14F-4D97-AF65-F5344CB8AC3E}">
        <p14:creationId xmlns:p14="http://schemas.microsoft.com/office/powerpoint/2010/main" val="36624984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gif"/><Relationship Id="rId1" Type="http://schemas.openxmlformats.org/officeDocument/2006/relationships/slideLayout" Target="../slideLayouts/slideLayout4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42.xml"/><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43.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50.png"/><Relationship Id="rId4" Type="http://schemas.openxmlformats.org/officeDocument/2006/relationships/notesSlide" Target="../notesSlides/notesSlide3.xml"/><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audio" Target="../media/audio2.wav"/><Relationship Id="rId7" Type="http://schemas.openxmlformats.org/officeDocument/2006/relationships/image" Target="../media/image53.jpeg"/><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52.png"/><Relationship Id="rId5" Type="http://schemas.openxmlformats.org/officeDocument/2006/relationships/slide" Target="slide21.xml"/><Relationship Id="rId4" Type="http://schemas.openxmlformats.org/officeDocument/2006/relationships/image" Target="../media/image51.jpe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audio" Target="../media/audio2.wav"/><Relationship Id="rId7" Type="http://schemas.openxmlformats.org/officeDocument/2006/relationships/image" Target="../media/image56.jpeg"/><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52.png"/><Relationship Id="rId5" Type="http://schemas.openxmlformats.org/officeDocument/2006/relationships/slide" Target="slide21.xml"/><Relationship Id="rId4" Type="http://schemas.openxmlformats.org/officeDocument/2006/relationships/image" Target="../media/image51.jpe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51.jpeg"/><Relationship Id="rId1" Type="http://schemas.openxmlformats.org/officeDocument/2006/relationships/slideLayout" Target="../slideLayouts/slideLayout61.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59.png"/><Relationship Id="rId4" Type="http://schemas.openxmlformats.org/officeDocument/2006/relationships/notesSlide" Target="../notesSlides/notesSlide4.xml"/><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notesSlide" Target="../notesSlides/notesSlide2.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4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4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5"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5" cstate="screen"/>
            <a:stretch>
              <a:fillRect/>
            </a:stretch>
          </p:blipFill>
          <p:spPr>
            <a:xfrm>
              <a:off x="779" y="0"/>
              <a:ext cx="2898" cy="2898"/>
            </a:xfrm>
            <a:prstGeom prst="rect">
              <a:avLst/>
            </a:prstGeom>
          </p:spPr>
        </p:pic>
      </p:grpSp>
      <p:pic>
        <p:nvPicPr>
          <p:cNvPr id="12" name="Picture 11">
            <a:extLst>
              <a:ext uri="{FF2B5EF4-FFF2-40B4-BE49-F238E27FC236}">
                <a16:creationId xmlns:a16="http://schemas.microsoft.com/office/drawing/2014/main" id="{A982C3B6-2A6D-4930-8A84-11DD18976B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6153" y="-261620"/>
            <a:ext cx="6858000" cy="685800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89CAA4B0-8032-4846-A76E-B995050851CE}"/>
              </a:ext>
            </a:extLst>
          </p:cNvPr>
          <p:cNvPicPr>
            <a:picLocks noChangeAspect="1"/>
          </p:cNvPicPr>
          <p:nvPr/>
        </p:nvPicPr>
        <p:blipFill>
          <a:blip r:embed="rId7"/>
          <a:stretch>
            <a:fillRect/>
          </a:stretch>
        </p:blipFill>
        <p:spPr>
          <a:xfrm>
            <a:off x="3294321" y="2358574"/>
            <a:ext cx="5673836" cy="1617612"/>
          </a:xfrm>
          <a:prstGeom prst="rect">
            <a:avLst/>
          </a:prstGeom>
        </p:spPr>
      </p:pic>
    </p:spTree>
    <p:extLst>
      <p:ext uri="{BB962C8B-B14F-4D97-AF65-F5344CB8AC3E}">
        <p14:creationId xmlns:p14="http://schemas.microsoft.com/office/powerpoint/2010/main" val="12558356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75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ppt_x"/>
                                              </p:val>
                                            </p:tav>
                                            <p:tav tm="100000">
                                              <p:val>
                                                <p:strVal val="#ppt_x"/>
                                              </p:val>
                                            </p:tav>
                                          </p:tavLst>
                                        </p:anim>
                                        <p:anim calcmode="lin" valueType="num">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26A5FFF-17E2-D2A6-FFAB-474FF17910B6}"/>
              </a:ext>
            </a:extLst>
          </p:cNvPr>
          <p:cNvSpPr>
            <a:spLocks noGrp="1"/>
          </p:cNvSpPr>
          <p:nvPr>
            <p:ph type="title"/>
          </p:nvPr>
        </p:nvSpPr>
        <p:spPr/>
        <p:txBody>
          <a:bodyPr/>
          <a:lstStyle/>
          <a:p>
            <a:endParaRPr lang="en-US"/>
          </a:p>
        </p:txBody>
      </p:sp>
      <p:pic>
        <p:nvPicPr>
          <p:cNvPr id="5" name="Chỗ dành sẵn cho Nội dung 4">
            <a:extLst>
              <a:ext uri="{FF2B5EF4-FFF2-40B4-BE49-F238E27FC236}">
                <a16:creationId xmlns:a16="http://schemas.microsoft.com/office/drawing/2014/main" id="{E54898AB-85DB-6BD5-E1A9-A65A73F71A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4538" y="433988"/>
            <a:ext cx="11161014" cy="52919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Hình ảnh 8">
            <a:extLst>
              <a:ext uri="{FF2B5EF4-FFF2-40B4-BE49-F238E27FC236}">
                <a16:creationId xmlns:a16="http://schemas.microsoft.com/office/drawing/2014/main" id="{9F235FAE-65DD-099E-7B14-A35CF6999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02251">
            <a:off x="8387961" y="1947096"/>
            <a:ext cx="558539" cy="564293"/>
          </a:xfrm>
          <a:prstGeom prst="rect">
            <a:avLst/>
          </a:prstGeom>
        </p:spPr>
      </p:pic>
      <p:pic>
        <p:nvPicPr>
          <p:cNvPr id="10" name="Hình ảnh 9">
            <a:extLst>
              <a:ext uri="{FF2B5EF4-FFF2-40B4-BE49-F238E27FC236}">
                <a16:creationId xmlns:a16="http://schemas.microsoft.com/office/drawing/2014/main" id="{869AA5AC-3683-2582-E624-1495E2600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02251">
            <a:off x="10148981" y="2457374"/>
            <a:ext cx="558539" cy="564293"/>
          </a:xfrm>
          <a:prstGeom prst="rect">
            <a:avLst/>
          </a:prstGeom>
        </p:spPr>
      </p:pic>
      <p:pic>
        <p:nvPicPr>
          <p:cNvPr id="11" name="Hình ảnh 10">
            <a:extLst>
              <a:ext uri="{FF2B5EF4-FFF2-40B4-BE49-F238E27FC236}">
                <a16:creationId xmlns:a16="http://schemas.microsoft.com/office/drawing/2014/main" id="{8A7584B0-0DDD-89A8-9256-ADC517945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98078">
            <a:off x="2349479" y="2659738"/>
            <a:ext cx="558539" cy="564293"/>
          </a:xfrm>
          <a:prstGeom prst="rect">
            <a:avLst/>
          </a:prstGeom>
        </p:spPr>
      </p:pic>
      <p:pic>
        <p:nvPicPr>
          <p:cNvPr id="12" name="Hình ảnh 11">
            <a:extLst>
              <a:ext uri="{FF2B5EF4-FFF2-40B4-BE49-F238E27FC236}">
                <a16:creationId xmlns:a16="http://schemas.microsoft.com/office/drawing/2014/main" id="{6CCBFDC8-132C-2C2B-C1BF-C2B88F58A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02251">
            <a:off x="3064907" y="3377762"/>
            <a:ext cx="558539" cy="564293"/>
          </a:xfrm>
          <a:prstGeom prst="rect">
            <a:avLst/>
          </a:prstGeom>
        </p:spPr>
      </p:pic>
      <p:pic>
        <p:nvPicPr>
          <p:cNvPr id="13" name="Hình ảnh 12">
            <a:extLst>
              <a:ext uri="{FF2B5EF4-FFF2-40B4-BE49-F238E27FC236}">
                <a16:creationId xmlns:a16="http://schemas.microsoft.com/office/drawing/2014/main" id="{C1239EA4-2BA4-E18F-DA45-D63A1BE4B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20707">
            <a:off x="9829184" y="1145923"/>
            <a:ext cx="558539" cy="564293"/>
          </a:xfrm>
          <a:prstGeom prst="rect">
            <a:avLst/>
          </a:prstGeom>
        </p:spPr>
      </p:pic>
      <p:sp>
        <p:nvSpPr>
          <p:cNvPr id="16" name="Rectangle: Rounded Corners 9">
            <a:extLst>
              <a:ext uri="{FF2B5EF4-FFF2-40B4-BE49-F238E27FC236}">
                <a16:creationId xmlns:a16="http://schemas.microsoft.com/office/drawing/2014/main" id="{D1D4D353-8CFB-CD11-F232-BF1F60836FDC}"/>
              </a:ext>
            </a:extLst>
          </p:cNvPr>
          <p:cNvSpPr/>
          <p:nvPr/>
        </p:nvSpPr>
        <p:spPr>
          <a:xfrm>
            <a:off x="3024378" y="5869039"/>
            <a:ext cx="6145748" cy="40450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Cánh</a:t>
            </a:r>
            <a:r>
              <a:rPr kumimoji="0" lang="en-US" sz="35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500" b="1" dirty="0" err="1">
                <a:solidFill>
                  <a:srgbClr val="FF0000"/>
                </a:solidFill>
                <a:latin typeface="Times New Roman" panose="02020603050405020304" pitchFamily="18" charset="0"/>
                <a:cs typeface="Times New Roman" panose="02020603050405020304" pitchFamily="18" charset="0"/>
              </a:rPr>
              <a:t>buồm</a:t>
            </a:r>
            <a:r>
              <a:rPr kumimoji="0" lang="en-US" sz="35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 Con </a:t>
            </a:r>
            <a:r>
              <a:rPr kumimoji="0" lang="en-US" sz="35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bướm</a:t>
            </a:r>
            <a:r>
              <a:rPr kumimoji="0" lang="en-US" sz="35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5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nhỏ</a:t>
            </a:r>
            <a:endParaRPr kumimoji="0" lang="vi-VN" sz="35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849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A5818C-7146-C2C3-2028-47F4FA71246F}"/>
              </a:ext>
            </a:extLst>
          </p:cNvPr>
          <p:cNvSpPr>
            <a:spLocks noGrp="1"/>
          </p:cNvSpPr>
          <p:nvPr>
            <p:ph type="title"/>
          </p:nvPr>
        </p:nvSpPr>
        <p:spPr/>
        <p:txBody>
          <a:bodyPr/>
          <a:lstStyle/>
          <a:p>
            <a:endParaRPr lang="en-US"/>
          </a:p>
        </p:txBody>
      </p:sp>
      <p:pic>
        <p:nvPicPr>
          <p:cNvPr id="5" name="Chỗ dành sẵn cho Nội dung 4">
            <a:extLst>
              <a:ext uri="{FF2B5EF4-FFF2-40B4-BE49-F238E27FC236}">
                <a16:creationId xmlns:a16="http://schemas.microsoft.com/office/drawing/2014/main" id="{4E353AAB-E15A-D5EE-D33C-3C92C9E1838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883" r="7883"/>
          <a:stretch/>
        </p:blipFill>
        <p:spPr>
          <a:xfrm>
            <a:off x="628490" y="460120"/>
            <a:ext cx="5248053" cy="4672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Hình ảnh 6">
            <a:extLst>
              <a:ext uri="{FF2B5EF4-FFF2-40B4-BE49-F238E27FC236}">
                <a16:creationId xmlns:a16="http://schemas.microsoft.com/office/drawing/2014/main" id="{903AFAD1-9832-77A5-E7EC-FC959A69B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60121"/>
            <a:ext cx="5467509" cy="4672710"/>
          </a:xfrm>
          <a:prstGeom prst="rect">
            <a:avLst/>
          </a:prstGeom>
          <a:ln>
            <a:noFill/>
          </a:ln>
          <a:effectLst>
            <a:softEdge rad="112500"/>
          </a:effectLst>
        </p:spPr>
      </p:pic>
      <p:sp>
        <p:nvSpPr>
          <p:cNvPr id="8" name="Rectangle: Rounded Corners 9">
            <a:extLst>
              <a:ext uri="{FF2B5EF4-FFF2-40B4-BE49-F238E27FC236}">
                <a16:creationId xmlns:a16="http://schemas.microsoft.com/office/drawing/2014/main" id="{A5903C2A-17AB-4C98-E4F4-8E8339ABC9A7}"/>
              </a:ext>
            </a:extLst>
          </p:cNvPr>
          <p:cNvSpPr/>
          <p:nvPr/>
        </p:nvSpPr>
        <p:spPr>
          <a:xfrm>
            <a:off x="3148149" y="5327904"/>
            <a:ext cx="6309360" cy="945643"/>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500" b="1" dirty="0" err="1">
                <a:solidFill>
                  <a:srgbClr val="FF0000"/>
                </a:solidFill>
                <a:latin typeface="Times New Roman" panose="02020603050405020304" pitchFamily="18" charset="0"/>
                <a:cs typeface="Times New Roman" panose="02020603050405020304" pitchFamily="18" charset="0"/>
              </a:rPr>
              <a:t>Nước</a:t>
            </a:r>
            <a:r>
              <a:rPr kumimoji="0" lang="en-US" sz="35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5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a:t>
            </a:r>
            <a:r>
              <a:rPr lang="en-US" sz="3500" b="1" noProof="0" dirty="0" err="1">
                <a:solidFill>
                  <a:srgbClr val="FF0000"/>
                </a:solidFill>
                <a:latin typeface="Times New Roman" panose="02020603050405020304" pitchFamily="18" charset="0"/>
                <a:cs typeface="Times New Roman" panose="02020603050405020304" pitchFamily="18" charset="0"/>
              </a:rPr>
              <a:t>ô</a:t>
            </a:r>
            <a:r>
              <a:rPr kumimoji="0" lang="en-US" sz="35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ng</a:t>
            </a:r>
            <a:r>
              <a:rPr kumimoji="0" lang="en-US" sz="35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5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nhấp</a:t>
            </a:r>
            <a:r>
              <a:rPr kumimoji="0" lang="en-US" sz="35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5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nháy</a:t>
            </a:r>
            <a:r>
              <a:rPr kumimoji="0" lang="en-US" sz="35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500" b="1" dirty="0">
                <a:solidFill>
                  <a:srgbClr val="FF0000"/>
                </a:solidFill>
                <a:latin typeface="Times New Roman" panose="02020603050405020304" pitchFamily="18" charset="0"/>
                <a:cs typeface="Times New Roman" panose="02020603050405020304" pitchFamily="18" charset="0"/>
              </a:rPr>
              <a:t>-</a:t>
            </a:r>
            <a:r>
              <a:rPr kumimoji="0" lang="en-US" sz="35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500" b="1" noProof="0" dirty="0" err="1">
                <a:solidFill>
                  <a:srgbClr val="FF0000"/>
                </a:solidFill>
                <a:latin typeface="Times New Roman" panose="02020603050405020304" pitchFamily="18" charset="0"/>
                <a:cs typeface="Times New Roman" panose="02020603050405020304" pitchFamily="18" charset="0"/>
              </a:rPr>
              <a:t>s</a:t>
            </a:r>
            <a:r>
              <a:rPr kumimoji="0" lang="en-US" sz="35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ao</a:t>
            </a:r>
            <a:r>
              <a:rPr kumimoji="0" lang="en-US" sz="35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bay</a:t>
            </a:r>
            <a:endParaRPr kumimoji="0" lang="vi-VN" sz="35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3701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3</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82159" y="329274"/>
            <a:ext cx="12192000" cy="1200329"/>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mj-lt"/>
                <a:ea typeface="+mn-ea"/>
                <a:cs typeface="Calibri" panose="020F0502020204030204" pitchFamily="34" charset="0"/>
              </a:rPr>
              <a:t>Tìm hình ảnh so sánh trong các đoạn thơ dưới đây. </a:t>
            </a:r>
            <a:endParaRPr kumimoji="0" lang="en-US" sz="3600" b="1" i="0" u="none" strike="noStrike" kern="1200" cap="none" spc="0" normalizeH="0" baseline="0" noProof="0" dirty="0">
              <a:ln>
                <a:noFill/>
              </a:ln>
              <a:solidFill>
                <a:sysClr val="windowText" lastClr="000000"/>
              </a:solidFill>
              <a:effectLst/>
              <a:uLnTx/>
              <a:uFillTx/>
              <a:latin typeface="+mj-lt"/>
              <a:ea typeface="+mn-ea"/>
              <a:cs typeface="Calibri" panose="020F050202020403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mj-lt"/>
                <a:ea typeface="+mn-ea"/>
                <a:cs typeface="Calibri" panose="020F0502020204030204" pitchFamily="34" charset="0"/>
              </a:rPr>
              <a:t>Nêu tác dụng của hình ảnh so sánh.</a:t>
            </a:r>
          </a:p>
        </p:txBody>
      </p:sp>
      <p:pic>
        <p:nvPicPr>
          <p:cNvPr id="7" name="Picture 6">
            <a:extLst>
              <a:ext uri="{FF2B5EF4-FFF2-40B4-BE49-F238E27FC236}">
                <a16:creationId xmlns:a16="http://schemas.microsoft.com/office/drawing/2014/main" id="{0B7F7035-C9B3-4961-A0EB-D14F910D36F6}"/>
              </a:ext>
            </a:extLst>
          </p:cNvPr>
          <p:cNvPicPr>
            <a:picLocks noChangeAspect="1"/>
          </p:cNvPicPr>
          <p:nvPr/>
        </p:nvPicPr>
        <p:blipFill>
          <a:blip r:embed="rId3"/>
          <a:stretch>
            <a:fillRect/>
          </a:stretch>
        </p:blipFill>
        <p:spPr>
          <a:xfrm>
            <a:off x="1589585" y="1664425"/>
            <a:ext cx="3867151" cy="2295525"/>
          </a:xfrm>
          <a:prstGeom prst="rect">
            <a:avLst/>
          </a:prstGeom>
        </p:spPr>
      </p:pic>
      <p:pic>
        <p:nvPicPr>
          <p:cNvPr id="9" name="Picture 8">
            <a:extLst>
              <a:ext uri="{FF2B5EF4-FFF2-40B4-BE49-F238E27FC236}">
                <a16:creationId xmlns:a16="http://schemas.microsoft.com/office/drawing/2014/main" id="{301F815E-0865-4737-9098-659DB08B2EA7}"/>
              </a:ext>
            </a:extLst>
          </p:cNvPr>
          <p:cNvPicPr>
            <a:picLocks noChangeAspect="1"/>
          </p:cNvPicPr>
          <p:nvPr/>
        </p:nvPicPr>
        <p:blipFill>
          <a:blip r:embed="rId4"/>
          <a:stretch>
            <a:fillRect/>
          </a:stretch>
        </p:blipFill>
        <p:spPr>
          <a:xfrm>
            <a:off x="6682605" y="1423987"/>
            <a:ext cx="4048125" cy="2543175"/>
          </a:xfrm>
          <a:prstGeom prst="rect">
            <a:avLst/>
          </a:prstGeom>
        </p:spPr>
      </p:pic>
      <p:pic>
        <p:nvPicPr>
          <p:cNvPr id="16" name="Picture 15">
            <a:extLst>
              <a:ext uri="{FF2B5EF4-FFF2-40B4-BE49-F238E27FC236}">
                <a16:creationId xmlns:a16="http://schemas.microsoft.com/office/drawing/2014/main" id="{27B57DC7-AF12-4F4C-AAAC-68A21FEE2E72}"/>
              </a:ext>
            </a:extLst>
          </p:cNvPr>
          <p:cNvPicPr>
            <a:picLocks noChangeAspect="1"/>
          </p:cNvPicPr>
          <p:nvPr/>
        </p:nvPicPr>
        <p:blipFill>
          <a:blip r:embed="rId5"/>
          <a:stretch>
            <a:fillRect/>
          </a:stretch>
        </p:blipFill>
        <p:spPr>
          <a:xfrm>
            <a:off x="1709102" y="3980271"/>
            <a:ext cx="3838575" cy="2495550"/>
          </a:xfrm>
          <a:prstGeom prst="rect">
            <a:avLst/>
          </a:prstGeom>
        </p:spPr>
      </p:pic>
      <p:pic>
        <p:nvPicPr>
          <p:cNvPr id="19" name="Picture 18">
            <a:extLst>
              <a:ext uri="{FF2B5EF4-FFF2-40B4-BE49-F238E27FC236}">
                <a16:creationId xmlns:a16="http://schemas.microsoft.com/office/drawing/2014/main" id="{B5E111EA-C68A-4D8E-B5BD-4714B5E4619B}"/>
              </a:ext>
            </a:extLst>
          </p:cNvPr>
          <p:cNvPicPr>
            <a:picLocks noChangeAspect="1"/>
          </p:cNvPicPr>
          <p:nvPr/>
        </p:nvPicPr>
        <p:blipFill>
          <a:blip r:embed="rId6"/>
          <a:stretch>
            <a:fillRect/>
          </a:stretch>
        </p:blipFill>
        <p:spPr>
          <a:xfrm>
            <a:off x="6644322" y="3971925"/>
            <a:ext cx="4067175" cy="2486025"/>
          </a:xfrm>
          <a:prstGeom prst="rect">
            <a:avLst/>
          </a:prstGeom>
        </p:spPr>
      </p:pic>
      <p:cxnSp>
        <p:nvCxnSpPr>
          <p:cNvPr id="4" name="Straight Connector 3">
            <a:extLst>
              <a:ext uri="{FF2B5EF4-FFF2-40B4-BE49-F238E27FC236}">
                <a16:creationId xmlns:a16="http://schemas.microsoft.com/office/drawing/2014/main" id="{0999F073-7BE9-E7FC-EC92-A9AF65AB93B5}"/>
              </a:ext>
            </a:extLst>
          </p:cNvPr>
          <p:cNvCxnSpPr>
            <a:cxnSpLocks/>
          </p:cNvCxnSpPr>
          <p:nvPr/>
        </p:nvCxnSpPr>
        <p:spPr>
          <a:xfrm>
            <a:off x="1027360" y="894319"/>
            <a:ext cx="4184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6C916DE-04D7-206A-E3E4-2D512E1EFCBB}"/>
              </a:ext>
            </a:extLst>
          </p:cNvPr>
          <p:cNvCxnSpPr/>
          <p:nvPr/>
        </p:nvCxnSpPr>
        <p:spPr>
          <a:xfrm>
            <a:off x="6487967" y="894319"/>
            <a:ext cx="24144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BC13074-D2DC-B494-22D2-D893D06B6152}"/>
              </a:ext>
            </a:extLst>
          </p:cNvPr>
          <p:cNvCxnSpPr>
            <a:cxnSpLocks/>
          </p:cNvCxnSpPr>
          <p:nvPr/>
        </p:nvCxnSpPr>
        <p:spPr>
          <a:xfrm>
            <a:off x="1027360" y="1486468"/>
            <a:ext cx="67058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06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A52EFB2-47A0-4658-37D3-6E61DC00DED2}"/>
              </a:ext>
            </a:extLst>
          </p:cNvPr>
          <p:cNvGraphicFramePr>
            <a:graphicFrameLocks noGrp="1"/>
          </p:cNvGraphicFramePr>
          <p:nvPr>
            <p:ph idx="1"/>
            <p:extLst>
              <p:ext uri="{D42A27DB-BD31-4B8C-83A1-F6EECF244321}">
                <p14:modId xmlns:p14="http://schemas.microsoft.com/office/powerpoint/2010/main" val="853801656"/>
              </p:ext>
            </p:extLst>
          </p:nvPr>
        </p:nvGraphicFramePr>
        <p:xfrm>
          <a:off x="838200" y="970384"/>
          <a:ext cx="10330543" cy="5355772"/>
        </p:xfrm>
        <a:graphic>
          <a:graphicData uri="http://schemas.openxmlformats.org/drawingml/2006/table">
            <a:tbl>
              <a:tblPr firstRow="1" bandRow="1">
                <a:tableStyleId>{5C22544A-7EE6-4342-B048-85BDC9FD1C3A}</a:tableStyleId>
              </a:tblPr>
              <a:tblGrid>
                <a:gridCol w="4890303">
                  <a:extLst>
                    <a:ext uri="{9D8B030D-6E8A-4147-A177-3AD203B41FA5}">
                      <a16:colId xmlns:a16="http://schemas.microsoft.com/office/drawing/2014/main" val="1099405831"/>
                    </a:ext>
                  </a:extLst>
                </a:gridCol>
                <a:gridCol w="5440240">
                  <a:extLst>
                    <a:ext uri="{9D8B030D-6E8A-4147-A177-3AD203B41FA5}">
                      <a16:colId xmlns:a16="http://schemas.microsoft.com/office/drawing/2014/main" val="265480968"/>
                    </a:ext>
                  </a:extLst>
                </a:gridCol>
              </a:tblGrid>
              <a:tr h="2677886">
                <a:tc>
                  <a:txBody>
                    <a:bodyPr/>
                    <a:lstStyle/>
                    <a:p>
                      <a:r>
                        <a:rPr lang="en-US" sz="2800" b="1" kern="1200" dirty="0">
                          <a:solidFill>
                            <a:schemeClr val="lt1"/>
                          </a:solidFill>
                          <a:effectLst/>
                          <a:latin typeface="Times New Roman" panose="02020603050405020304" pitchFamily="18" charset="0"/>
                          <a:ea typeface="+mn-ea"/>
                          <a:cs typeface="Times New Roman" panose="02020603050405020304" pitchFamily="18" charset="0"/>
                        </a:rPr>
                        <a:t>.</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1.</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Cau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cao</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cao</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mãi</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p>
                    <a:p>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Tàu</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vươn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giữa</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trời</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p>
                    <a:p>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Như</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tay</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xòe</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rộng</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p>
                    <a:p>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Hứng</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làn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mư</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rơi</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endParaRPr lang="en-US" sz="2800" b="0" dirty="0">
                        <a:solidFill>
                          <a:schemeClr val="tx1"/>
                        </a:solidFill>
                        <a:latin typeface="Times New Roman" panose="02020603050405020304" pitchFamily="18" charset="0"/>
                        <a:cs typeface="Times New Roman" panose="02020603050405020304" pitchFamily="18" charset="0"/>
                      </a:endParaRPr>
                    </a:p>
                  </a:txBody>
                  <a:tcPr>
                    <a:noFill/>
                  </a:tcPr>
                </a:tc>
                <a:tc>
                  <a:txBody>
                    <a:bodyPr/>
                    <a:lstStyle/>
                    <a:p>
                      <a:r>
                        <a:rPr lang="en-US" sz="2800" b="1" kern="1200" dirty="0">
                          <a:solidFill>
                            <a:schemeClr val="tx1"/>
                          </a:solidFill>
                          <a:effectLst/>
                          <a:latin typeface="Times New Roman" panose="02020603050405020304" pitchFamily="18" charset="0"/>
                          <a:ea typeface="+mn-ea"/>
                          <a:cs typeface="Times New Roman" panose="02020603050405020304" pitchFamily="18" charset="0"/>
                        </a:rPr>
                        <a:t>2</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Sân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nhà</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em</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sáng</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quá</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p>
                    <a:p>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Nhờ</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ánh</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trăng</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sáng</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ngời</a:t>
                      </a:r>
                      <a:endParaRPr lang="en-US" sz="2800" b="0" kern="1200" dirty="0">
                        <a:solidFill>
                          <a:schemeClr val="tx1"/>
                        </a:solidFill>
                        <a:effectLst/>
                        <a:latin typeface="Times New Roman" panose="02020603050405020304" pitchFamily="18" charset="0"/>
                        <a:ea typeface="+mn-ea"/>
                        <a:cs typeface="Times New Roman" panose="02020603050405020304" pitchFamily="18" charset="0"/>
                      </a:endParaRPr>
                    </a:p>
                    <a:p>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Trăng</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tròn</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như</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cái</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đĩa</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p>
                    <a:p>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Lơ</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lửng</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mà</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không</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mn-ea"/>
                          <a:cs typeface="Times New Roman" panose="02020603050405020304" pitchFamily="18" charset="0"/>
                        </a:rPr>
                        <a:t>rơi</a:t>
                      </a:r>
                      <a:r>
                        <a:rPr lang="en-US" sz="2800" b="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800" b="0" dirty="0">
                        <a:solidFill>
                          <a:schemeClr val="tx1"/>
                        </a:solidFill>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3752084959"/>
                  </a:ext>
                </a:extLst>
              </a:tr>
              <a:tr h="2677886">
                <a:tc>
                  <a:txBody>
                    <a:bodyPr/>
                    <a:lstStyle/>
                    <a:p>
                      <a:r>
                        <a:rPr lang="en-US" sz="2800" kern="1200" dirty="0">
                          <a:solidFill>
                            <a:schemeClr val="dk1"/>
                          </a:solidFill>
                          <a:effectLst/>
                          <a:latin typeface="Times New Roman" panose="02020603050405020304" pitchFamily="18" charset="0"/>
                          <a:ea typeface="+mn-ea"/>
                          <a:cs typeface="Times New Roman" panose="02020603050405020304" pitchFamily="18" charset="0"/>
                        </a:rPr>
                        <a:t>3.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Sương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trắng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viền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quanh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núi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p>
                    <a:p>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Như</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chiếc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khăn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bông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p>
                    <a:p>
                      <a:r>
                        <a:rPr lang="en-US" sz="2800" kern="1200" dirty="0">
                          <a:solidFill>
                            <a:schemeClr val="dk1"/>
                          </a:solidFill>
                          <a:effectLst/>
                          <a:latin typeface="Times New Roman" panose="02020603050405020304" pitchFamily="18" charset="0"/>
                          <a:ea typeface="+mn-ea"/>
                          <a:cs typeface="Times New Roman" panose="02020603050405020304" pitchFamily="18" charset="0"/>
                        </a:rPr>
                        <a:t>  Ồ,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núi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ngủ</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lười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p>
                    <a:p>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Giờ</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mới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đang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rửa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mặt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txBody>
                  <a:tcPr>
                    <a:noFill/>
                  </a:tcPr>
                </a:tc>
                <a:tc>
                  <a:txBody>
                    <a:bodyPr/>
                    <a:lstStyle/>
                    <a:p>
                      <a:r>
                        <a:rPr lang="en-US" sz="2800" kern="1200" dirty="0">
                          <a:solidFill>
                            <a:schemeClr val="dk1"/>
                          </a:solidFill>
                          <a:effectLst/>
                          <a:latin typeface="Times New Roman" panose="02020603050405020304" pitchFamily="18" charset="0"/>
                          <a:ea typeface="+mn-ea"/>
                          <a:cs typeface="Times New Roman" panose="02020603050405020304" pitchFamily="18" charset="0"/>
                        </a:rPr>
                        <a:t>4.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hôm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mặt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đất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Mọc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lên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cái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cây</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Cái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cây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bé</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nhỏ</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Lá</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mềm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như</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mây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2076483295"/>
                  </a:ext>
                </a:extLst>
              </a:tr>
            </a:tbl>
          </a:graphicData>
        </a:graphic>
      </p:graphicFrame>
    </p:spTree>
    <p:extLst>
      <p:ext uri="{BB962C8B-B14F-4D97-AF65-F5344CB8AC3E}">
        <p14:creationId xmlns:p14="http://schemas.microsoft.com/office/powerpoint/2010/main" val="4113533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grpSp>
        <p:nvGrpSpPr>
          <p:cNvPr id="38" name="Group 37">
            <a:extLst>
              <a:ext uri="{FF2B5EF4-FFF2-40B4-BE49-F238E27FC236}">
                <a16:creationId xmlns:a16="http://schemas.microsoft.com/office/drawing/2014/main" id="{3285D745-6CB6-472C-B79D-08E0E310FD25}"/>
              </a:ext>
            </a:extLst>
          </p:cNvPr>
          <p:cNvGrpSpPr/>
          <p:nvPr/>
        </p:nvGrpSpPr>
        <p:grpSpPr>
          <a:xfrm>
            <a:off x="1341121" y="5437631"/>
            <a:ext cx="9985248" cy="814197"/>
            <a:chOff x="6976191" y="659333"/>
            <a:chExt cx="1655659" cy="728011"/>
          </a:xfrm>
        </p:grpSpPr>
        <p:sp>
          <p:nvSpPr>
            <p:cNvPr id="39" name="Flowchart: Alternate Process 38">
              <a:extLst>
                <a:ext uri="{FF2B5EF4-FFF2-40B4-BE49-F238E27FC236}">
                  <a16:creationId xmlns:a16="http://schemas.microsoft.com/office/drawing/2014/main" id="{85D01F65-7E1F-4A43-9781-501DA65BE0CB}"/>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0" name="TextBox 39">
              <a:extLst>
                <a:ext uri="{FF2B5EF4-FFF2-40B4-BE49-F238E27FC236}">
                  <a16:creationId xmlns:a16="http://schemas.microsoft.com/office/drawing/2014/main" id="{505A2F8B-25F7-4622-A524-B12D3832A590}"/>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Tàu cau như tay xoè rộng, hứng mưa.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 name="Hình ảnh 2">
            <a:extLst>
              <a:ext uri="{FF2B5EF4-FFF2-40B4-BE49-F238E27FC236}">
                <a16:creationId xmlns:a16="http://schemas.microsoft.com/office/drawing/2014/main" id="{38F2CBEA-023F-15EC-F4C7-42C8BA0A4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121" y="571500"/>
            <a:ext cx="9802367" cy="4784341"/>
          </a:xfrm>
          <a:prstGeom prst="rect">
            <a:avLst/>
          </a:prstGeom>
          <a:ln>
            <a:noFill/>
          </a:ln>
          <a:effectLst>
            <a:softEdge rad="112500"/>
          </a:effectLst>
        </p:spPr>
      </p:pic>
    </p:spTree>
    <p:extLst>
      <p:ext uri="{BB962C8B-B14F-4D97-AF65-F5344CB8AC3E}">
        <p14:creationId xmlns:p14="http://schemas.microsoft.com/office/powerpoint/2010/main" val="21214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AA3B570-7121-5CE9-D8F1-CC2FD5BA035A}"/>
              </a:ext>
            </a:extLst>
          </p:cNvPr>
          <p:cNvSpPr>
            <a:spLocks noGrp="1"/>
          </p:cNvSpPr>
          <p:nvPr>
            <p:ph type="title"/>
          </p:nvPr>
        </p:nvSpPr>
        <p:spPr/>
        <p:txBody>
          <a:bodyPr/>
          <a:lstStyle/>
          <a:p>
            <a:endParaRPr lang="en-US"/>
          </a:p>
        </p:txBody>
      </p:sp>
      <p:pic>
        <p:nvPicPr>
          <p:cNvPr id="8" name="Chỗ dành sẵn cho Nội dung 7">
            <a:extLst>
              <a:ext uri="{FF2B5EF4-FFF2-40B4-BE49-F238E27FC236}">
                <a16:creationId xmlns:a16="http://schemas.microsoft.com/office/drawing/2014/main" id="{E56393A8-0CFD-650C-84DF-B03004DFC8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263" y="526002"/>
            <a:ext cx="5548313" cy="4375182"/>
          </a:xfrm>
        </p:spPr>
      </p:pic>
      <p:grpSp>
        <p:nvGrpSpPr>
          <p:cNvPr id="4" name="Group 50">
            <a:extLst>
              <a:ext uri="{FF2B5EF4-FFF2-40B4-BE49-F238E27FC236}">
                <a16:creationId xmlns:a16="http://schemas.microsoft.com/office/drawing/2014/main" id="{019E6F0C-635B-3AC1-8EB9-1428C89FAE54}"/>
              </a:ext>
            </a:extLst>
          </p:cNvPr>
          <p:cNvGrpSpPr/>
          <p:nvPr/>
        </p:nvGrpSpPr>
        <p:grpSpPr>
          <a:xfrm>
            <a:off x="963168" y="5303520"/>
            <a:ext cx="10302240" cy="853440"/>
            <a:chOff x="6976191" y="659333"/>
            <a:chExt cx="1655659" cy="728011"/>
          </a:xfrm>
        </p:grpSpPr>
        <p:sp>
          <p:nvSpPr>
            <p:cNvPr id="5" name="Flowchart: Alternate Process 51">
              <a:extLst>
                <a:ext uri="{FF2B5EF4-FFF2-40B4-BE49-F238E27FC236}">
                  <a16:creationId xmlns:a16="http://schemas.microsoft.com/office/drawing/2014/main" id="{F71123F3-128B-1E3D-3D1B-103D3055408E}"/>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2">
              <a:extLst>
                <a:ext uri="{FF2B5EF4-FFF2-40B4-BE49-F238E27FC236}">
                  <a16:creationId xmlns:a16="http://schemas.microsoft.com/office/drawing/2014/main" id="{46574757-AEBF-AFFC-1925-DFA3E22395DB}"/>
                </a:ext>
              </a:extLst>
            </p:cNvPr>
            <p:cNvSpPr txBox="1"/>
            <p:nvPr/>
          </p:nvSpPr>
          <p:spPr>
            <a:xfrm>
              <a:off x="6992911" y="795093"/>
              <a:ext cx="1619345" cy="339277"/>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0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Sương trắng viền quanh núi như một chiếc khăn bông.</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0" name="Hình ảnh 9">
            <a:extLst>
              <a:ext uri="{FF2B5EF4-FFF2-40B4-BE49-F238E27FC236}">
                <a16:creationId xmlns:a16="http://schemas.microsoft.com/office/drawing/2014/main" id="{52D01F5E-959B-8387-37DB-F5D178D5D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685" y="526002"/>
            <a:ext cx="4876800" cy="4375182"/>
          </a:xfrm>
          <a:prstGeom prst="rect">
            <a:avLst/>
          </a:prstGeom>
        </p:spPr>
      </p:pic>
    </p:spTree>
    <p:extLst>
      <p:ext uri="{BB962C8B-B14F-4D97-AF65-F5344CB8AC3E}">
        <p14:creationId xmlns:p14="http://schemas.microsoft.com/office/powerpoint/2010/main" val="217725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A04B66-7918-16FC-BFE5-91FE903B331D}"/>
              </a:ext>
            </a:extLst>
          </p:cNvPr>
          <p:cNvSpPr>
            <a:spLocks noGrp="1"/>
          </p:cNvSpPr>
          <p:nvPr>
            <p:ph type="title"/>
          </p:nvPr>
        </p:nvSpPr>
        <p:spPr/>
        <p:txBody>
          <a:bodyPr/>
          <a:lstStyle/>
          <a:p>
            <a:endParaRPr lang="en-US"/>
          </a:p>
        </p:txBody>
      </p:sp>
      <p:grpSp>
        <p:nvGrpSpPr>
          <p:cNvPr id="5" name="Group 44">
            <a:extLst>
              <a:ext uri="{FF2B5EF4-FFF2-40B4-BE49-F238E27FC236}">
                <a16:creationId xmlns:a16="http://schemas.microsoft.com/office/drawing/2014/main" id="{330B22B1-647E-FFA0-8099-71299A66E34C}"/>
              </a:ext>
            </a:extLst>
          </p:cNvPr>
          <p:cNvGrpSpPr/>
          <p:nvPr/>
        </p:nvGrpSpPr>
        <p:grpSpPr>
          <a:xfrm>
            <a:off x="2448629" y="5346235"/>
            <a:ext cx="7222676" cy="804361"/>
            <a:chOff x="7052338" y="659333"/>
            <a:chExt cx="1655659" cy="728011"/>
          </a:xfrm>
        </p:grpSpPr>
        <p:sp>
          <p:nvSpPr>
            <p:cNvPr id="6" name="Flowchart: Alternate Process 45">
              <a:extLst>
                <a:ext uri="{FF2B5EF4-FFF2-40B4-BE49-F238E27FC236}">
                  <a16:creationId xmlns:a16="http://schemas.microsoft.com/office/drawing/2014/main" id="{6EC7840E-0426-93DF-CC14-C5D067FBCB1F}"/>
                </a:ext>
              </a:extLst>
            </p:cNvPr>
            <p:cNvSpPr/>
            <p:nvPr/>
          </p:nvSpPr>
          <p:spPr>
            <a:xfrm>
              <a:off x="7052338"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TextBox 46">
              <a:extLst>
                <a:ext uri="{FF2B5EF4-FFF2-40B4-BE49-F238E27FC236}">
                  <a16:creationId xmlns:a16="http://schemas.microsoft.com/office/drawing/2014/main" id="{0DC14E6D-2E4C-08FC-86F4-9866E896102B}"/>
                </a:ext>
              </a:extLst>
            </p:cNvPr>
            <p:cNvSpPr txBox="1"/>
            <p:nvPr/>
          </p:nvSpPr>
          <p:spPr>
            <a:xfrm>
              <a:off x="7123904" y="65933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Trăng tròn như cái đĩa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9" name="Hình ảnh 8">
            <a:extLst>
              <a:ext uri="{FF2B5EF4-FFF2-40B4-BE49-F238E27FC236}">
                <a16:creationId xmlns:a16="http://schemas.microsoft.com/office/drawing/2014/main" id="{2FFD63B6-F515-DDE2-5209-D45BBDE3E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075" y="474853"/>
            <a:ext cx="5041185" cy="4572635"/>
          </a:xfrm>
          <a:prstGeom prst="rect">
            <a:avLst/>
          </a:prstGeom>
          <a:ln>
            <a:noFill/>
          </a:ln>
          <a:effectLst>
            <a:softEdge rad="112500"/>
          </a:effectLst>
        </p:spPr>
      </p:pic>
      <p:pic>
        <p:nvPicPr>
          <p:cNvPr id="13" name="Chỗ dành sẵn cho Nội dung 12">
            <a:extLst>
              <a:ext uri="{FF2B5EF4-FFF2-40B4-BE49-F238E27FC236}">
                <a16:creationId xmlns:a16="http://schemas.microsoft.com/office/drawing/2014/main" id="{0F911456-11B0-3AD2-9C1C-5E936C80D2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15837" y="474852"/>
            <a:ext cx="5774540" cy="4572635"/>
          </a:xfrm>
          <a:prstGeom prst="rect">
            <a:avLst/>
          </a:prstGeom>
          <a:ln>
            <a:noFill/>
          </a:ln>
          <a:effectLst>
            <a:softEdge rad="112500"/>
          </a:effectLst>
        </p:spPr>
      </p:pic>
    </p:spTree>
    <p:extLst>
      <p:ext uri="{BB962C8B-B14F-4D97-AF65-F5344CB8AC3E}">
        <p14:creationId xmlns:p14="http://schemas.microsoft.com/office/powerpoint/2010/main" val="393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58ED09-CAD5-1700-9E0B-363B32043C67}"/>
              </a:ext>
            </a:extLst>
          </p:cNvPr>
          <p:cNvSpPr>
            <a:spLocks noGrp="1"/>
          </p:cNvSpPr>
          <p:nvPr>
            <p:ph type="title"/>
          </p:nvPr>
        </p:nvSpPr>
        <p:spPr/>
        <p:txBody>
          <a:bodyPr/>
          <a:lstStyle/>
          <a:p>
            <a:endParaRPr lang="en-US"/>
          </a:p>
        </p:txBody>
      </p:sp>
      <p:pic>
        <p:nvPicPr>
          <p:cNvPr id="8" name="Chỗ dành sẵn cho Nội dung 7">
            <a:extLst>
              <a:ext uri="{FF2B5EF4-FFF2-40B4-BE49-F238E27FC236}">
                <a16:creationId xmlns:a16="http://schemas.microsoft.com/office/drawing/2014/main" id="{99034213-45EF-B3A2-1C7C-DD375EFB4B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5978" y="499872"/>
            <a:ext cx="5327142" cy="4669536"/>
          </a:xfrm>
        </p:spPr>
      </p:pic>
      <p:grpSp>
        <p:nvGrpSpPr>
          <p:cNvPr id="4" name="Group 55">
            <a:extLst>
              <a:ext uri="{FF2B5EF4-FFF2-40B4-BE49-F238E27FC236}">
                <a16:creationId xmlns:a16="http://schemas.microsoft.com/office/drawing/2014/main" id="{1966F935-EB6C-E647-0BA1-B0079B85B39D}"/>
              </a:ext>
            </a:extLst>
          </p:cNvPr>
          <p:cNvGrpSpPr/>
          <p:nvPr/>
        </p:nvGrpSpPr>
        <p:grpSpPr>
          <a:xfrm>
            <a:off x="1036321" y="5510784"/>
            <a:ext cx="10317480" cy="666180"/>
            <a:chOff x="6976191" y="659333"/>
            <a:chExt cx="1655659" cy="728011"/>
          </a:xfrm>
        </p:grpSpPr>
        <p:sp>
          <p:nvSpPr>
            <p:cNvPr id="5" name="Flowchart: Alternate Process 56">
              <a:extLst>
                <a:ext uri="{FF2B5EF4-FFF2-40B4-BE49-F238E27FC236}">
                  <a16:creationId xmlns:a16="http://schemas.microsoft.com/office/drawing/2014/main" id="{A04A24A1-F419-55D6-555C-32CA3125F125}"/>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7">
              <a:extLst>
                <a:ext uri="{FF2B5EF4-FFF2-40B4-BE49-F238E27FC236}">
                  <a16:creationId xmlns:a16="http://schemas.microsoft.com/office/drawing/2014/main" id="{EB8FDA1B-3B31-D1A7-3298-7DF4E5D4B816}"/>
                </a:ext>
              </a:extLst>
            </p:cNvPr>
            <p:cNvSpPr txBox="1"/>
            <p:nvPr/>
          </p:nvSpPr>
          <p:spPr>
            <a:xfrm>
              <a:off x="7014968" y="834532"/>
              <a:ext cx="1590197" cy="275268"/>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pt-BR"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Lá cây mềm như mây</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0" name="Hình ảnh 9">
            <a:extLst>
              <a:ext uri="{FF2B5EF4-FFF2-40B4-BE49-F238E27FC236}">
                <a16:creationId xmlns:a16="http://schemas.microsoft.com/office/drawing/2014/main" id="{199B60D5-8CD6-5700-151A-176B55B75C02}"/>
              </a:ext>
            </a:extLst>
          </p:cNvPr>
          <p:cNvPicPr>
            <a:picLocks noChangeAspect="1"/>
          </p:cNvPicPr>
          <p:nvPr/>
        </p:nvPicPr>
        <p:blipFill rotWithShape="1">
          <a:blip r:embed="rId3">
            <a:extLst>
              <a:ext uri="{28A0092B-C50C-407E-A947-70E740481C1C}">
                <a14:useLocalDpi xmlns:a14="http://schemas.microsoft.com/office/drawing/2010/main" val="0"/>
              </a:ext>
            </a:extLst>
          </a:blip>
          <a:srcRect t="11750"/>
          <a:stretch/>
        </p:blipFill>
        <p:spPr>
          <a:xfrm>
            <a:off x="6096000" y="499872"/>
            <a:ext cx="5257800" cy="4669536"/>
          </a:xfrm>
          <a:prstGeom prst="rect">
            <a:avLst/>
          </a:prstGeom>
        </p:spPr>
      </p:pic>
    </p:spTree>
    <p:extLst>
      <p:ext uri="{BB962C8B-B14F-4D97-AF65-F5344CB8AC3E}">
        <p14:creationId xmlns:p14="http://schemas.microsoft.com/office/powerpoint/2010/main" val="248459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594625-9FB5-429E-855B-E066CFD806C6}"/>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13592" y="3899535"/>
            <a:ext cx="2838633" cy="3126025"/>
          </a:xfrm>
          <a:prstGeom prst="rect">
            <a:avLst/>
          </a:prstGeom>
        </p:spPr>
      </p:pic>
      <p:pic>
        <p:nvPicPr>
          <p:cNvPr id="6" name="图片 3">
            <a:extLst>
              <a:ext uri="{FF2B5EF4-FFF2-40B4-BE49-F238E27FC236}">
                <a16:creationId xmlns:a16="http://schemas.microsoft.com/office/drawing/2014/main" id="{1C741DEA-5BF3-47C5-9F3F-4FE7F2A92116}"/>
              </a:ext>
            </a:extLst>
          </p:cNvPr>
          <p:cNvPicPr>
            <a:picLocks noChangeAspect="1"/>
          </p:cNvPicPr>
          <p:nvPr/>
        </p:nvPicPr>
        <p:blipFill>
          <a:blip r:embed="rId4"/>
          <a:stretch>
            <a:fillRect/>
          </a:stretch>
        </p:blipFill>
        <p:spPr>
          <a:xfrm>
            <a:off x="219456" y="0"/>
            <a:ext cx="11972543" cy="7389575"/>
          </a:xfrm>
          <a:prstGeom prst="rect">
            <a:avLst/>
          </a:prstGeom>
        </p:spPr>
      </p:pic>
      <p:sp>
        <p:nvSpPr>
          <p:cNvPr id="7" name="TextBox 6">
            <a:extLst>
              <a:ext uri="{FF2B5EF4-FFF2-40B4-BE49-F238E27FC236}">
                <a16:creationId xmlns:a16="http://schemas.microsoft.com/office/drawing/2014/main" id="{01551576-E7D1-412E-B402-C51312FABE41}"/>
              </a:ext>
            </a:extLst>
          </p:cNvPr>
          <p:cNvSpPr txBox="1"/>
          <p:nvPr/>
        </p:nvSpPr>
        <p:spPr>
          <a:xfrm>
            <a:off x="1682496" y="1539697"/>
            <a:ext cx="9607296" cy="3785652"/>
          </a:xfrm>
          <a:prstGeom prst="rect">
            <a:avLst/>
          </a:prstGeom>
          <a:noFill/>
        </p:spPr>
        <p:txBody>
          <a:bodyPr wrap="square">
            <a:spAutoFit/>
          </a:bodyPr>
          <a:lstStyle/>
          <a:p>
            <a:pPr algn="ctr"/>
            <a:r>
              <a:rPr lang="nl-NL" sz="4000" b="1" dirty="0">
                <a:solidFill>
                  <a:srgbClr val="FF0000"/>
                </a:solidFill>
                <a:latin typeface="Times New Roman" panose="02020603050405020304" pitchFamily="18" charset="0"/>
                <a:cs typeface="Times New Roman" panose="02020603050405020304" pitchFamily="18" charset="0"/>
              </a:rPr>
              <a:t>Tác dụng của các hình ảnh so sánh:</a:t>
            </a:r>
            <a:endParaRPr lang="en-US" sz="4000" b="1" dirty="0">
              <a:solidFill>
                <a:srgbClr val="FF000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nl-NL" sz="4000" dirty="0">
                <a:solidFill>
                  <a:srgbClr val="002060"/>
                </a:solidFill>
                <a:latin typeface="Times New Roman" panose="02020603050405020304" pitchFamily="18" charset="0"/>
                <a:cs typeface="Times New Roman" panose="02020603050405020304" pitchFamily="18" charset="0"/>
              </a:rPr>
              <a:t>Làm cho câu văn, câu thơ nêu đặc điểm, miêu tả người, sự vật... cụ thể hơn, sinh động hơn, dễ cảm nhận hơn.</a:t>
            </a:r>
          </a:p>
          <a:p>
            <a:pPr marL="457200" indent="-457200">
              <a:buFont typeface="Arial" panose="020B0604020202020204" pitchFamily="34" charset="0"/>
              <a:buChar char="•"/>
            </a:pPr>
            <a:r>
              <a:rPr lang="nl-NL" sz="4000" dirty="0">
                <a:solidFill>
                  <a:srgbClr val="002060"/>
                </a:solidFill>
                <a:latin typeface="Times New Roman" panose="02020603050405020304" pitchFamily="18" charset="0"/>
                <a:cs typeface="Times New Roman" panose="02020603050405020304" pitchFamily="18" charset="0"/>
              </a:rPr>
              <a:t>Hình ảnh so sánh cũng giúp cho câu văn, câu thơ hay hơn, dễ hiểu hơn.</a:t>
            </a:r>
            <a:endParaRPr lang="vi-VN" sz="4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861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75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75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75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5"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6"/>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7"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7" cstate="screen"/>
          <a:stretch>
            <a:fillRect/>
          </a:stretch>
        </p:blipFill>
        <p:spPr>
          <a:xfrm>
            <a:off x="5083" y="0"/>
            <a:ext cx="2453640" cy="2453640"/>
          </a:xfrm>
          <a:prstGeom prst="rect">
            <a:avLst/>
          </a:prstGeom>
        </p:spPr>
      </p:pic>
      <p:pic>
        <p:nvPicPr>
          <p:cNvPr id="3" name="Picture 2">
            <a:extLst>
              <a:ext uri="{FF2B5EF4-FFF2-40B4-BE49-F238E27FC236}">
                <a16:creationId xmlns:a16="http://schemas.microsoft.com/office/drawing/2014/main" id="{16549D6C-7BBA-4D49-A6CE-7AF336734142}"/>
              </a:ext>
            </a:extLst>
          </p:cNvPr>
          <p:cNvPicPr>
            <a:picLocks noChangeAspect="1"/>
          </p:cNvPicPr>
          <p:nvPr/>
        </p:nvPicPr>
        <p:blipFill>
          <a:blip r:embed="rId8"/>
          <a:stretch>
            <a:fillRect/>
          </a:stretch>
        </p:blipFill>
        <p:spPr>
          <a:xfrm>
            <a:off x="2647778" y="2453641"/>
            <a:ext cx="7738527" cy="1772057"/>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D64F2FE4-0A1C-4F6E-9C11-15E1D916C1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8223" y="4199074"/>
            <a:ext cx="3771147" cy="3458143"/>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4D31DAAF-8EB5-4E38-995A-3E43527F15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1806" y="3979699"/>
            <a:ext cx="2257415" cy="3506664"/>
          </a:xfrm>
          <a:prstGeom prst="rect">
            <a:avLst/>
          </a:prstGeom>
        </p:spPr>
      </p:pic>
      <p:pic>
        <p:nvPicPr>
          <p:cNvPr id="19" name="Barroom Ballet - Silent Film Light - Kevin MacLeod">
            <a:hlinkClick r:id="" action="ppaction://media"/>
            <a:extLst>
              <a:ext uri="{FF2B5EF4-FFF2-40B4-BE49-F238E27FC236}">
                <a16:creationId xmlns:a16="http://schemas.microsoft.com/office/drawing/2014/main" id="{4A2D54DE-2E4F-4B62-80C5-D5471E1759E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6872" y="-58841"/>
            <a:ext cx="812800" cy="812800"/>
          </a:xfrm>
          <a:prstGeom prst="rect">
            <a:avLst/>
          </a:prstGeom>
        </p:spPr>
      </p:pic>
    </p:spTree>
    <p:extLst>
      <p:ext uri="{BB962C8B-B14F-4D97-AF65-F5344CB8AC3E}">
        <p14:creationId xmlns:p14="http://schemas.microsoft.com/office/powerpoint/2010/main" val="38448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3"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à Trống Mèo Con Và Cún Con - Nha Em Co Con Ga Trông (online-video-cutter.com)">
            <a:hlinkClick r:id="" action="ppaction://media"/>
            <a:extLst>
              <a:ext uri="{FF2B5EF4-FFF2-40B4-BE49-F238E27FC236}">
                <a16:creationId xmlns:a16="http://schemas.microsoft.com/office/drawing/2014/main" id="{2CF7E8A2-53B0-F58E-AB88-491615C7A9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8021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01" y="5774046"/>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1048315" y="668323"/>
            <a:ext cx="10176387" cy="3662541"/>
          </a:xfrm>
          <a:prstGeom prst="rect">
            <a:avLst/>
          </a:prstGeom>
          <a:noFill/>
        </p:spPr>
        <p:txBody>
          <a:bodyPr wrap="square" rtlCol="0">
            <a:spAutoFit/>
          </a:bodyPr>
          <a:lstStyle/>
          <a:p>
            <a:pPr algn="ctr" defTabSz="914377">
              <a:defRPr/>
            </a:pP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Tìm</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văn</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sau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từ</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ngữ</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chỉ</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vật</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nuôi</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defTabSz="914377">
              <a:defRPr/>
            </a:pP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Con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rất</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Visit http://fb.com/nkpowerskills"/>
          <p:cNvSpPr/>
          <p:nvPr/>
        </p:nvSpPr>
        <p:spPr>
          <a:xfrm>
            <a:off x="6653647" y="4129274"/>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Con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3" name="Visit http://fb.com/nkpowerskills"/>
          <p:cNvSpPr/>
          <p:nvPr/>
        </p:nvSpPr>
        <p:spPr>
          <a:xfrm>
            <a:off x="3298240" y="5531427"/>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5" name="Visit http://fb.com/nkpowerskills"/>
          <p:cNvSpPr/>
          <p:nvPr/>
        </p:nvSpPr>
        <p:spPr>
          <a:xfrm>
            <a:off x="854553" y="4127192"/>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16784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53289" y="55314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111465"/>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F701D7-1C61-4989-9F78-83A0AAFDE091}"/>
              </a:ext>
            </a:extLst>
          </p:cNvPr>
          <p:cNvPicPr>
            <a:picLocks noChangeAspect="1"/>
          </p:cNvPicPr>
          <p:nvPr/>
        </p:nvPicPr>
        <p:blipFill rotWithShape="1">
          <a:blip r:embed="rId9"/>
          <a:srcRect l="24999" b="51559"/>
          <a:stretch/>
        </p:blipFill>
        <p:spPr>
          <a:xfrm>
            <a:off x="4053453" y="1403865"/>
            <a:ext cx="4345835" cy="3867140"/>
          </a:xfrm>
          <a:prstGeom prst="rect">
            <a:avLst/>
          </a:prstGeom>
        </p:spPr>
      </p:pic>
    </p:spTree>
    <p:extLst>
      <p:ext uri="{BB962C8B-B14F-4D97-AF65-F5344CB8AC3E}">
        <p14:creationId xmlns:p14="http://schemas.microsoft.com/office/powerpoint/2010/main" val="1419431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1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5"/>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childTnLst>
                          </p:cTn>
                        </p:par>
                        <p:par>
                          <p:cTn id="36" fill="hold">
                            <p:stCondLst>
                              <p:cond delay="1000"/>
                            </p:stCondLst>
                            <p:childTnLst>
                              <p:par>
                                <p:cTn id="37" presetID="10" presetClass="exit" presetSubtype="0" fill="hold" nodeType="afterEffect">
                                  <p:stCondLst>
                                    <p:cond delay="150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1" name="TextBox 20"/>
          <p:cNvSpPr txBox="1"/>
          <p:nvPr/>
        </p:nvSpPr>
        <p:spPr>
          <a:xfrm>
            <a:off x="2011225" y="695827"/>
            <a:ext cx="8314303" cy="2062296"/>
          </a:xfrm>
          <a:prstGeom prst="rect">
            <a:avLst/>
          </a:prstGeom>
          <a:noFill/>
        </p:spPr>
        <p:txBody>
          <a:bodyPr wrap="square" rtlCol="0">
            <a:spAutoFit/>
          </a:bodyPr>
          <a:lstStyle/>
          <a:p>
            <a:pPr algn="ctr" defTabSz="914377">
              <a:defRPr/>
            </a:pP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2.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Trên</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trời</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mây</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trắng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như</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endParaRPr lang="en-US" sz="4267" b="1" dirty="0">
              <a:ln w="0"/>
              <a:solidFill>
                <a:srgbClr val="00B05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Rectangle: Rounded Corners 21"/>
          <p:cNvSpPr/>
          <p:nvPr/>
        </p:nvSpPr>
        <p:spPr>
          <a:xfrm>
            <a:off x="642401" y="4652820"/>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4" name="Rectangle: Rounded Corners 23"/>
          <p:cNvSpPr/>
          <p:nvPr/>
        </p:nvSpPr>
        <p:spPr>
          <a:xfrm>
            <a:off x="6459449" y="4677757"/>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89979" y="5545239"/>
            <a:ext cx="619651" cy="10197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454019" y="5438297"/>
            <a:ext cx="760011" cy="10846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2F701D7-1C61-4989-9F78-83A0AAFDE091}"/>
              </a:ext>
            </a:extLst>
          </p:cNvPr>
          <p:cNvPicPr>
            <a:picLocks noChangeAspect="1"/>
          </p:cNvPicPr>
          <p:nvPr/>
        </p:nvPicPr>
        <p:blipFill rotWithShape="1">
          <a:blip r:embed="rId9"/>
          <a:srcRect l="24999" b="51559"/>
          <a:stretch/>
        </p:blipFill>
        <p:spPr>
          <a:xfrm>
            <a:off x="3806777" y="1390457"/>
            <a:ext cx="4345835" cy="3867140"/>
          </a:xfrm>
          <a:prstGeom prst="rect">
            <a:avLst/>
          </a:prstGeom>
        </p:spPr>
      </p:pic>
    </p:spTree>
    <p:extLst>
      <p:ext uri="{BB962C8B-B14F-4D97-AF65-F5344CB8AC3E}">
        <p14:creationId xmlns:p14="http://schemas.microsoft.com/office/powerpoint/2010/main" val="29004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5"/>
                                        </p:tgtEl>
                                        <p:attrNameLst>
                                          <p:attrName>r</p:attrName>
                                        </p:attrNameLst>
                                      </p:cBhvr>
                                    </p:animRot>
                                    <p:animRot by="-240000">
                                      <p:cBhvr>
                                        <p:cTn id="10" dur="200" fill="hold">
                                          <p:stCondLst>
                                            <p:cond delay="200"/>
                                          </p:stCondLst>
                                        </p:cTn>
                                        <p:tgtEl>
                                          <p:spTgt spid="15"/>
                                        </p:tgtEl>
                                        <p:attrNameLst>
                                          <p:attrName>r</p:attrName>
                                        </p:attrNameLst>
                                      </p:cBhvr>
                                    </p:animRot>
                                    <p:animRot by="240000">
                                      <p:cBhvr>
                                        <p:cTn id="11" dur="200" fill="hold">
                                          <p:stCondLst>
                                            <p:cond delay="400"/>
                                          </p:stCondLst>
                                        </p:cTn>
                                        <p:tgtEl>
                                          <p:spTgt spid="15"/>
                                        </p:tgtEl>
                                        <p:attrNameLst>
                                          <p:attrName>r</p:attrName>
                                        </p:attrNameLst>
                                      </p:cBhvr>
                                    </p:animRot>
                                    <p:animRot by="-240000">
                                      <p:cBhvr>
                                        <p:cTn id="12" dur="200" fill="hold">
                                          <p:stCondLst>
                                            <p:cond delay="600"/>
                                          </p:stCondLst>
                                        </p:cTn>
                                        <p:tgtEl>
                                          <p:spTgt spid="15"/>
                                        </p:tgtEl>
                                        <p:attrNameLst>
                                          <p:attrName>r</p:attrName>
                                        </p:attrNameLst>
                                      </p:cBhvr>
                                    </p:animRot>
                                    <p:animRot by="120000">
                                      <p:cBhvr>
                                        <p:cTn id="13" dur="200" fill="hold">
                                          <p:stCondLst>
                                            <p:cond delay="800"/>
                                          </p:stCondLst>
                                        </p:cTn>
                                        <p:tgtEl>
                                          <p:spTgt spid="15"/>
                                        </p:tgtEl>
                                        <p:attrNameLst>
                                          <p:attrName>r</p:attrName>
                                        </p:attrNameLst>
                                      </p:cBhvr>
                                    </p:animRot>
                                  </p:childTnLst>
                                </p:cTn>
                              </p:par>
                            </p:childTnLst>
                          </p:cTn>
                        </p:par>
                        <p:par>
                          <p:cTn id="14" fill="hold">
                            <p:stCondLst>
                              <p:cond delay="1000"/>
                            </p:stCondLst>
                            <p:childTnLst>
                              <p:par>
                                <p:cTn id="15" presetID="10" presetClass="exit" presetSubtype="0" fill="hold" nodeType="afterEffect">
                                  <p:stCondLst>
                                    <p:cond delay="150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par>
                          <p:cTn id="28" fill="hold">
                            <p:stCondLst>
                              <p:cond delay="4000"/>
                            </p:stCondLst>
                            <p:childTnLst>
                              <p:par>
                                <p:cTn id="29" presetID="10" presetClass="exit" presetSubtype="0" fill="hold" nodeType="afterEffect">
                                  <p:stCondLst>
                                    <p:cond delay="150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5"/>
                                        </p:tgtEl>
                                        <p:attrNameLst>
                                          <p:attrName>r</p:attrName>
                                        </p:attrNameLst>
                                      </p:cBhvr>
                                    </p:animRot>
                                    <p:animRot by="-240000">
                                      <p:cBhvr>
                                        <p:cTn id="43" dur="200" fill="hold">
                                          <p:stCondLst>
                                            <p:cond delay="200"/>
                                          </p:stCondLst>
                                        </p:cTn>
                                        <p:tgtEl>
                                          <p:spTgt spid="15"/>
                                        </p:tgtEl>
                                        <p:attrNameLst>
                                          <p:attrName>r</p:attrName>
                                        </p:attrNameLst>
                                      </p:cBhvr>
                                    </p:animRot>
                                    <p:animRot by="240000">
                                      <p:cBhvr>
                                        <p:cTn id="44" dur="200" fill="hold">
                                          <p:stCondLst>
                                            <p:cond delay="400"/>
                                          </p:stCondLst>
                                        </p:cTn>
                                        <p:tgtEl>
                                          <p:spTgt spid="15"/>
                                        </p:tgtEl>
                                        <p:attrNameLst>
                                          <p:attrName>r</p:attrName>
                                        </p:attrNameLst>
                                      </p:cBhvr>
                                    </p:animRot>
                                    <p:animRot by="-240000">
                                      <p:cBhvr>
                                        <p:cTn id="45" dur="200" fill="hold">
                                          <p:stCondLst>
                                            <p:cond delay="600"/>
                                          </p:stCondLst>
                                        </p:cTn>
                                        <p:tgtEl>
                                          <p:spTgt spid="15"/>
                                        </p:tgtEl>
                                        <p:attrNameLst>
                                          <p:attrName>r</p:attrName>
                                        </p:attrNameLst>
                                      </p:cBhvr>
                                    </p:animRot>
                                    <p:animRot by="120000">
                                      <p:cBhvr>
                                        <p:cTn id="46" dur="200" fill="hold">
                                          <p:stCondLst>
                                            <p:cond delay="800"/>
                                          </p:stCondLst>
                                        </p:cTn>
                                        <p:tgtEl>
                                          <p:spTgt spid="15"/>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150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1023816" y="1570704"/>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1444912" y="2398987"/>
            <a:ext cx="9591249" cy="1405641"/>
          </a:xfrm>
          <a:prstGeom prst="rect">
            <a:avLst/>
          </a:prstGeom>
          <a:noFill/>
        </p:spPr>
        <p:txBody>
          <a:bodyPr wrap="square" rtlCol="0">
            <a:spAutoFit/>
          </a:bodyPr>
          <a:lstStyle/>
          <a:p>
            <a:pPr algn="ctr" defTabSz="914377">
              <a:defRPr/>
            </a:pP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hãy</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đặt</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1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613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2050747" y="180577"/>
            <a:ext cx="7780867" cy="3982720"/>
          </a:xfrm>
          <a:custGeom>
            <a:avLst/>
            <a:gdLst>
              <a:gd name="connsiteX0" fmla="*/ 702439 w 7780867"/>
              <a:gd name="connsiteY0" fmla="*/ 1324807 h 3982720"/>
              <a:gd name="connsiteX1" fmla="*/ 1012773 w 7780867"/>
              <a:gd name="connsiteY1" fmla="*/ 636774 h 3982720"/>
              <a:gd name="connsiteX2" fmla="*/ 2522477 w 7780867"/>
              <a:gd name="connsiteY2" fmla="*/ 479585 h 3982720"/>
              <a:gd name="connsiteX3" fmla="*/ 4044609 w 7780867"/>
              <a:gd name="connsiteY3" fmla="*/ 316404 h 3982720"/>
              <a:gd name="connsiteX4" fmla="*/ 4637720 w 7780867"/>
              <a:gd name="connsiteY4" fmla="*/ 18438 h 3982720"/>
              <a:gd name="connsiteX5" fmla="*/ 5373301 w 7780867"/>
              <a:gd name="connsiteY5" fmla="*/ 228729 h 3982720"/>
              <a:gd name="connsiteX6" fmla="*/ 6387335 w 7780867"/>
              <a:gd name="connsiteY6" fmla="*/ 63612 h 3982720"/>
              <a:gd name="connsiteX7" fmla="*/ 6901556 w 7780867"/>
              <a:gd name="connsiteY7" fmla="*/ 514065 h 3982720"/>
              <a:gd name="connsiteX8" fmla="*/ 7561489 w 7780867"/>
              <a:gd name="connsiteY8" fmla="*/ 951243 h 3982720"/>
              <a:gd name="connsiteX9" fmla="*/ 7531951 w 7780867"/>
              <a:gd name="connsiteY9" fmla="*/ 1425297 h 3982720"/>
              <a:gd name="connsiteX10" fmla="*/ 7747726 w 7780867"/>
              <a:gd name="connsiteY10" fmla="*/ 2150115 h 3982720"/>
              <a:gd name="connsiteX11" fmla="*/ 6736934 w 7780867"/>
              <a:gd name="connsiteY11" fmla="*/ 2784585 h 3982720"/>
              <a:gd name="connsiteX12" fmla="*/ 6375087 w 7780867"/>
              <a:gd name="connsiteY12" fmla="*/ 3328244 h 3982720"/>
              <a:gd name="connsiteX13" fmla="*/ 5143117 w 7780867"/>
              <a:gd name="connsiteY13" fmla="*/ 3394070 h 3982720"/>
              <a:gd name="connsiteX14" fmla="*/ 4262726 w 7780867"/>
              <a:gd name="connsiteY14" fmla="*/ 3974053 h 3982720"/>
              <a:gd name="connsiteX15" fmla="*/ 2968256 w 7780867"/>
              <a:gd name="connsiteY15" fmla="*/ 3620034 h 3982720"/>
              <a:gd name="connsiteX16" fmla="*/ 1045373 w 7780867"/>
              <a:gd name="connsiteY16" fmla="*/ 3270255 h 3982720"/>
              <a:gd name="connsiteX17" fmla="*/ 199925 w 7780867"/>
              <a:gd name="connsiteY17" fmla="*/ 2881018 h 3982720"/>
              <a:gd name="connsiteX18" fmla="*/ 380578 w 7780867"/>
              <a:gd name="connsiteY18" fmla="*/ 2355612 h 3982720"/>
              <a:gd name="connsiteX19" fmla="*/ -901 w 7780867"/>
              <a:gd name="connsiteY19" fmla="*/ 1816562 h 3982720"/>
              <a:gd name="connsiteX20" fmla="*/ 695775 w 7780867"/>
              <a:gd name="connsiteY20" fmla="*/ 1337437 h 3982720"/>
              <a:gd name="connsiteX21" fmla="*/ 702439 w 7780867"/>
              <a:gd name="connsiteY21" fmla="*/ 1324807 h 3982720"/>
              <a:gd name="connsiteX0" fmla="*/ 845268 w 7780867"/>
              <a:gd name="connsiteY0" fmla="*/ 2413325 h 3982720"/>
              <a:gd name="connsiteX1" fmla="*/ 389043 w 7780867"/>
              <a:gd name="connsiteY1" fmla="*/ 2339848 h 3982720"/>
              <a:gd name="connsiteX2" fmla="*/ 1247820 w 7780867"/>
              <a:gd name="connsiteY2" fmla="*/ 3217429 h 3982720"/>
              <a:gd name="connsiteX3" fmla="*/ 1048255 w 7780867"/>
              <a:gd name="connsiteY3" fmla="*/ 3252554 h 3982720"/>
              <a:gd name="connsiteX4" fmla="*/ 2967896 w 7780867"/>
              <a:gd name="connsiteY4" fmla="*/ 3603808 h 3982720"/>
              <a:gd name="connsiteX5" fmla="*/ 2847581 w 7780867"/>
              <a:gd name="connsiteY5" fmla="*/ 3443393 h 3982720"/>
              <a:gd name="connsiteX6" fmla="*/ 5192107 w 7780867"/>
              <a:gd name="connsiteY6" fmla="*/ 3203784 h 3982720"/>
              <a:gd name="connsiteX7" fmla="*/ 5144017 w 7780867"/>
              <a:gd name="connsiteY7" fmla="*/ 3379780 h 3982720"/>
              <a:gd name="connsiteX8" fmla="*/ 6147065 w 7780867"/>
              <a:gd name="connsiteY8" fmla="*/ 2116188 h 3982720"/>
              <a:gd name="connsiteX9" fmla="*/ 6732611 w 7780867"/>
              <a:gd name="connsiteY9" fmla="*/ 2774075 h 3982720"/>
              <a:gd name="connsiteX10" fmla="*/ 7528349 w 7780867"/>
              <a:gd name="connsiteY10" fmla="*/ 1415525 h 3982720"/>
              <a:gd name="connsiteX11" fmla="*/ 7267545 w 7780867"/>
              <a:gd name="connsiteY11" fmla="*/ 1662232 h 3982720"/>
              <a:gd name="connsiteX12" fmla="*/ 6902637 w 7780867"/>
              <a:gd name="connsiteY12" fmla="*/ 500237 h 3982720"/>
              <a:gd name="connsiteX13" fmla="*/ 6916326 w 7780867"/>
              <a:gd name="connsiteY13" fmla="*/ 616768 h 3982720"/>
              <a:gd name="connsiteX14" fmla="*/ 5237315 w 7780867"/>
              <a:gd name="connsiteY14" fmla="*/ 364345 h 3982720"/>
              <a:gd name="connsiteX15" fmla="*/ 5370959 w 7780867"/>
              <a:gd name="connsiteY15" fmla="*/ 215730 h 3982720"/>
              <a:gd name="connsiteX16" fmla="*/ 3987874 w 7780867"/>
              <a:gd name="connsiteY16" fmla="*/ 435149 h 3982720"/>
              <a:gd name="connsiteX17" fmla="*/ 4052534 w 7780867"/>
              <a:gd name="connsiteY17" fmla="*/ 307001 h 3982720"/>
              <a:gd name="connsiteX18" fmla="*/ 2521577 w 7780867"/>
              <a:gd name="connsiteY18" fmla="*/ 478663 h 3982720"/>
              <a:gd name="connsiteX19" fmla="*/ 2755723 w 7780867"/>
              <a:gd name="connsiteY19" fmla="*/ 602939 h 3982720"/>
              <a:gd name="connsiteX20" fmla="*/ 743324 w 7780867"/>
              <a:gd name="connsiteY20" fmla="*/ 1455628 h 3982720"/>
              <a:gd name="connsiteX21" fmla="*/ 702439 w 7780867"/>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80867" h="3982720" fill="none" extrusionOk="0">
                <a:moveTo>
                  <a:pt x="702439" y="1324807"/>
                </a:moveTo>
                <a:cubicBezTo>
                  <a:pt x="624472" y="1044835"/>
                  <a:pt x="763927" y="785142"/>
                  <a:pt x="1012773" y="636774"/>
                </a:cubicBezTo>
                <a:cubicBezTo>
                  <a:pt x="1342834" y="305804"/>
                  <a:pt x="2080881" y="315581"/>
                  <a:pt x="2522477" y="479585"/>
                </a:cubicBezTo>
                <a:cubicBezTo>
                  <a:pt x="2760111" y="108418"/>
                  <a:pt x="3454532" y="5198"/>
                  <a:pt x="4044609" y="316404"/>
                </a:cubicBezTo>
                <a:cubicBezTo>
                  <a:pt x="4127859" y="198829"/>
                  <a:pt x="4338198" y="18514"/>
                  <a:pt x="4637720" y="18438"/>
                </a:cubicBezTo>
                <a:cubicBezTo>
                  <a:pt x="4885203" y="-4697"/>
                  <a:pt x="5171115" y="21736"/>
                  <a:pt x="5373301" y="228729"/>
                </a:cubicBezTo>
                <a:cubicBezTo>
                  <a:pt x="5612057" y="21725"/>
                  <a:pt x="6073869" y="-50171"/>
                  <a:pt x="6387335" y="63612"/>
                </a:cubicBezTo>
                <a:cubicBezTo>
                  <a:pt x="6650009" y="116949"/>
                  <a:pt x="6848931" y="307680"/>
                  <a:pt x="6901556" y="514065"/>
                </a:cubicBezTo>
                <a:cubicBezTo>
                  <a:pt x="7198635" y="607323"/>
                  <a:pt x="7428255" y="718218"/>
                  <a:pt x="7561489" y="951243"/>
                </a:cubicBezTo>
                <a:cubicBezTo>
                  <a:pt x="7648204" y="1111525"/>
                  <a:pt x="7598218" y="1272605"/>
                  <a:pt x="7531951" y="1425297"/>
                </a:cubicBezTo>
                <a:cubicBezTo>
                  <a:pt x="7755571" y="1620283"/>
                  <a:pt x="7825936" y="1877518"/>
                  <a:pt x="7747726" y="2150115"/>
                </a:cubicBezTo>
                <a:cubicBezTo>
                  <a:pt x="7582404" y="2509841"/>
                  <a:pt x="7285802" y="2696382"/>
                  <a:pt x="6736934" y="2784585"/>
                </a:cubicBezTo>
                <a:cubicBezTo>
                  <a:pt x="6757784" y="3006613"/>
                  <a:pt x="6594236" y="3192329"/>
                  <a:pt x="6375087" y="3328244"/>
                </a:cubicBezTo>
                <a:cubicBezTo>
                  <a:pt x="6022466" y="3526087"/>
                  <a:pt x="5474899" y="3582234"/>
                  <a:pt x="5143117" y="3394070"/>
                </a:cubicBezTo>
                <a:cubicBezTo>
                  <a:pt x="4961809" y="3610736"/>
                  <a:pt x="4668117" y="3856163"/>
                  <a:pt x="4262726" y="3974053"/>
                </a:cubicBezTo>
                <a:cubicBezTo>
                  <a:pt x="3809901" y="4038715"/>
                  <a:pt x="3263746" y="4004992"/>
                  <a:pt x="2968256" y="3620034"/>
                </a:cubicBezTo>
                <a:cubicBezTo>
                  <a:pt x="2240643" y="3920863"/>
                  <a:pt x="1396608" y="3823570"/>
                  <a:pt x="1045373" y="3270255"/>
                </a:cubicBezTo>
                <a:cubicBezTo>
                  <a:pt x="651615" y="3295313"/>
                  <a:pt x="348601" y="3099195"/>
                  <a:pt x="199925" y="2881018"/>
                </a:cubicBezTo>
                <a:cubicBezTo>
                  <a:pt x="122166" y="2688652"/>
                  <a:pt x="178908" y="2504374"/>
                  <a:pt x="380578" y="2355612"/>
                </a:cubicBezTo>
                <a:cubicBezTo>
                  <a:pt x="113017" y="2252178"/>
                  <a:pt x="-22193" y="2006646"/>
                  <a:pt x="-901" y="1816562"/>
                </a:cubicBezTo>
                <a:cubicBezTo>
                  <a:pt x="-308" y="1576776"/>
                  <a:pt x="396762" y="1409891"/>
                  <a:pt x="695775" y="1337437"/>
                </a:cubicBezTo>
                <a:cubicBezTo>
                  <a:pt x="697856" y="1332779"/>
                  <a:pt x="700251" y="1329570"/>
                  <a:pt x="702439" y="1324807"/>
                </a:cubicBezTo>
                <a:close/>
              </a:path>
              <a:path w="7780867" h="3982720" fill="none" extrusionOk="0">
                <a:moveTo>
                  <a:pt x="845268" y="2413325"/>
                </a:moveTo>
                <a:cubicBezTo>
                  <a:pt x="672652" y="2406002"/>
                  <a:pt x="496320" y="2409847"/>
                  <a:pt x="389043" y="2339848"/>
                </a:cubicBezTo>
                <a:moveTo>
                  <a:pt x="1247820" y="3217429"/>
                </a:moveTo>
                <a:cubicBezTo>
                  <a:pt x="1172646" y="3243308"/>
                  <a:pt x="1109746" y="3251132"/>
                  <a:pt x="1048255" y="3252554"/>
                </a:cubicBezTo>
                <a:moveTo>
                  <a:pt x="2967896" y="3603808"/>
                </a:moveTo>
                <a:cubicBezTo>
                  <a:pt x="2914706" y="3544710"/>
                  <a:pt x="2883614" y="3494794"/>
                  <a:pt x="2847581" y="3443393"/>
                </a:cubicBezTo>
                <a:moveTo>
                  <a:pt x="5192107" y="3203784"/>
                </a:moveTo>
                <a:cubicBezTo>
                  <a:pt x="5193275" y="3263802"/>
                  <a:pt x="5164308" y="3317361"/>
                  <a:pt x="5144017" y="3379780"/>
                </a:cubicBezTo>
                <a:moveTo>
                  <a:pt x="6147065" y="2116188"/>
                </a:moveTo>
                <a:cubicBezTo>
                  <a:pt x="6462996" y="2239511"/>
                  <a:pt x="6743092" y="2474782"/>
                  <a:pt x="6732611" y="2774075"/>
                </a:cubicBezTo>
                <a:moveTo>
                  <a:pt x="7528349" y="1415525"/>
                </a:moveTo>
                <a:cubicBezTo>
                  <a:pt x="7473570" y="1507558"/>
                  <a:pt x="7356751" y="1595003"/>
                  <a:pt x="7267545" y="1662232"/>
                </a:cubicBezTo>
                <a:moveTo>
                  <a:pt x="6902637" y="500237"/>
                </a:moveTo>
                <a:cubicBezTo>
                  <a:pt x="6903551" y="539268"/>
                  <a:pt x="6925435" y="573926"/>
                  <a:pt x="6916326" y="616768"/>
                </a:cubicBezTo>
                <a:moveTo>
                  <a:pt x="5237315" y="364345"/>
                </a:moveTo>
                <a:cubicBezTo>
                  <a:pt x="5269363" y="305711"/>
                  <a:pt x="5305288" y="267559"/>
                  <a:pt x="5370959" y="215730"/>
                </a:cubicBezTo>
                <a:moveTo>
                  <a:pt x="3987874" y="435149"/>
                </a:moveTo>
                <a:cubicBezTo>
                  <a:pt x="4006449" y="397180"/>
                  <a:pt x="4024912" y="353702"/>
                  <a:pt x="4052534" y="307001"/>
                </a:cubicBezTo>
                <a:moveTo>
                  <a:pt x="2521577" y="478663"/>
                </a:moveTo>
                <a:cubicBezTo>
                  <a:pt x="2609315" y="500846"/>
                  <a:pt x="2681458" y="563612"/>
                  <a:pt x="2755723" y="602939"/>
                </a:cubicBezTo>
                <a:moveTo>
                  <a:pt x="743324" y="1455628"/>
                </a:moveTo>
                <a:cubicBezTo>
                  <a:pt x="724083" y="1410882"/>
                  <a:pt x="706103" y="1364326"/>
                  <a:pt x="702439" y="1324807"/>
                </a:cubicBezTo>
              </a:path>
              <a:path w="7780867" h="3982720" stroke="0" extrusionOk="0">
                <a:moveTo>
                  <a:pt x="702439" y="1324807"/>
                </a:moveTo>
                <a:cubicBezTo>
                  <a:pt x="654668" y="1066340"/>
                  <a:pt x="785148" y="844979"/>
                  <a:pt x="1012773" y="636774"/>
                </a:cubicBezTo>
                <a:cubicBezTo>
                  <a:pt x="1364856" y="355476"/>
                  <a:pt x="2082057" y="304304"/>
                  <a:pt x="2522477" y="479585"/>
                </a:cubicBezTo>
                <a:cubicBezTo>
                  <a:pt x="2833538" y="108232"/>
                  <a:pt x="3591627" y="-65034"/>
                  <a:pt x="4044609" y="316404"/>
                </a:cubicBezTo>
                <a:cubicBezTo>
                  <a:pt x="4175128" y="173909"/>
                  <a:pt x="4379297" y="67952"/>
                  <a:pt x="4637720" y="18438"/>
                </a:cubicBezTo>
                <a:cubicBezTo>
                  <a:pt x="4942252" y="-11577"/>
                  <a:pt x="5144752" y="66561"/>
                  <a:pt x="5373301" y="228729"/>
                </a:cubicBezTo>
                <a:cubicBezTo>
                  <a:pt x="5606893" y="7506"/>
                  <a:pt x="6038669" y="-2739"/>
                  <a:pt x="6387335" y="63612"/>
                </a:cubicBezTo>
                <a:cubicBezTo>
                  <a:pt x="6657651" y="185339"/>
                  <a:pt x="6882304" y="279014"/>
                  <a:pt x="6901556" y="514065"/>
                </a:cubicBezTo>
                <a:cubicBezTo>
                  <a:pt x="7246448" y="541849"/>
                  <a:pt x="7454536" y="688637"/>
                  <a:pt x="7561489" y="951243"/>
                </a:cubicBezTo>
                <a:cubicBezTo>
                  <a:pt x="7623161" y="1093226"/>
                  <a:pt x="7630260" y="1271747"/>
                  <a:pt x="7531951" y="1425297"/>
                </a:cubicBezTo>
                <a:cubicBezTo>
                  <a:pt x="7784850" y="1611477"/>
                  <a:pt x="7806536" y="1934528"/>
                  <a:pt x="7747726" y="2150115"/>
                </a:cubicBezTo>
                <a:cubicBezTo>
                  <a:pt x="7585256" y="2477685"/>
                  <a:pt x="7128614" y="2788660"/>
                  <a:pt x="6736934" y="2784585"/>
                </a:cubicBezTo>
                <a:cubicBezTo>
                  <a:pt x="6737609" y="2982242"/>
                  <a:pt x="6623660" y="3226929"/>
                  <a:pt x="6375087" y="3328244"/>
                </a:cubicBezTo>
                <a:cubicBezTo>
                  <a:pt x="6045119" y="3563619"/>
                  <a:pt x="5531903" y="3458614"/>
                  <a:pt x="5143117" y="3394070"/>
                </a:cubicBezTo>
                <a:cubicBezTo>
                  <a:pt x="4991816" y="3670602"/>
                  <a:pt x="4692521" y="3890589"/>
                  <a:pt x="4262726" y="3974053"/>
                </a:cubicBezTo>
                <a:cubicBezTo>
                  <a:pt x="3708599" y="4121327"/>
                  <a:pt x="3176483" y="3880708"/>
                  <a:pt x="2968256" y="3620034"/>
                </a:cubicBezTo>
                <a:cubicBezTo>
                  <a:pt x="2273718" y="3917510"/>
                  <a:pt x="1468828" y="3887306"/>
                  <a:pt x="1045373" y="3270255"/>
                </a:cubicBezTo>
                <a:cubicBezTo>
                  <a:pt x="645253" y="3323269"/>
                  <a:pt x="306942" y="3094184"/>
                  <a:pt x="199925" y="2881018"/>
                </a:cubicBezTo>
                <a:cubicBezTo>
                  <a:pt x="126394" y="2703215"/>
                  <a:pt x="213641" y="2470459"/>
                  <a:pt x="380578" y="2355612"/>
                </a:cubicBezTo>
                <a:cubicBezTo>
                  <a:pt x="125507" y="2291898"/>
                  <a:pt x="-53080" y="2042870"/>
                  <a:pt x="-901" y="1816562"/>
                </a:cubicBezTo>
                <a:cubicBezTo>
                  <a:pt x="23974" y="1510493"/>
                  <a:pt x="410836" y="1377006"/>
                  <a:pt x="695775" y="1337437"/>
                </a:cubicBezTo>
                <a:cubicBezTo>
                  <a:pt x="698503" y="1333716"/>
                  <a:pt x="700289" y="1328602"/>
                  <a:pt x="702439" y="1324807"/>
                </a:cubicBezTo>
                <a:close/>
              </a:path>
              <a:path w="7780867" h="3982720" fill="none" stroke="0" extrusionOk="0">
                <a:moveTo>
                  <a:pt x="845268" y="2413325"/>
                </a:moveTo>
                <a:cubicBezTo>
                  <a:pt x="700105" y="2450322"/>
                  <a:pt x="539079" y="2415691"/>
                  <a:pt x="389043" y="2339848"/>
                </a:cubicBezTo>
                <a:moveTo>
                  <a:pt x="1247820" y="3217429"/>
                </a:moveTo>
                <a:cubicBezTo>
                  <a:pt x="1177870" y="3224477"/>
                  <a:pt x="1114226" y="3249013"/>
                  <a:pt x="1048255" y="3252554"/>
                </a:cubicBezTo>
                <a:moveTo>
                  <a:pt x="2967896" y="3603808"/>
                </a:moveTo>
                <a:cubicBezTo>
                  <a:pt x="2923041" y="3554959"/>
                  <a:pt x="2892233" y="3491733"/>
                  <a:pt x="2847581" y="3443393"/>
                </a:cubicBezTo>
                <a:moveTo>
                  <a:pt x="5192107" y="3203784"/>
                </a:moveTo>
                <a:cubicBezTo>
                  <a:pt x="5187951" y="3258411"/>
                  <a:pt x="5167291" y="3322987"/>
                  <a:pt x="5144017" y="3379780"/>
                </a:cubicBezTo>
                <a:moveTo>
                  <a:pt x="6147065" y="2116188"/>
                </a:moveTo>
                <a:cubicBezTo>
                  <a:pt x="6498106" y="2244423"/>
                  <a:pt x="6730422" y="2486393"/>
                  <a:pt x="6732611" y="2774075"/>
                </a:cubicBezTo>
                <a:moveTo>
                  <a:pt x="7528349" y="1415525"/>
                </a:moveTo>
                <a:cubicBezTo>
                  <a:pt x="7493026" y="1521763"/>
                  <a:pt x="7391922" y="1607995"/>
                  <a:pt x="7267545" y="1662232"/>
                </a:cubicBezTo>
                <a:moveTo>
                  <a:pt x="6902637" y="500237"/>
                </a:moveTo>
                <a:cubicBezTo>
                  <a:pt x="6916579" y="539222"/>
                  <a:pt x="6912349" y="578554"/>
                  <a:pt x="6916326" y="616768"/>
                </a:cubicBezTo>
                <a:moveTo>
                  <a:pt x="5237315" y="364345"/>
                </a:moveTo>
                <a:cubicBezTo>
                  <a:pt x="5279662" y="301059"/>
                  <a:pt x="5321017" y="249200"/>
                  <a:pt x="5370959" y="215730"/>
                </a:cubicBezTo>
                <a:moveTo>
                  <a:pt x="3987874" y="435149"/>
                </a:moveTo>
                <a:cubicBezTo>
                  <a:pt x="4005691" y="388977"/>
                  <a:pt x="4018966" y="346252"/>
                  <a:pt x="4052534" y="307001"/>
                </a:cubicBezTo>
                <a:moveTo>
                  <a:pt x="2521577" y="478663"/>
                </a:moveTo>
                <a:cubicBezTo>
                  <a:pt x="2595659" y="503099"/>
                  <a:pt x="2694542" y="550498"/>
                  <a:pt x="2755723" y="602939"/>
                </a:cubicBezTo>
                <a:moveTo>
                  <a:pt x="743324" y="1455628"/>
                </a:moveTo>
                <a:cubicBezTo>
                  <a:pt x="725412" y="1407068"/>
                  <a:pt x="704157" y="1369664"/>
                  <a:pt x="702439" y="1324807"/>
                </a:cubicBezTo>
              </a:path>
            </a:pathLst>
          </a:custGeom>
          <a:solidFill>
            <a:schemeClr val="bg1"/>
          </a:solidFill>
          <a:ln w="19050" cmpd="sng">
            <a:solidFill>
              <a:srgbClr val="00FFCC"/>
            </a:solidFill>
            <a:prstDash val="dash"/>
            <a:extLst>
              <a:ext uri="{C807C97D-BFC1-408E-A445-0C87EB9F89A2}">
                <ask:lineSketchStyleProps xmlns:ask="http://schemas.microsoft.com/office/drawing/2018/sketchyshape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4" name="Barroom Ballet - Silent Film Light - Kevin MacLeod">
            <a:hlinkClick r:id="" action="ppaction://media"/>
            <a:extLst>
              <a:ext uri="{FF2B5EF4-FFF2-40B4-BE49-F238E27FC236}">
                <a16:creationId xmlns:a16="http://schemas.microsoft.com/office/drawing/2014/main" id="{6124C35E-53FD-49BE-A902-05822ECC84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36872" y="-58841"/>
            <a:ext cx="812800" cy="812800"/>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id="{3228B63E-A7FA-4DE9-813D-E36614685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6636" y="3477615"/>
            <a:ext cx="3771147" cy="3458143"/>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id="{D95738E1-EED5-4745-9ADD-B1248BEF8F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0219" y="3258240"/>
            <a:ext cx="2257415" cy="3506664"/>
          </a:xfrm>
          <a:prstGeom prst="rect">
            <a:avLst/>
          </a:prstGeom>
        </p:spPr>
      </p:pic>
      <p:pic>
        <p:nvPicPr>
          <p:cNvPr id="3" name="Picture 2">
            <a:extLst>
              <a:ext uri="{FF2B5EF4-FFF2-40B4-BE49-F238E27FC236}">
                <a16:creationId xmlns:a16="http://schemas.microsoft.com/office/drawing/2014/main" id="{B385C3FF-F60B-45ED-BE2A-3150E2D9FDB9}"/>
              </a:ext>
            </a:extLst>
          </p:cNvPr>
          <p:cNvPicPr>
            <a:picLocks noChangeAspect="1"/>
          </p:cNvPicPr>
          <p:nvPr/>
        </p:nvPicPr>
        <p:blipFill>
          <a:blip r:embed="rId10"/>
          <a:stretch>
            <a:fillRect/>
          </a:stretch>
        </p:blipFill>
        <p:spPr>
          <a:xfrm>
            <a:off x="2681606" y="979835"/>
            <a:ext cx="6893141" cy="2357324"/>
          </a:xfrm>
          <a:prstGeom prst="rect">
            <a:avLst/>
          </a:prstGeom>
        </p:spPr>
      </p:pic>
    </p:spTree>
    <p:extLst>
      <p:ext uri="{BB962C8B-B14F-4D97-AF65-F5344CB8AC3E}">
        <p14:creationId xmlns:p14="http://schemas.microsoft.com/office/powerpoint/2010/main" val="330191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33" fill="hold"/>
                                        <p:tgtEl>
                                          <p:spTgt spid="4"/>
                                        </p:tgtEl>
                                      </p:cBhvr>
                                    </p:cmd>
                                  </p:childTnLst>
                                </p:cTn>
                              </p:par>
                              <p:par>
                                <p:cTn id="7" presetID="50" presetClass="entr" presetSubtype="0" decel="10000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p:cTn id="9" dur="1000" fill="hold"/>
                                        <p:tgtEl>
                                          <p:spTgt spid="26"/>
                                        </p:tgtEl>
                                        <p:attrNameLst>
                                          <p:attrName>ppt_w</p:attrName>
                                        </p:attrNameLst>
                                      </p:cBhvr>
                                      <p:tavLst>
                                        <p:tav tm="0">
                                          <p:val>
                                            <p:strVal val="#ppt_w+.3"/>
                                          </p:val>
                                        </p:tav>
                                        <p:tav tm="100000">
                                          <p:val>
                                            <p:strVal val="#ppt_w"/>
                                          </p:val>
                                        </p:tav>
                                      </p:tavLst>
                                    </p:anim>
                                    <p:anim calcmode="lin" valueType="num">
                                      <p:cBhvr>
                                        <p:cTn id="10" dur="1000" fill="hold"/>
                                        <p:tgtEl>
                                          <p:spTgt spid="26"/>
                                        </p:tgtEl>
                                        <p:attrNameLst>
                                          <p:attrName>ppt_h</p:attrName>
                                        </p:attrNameLst>
                                      </p:cBhvr>
                                      <p:tavLst>
                                        <p:tav tm="0">
                                          <p:val>
                                            <p:strVal val="#ppt_h"/>
                                          </p:val>
                                        </p:tav>
                                        <p:tav tm="100000">
                                          <p:val>
                                            <p:strVal val="#ppt_h"/>
                                          </p:val>
                                        </p:tav>
                                      </p:tavLst>
                                    </p:anim>
                                    <p:animEffect transition="in" filter="fade">
                                      <p:cBhvr>
                                        <p:cTn id="11" dur="1000"/>
                                        <p:tgtEl>
                                          <p:spTgt spid="26"/>
                                        </p:tgtEl>
                                      </p:cBhvr>
                                    </p:animEffect>
                                  </p:childTnLst>
                                </p:cTn>
                              </p:par>
                              <p:par>
                                <p:cTn id="12" presetID="20"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edge">
                                      <p:cBhvr>
                                        <p:cTn id="14" dur="1000"/>
                                        <p:tgtEl>
                                          <p:spTgt spid="32"/>
                                        </p:tgtEl>
                                      </p:cBhvr>
                                    </p:animEffect>
                                  </p:childTnLst>
                                </p:cTn>
                              </p:par>
                              <p:par>
                                <p:cTn id="15" presetID="42"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anim calcmode="lin" valueType="num">
                                      <p:cBhvr>
                                        <p:cTn id="18" dur="1000" fill="hold"/>
                                        <p:tgtEl>
                                          <p:spTgt spid="64"/>
                                        </p:tgtEl>
                                        <p:attrNameLst>
                                          <p:attrName>ppt_x</p:attrName>
                                        </p:attrNameLst>
                                      </p:cBhvr>
                                      <p:tavLst>
                                        <p:tav tm="0">
                                          <p:val>
                                            <p:strVal val="#ppt_x"/>
                                          </p:val>
                                        </p:tav>
                                        <p:tav tm="100000">
                                          <p:val>
                                            <p:strVal val="#ppt_x"/>
                                          </p:val>
                                        </p:tav>
                                      </p:tavLst>
                                    </p:anim>
                                    <p:anim calcmode="lin" valueType="num">
                                      <p:cBhvr>
                                        <p:cTn id="19" dur="1000" fill="hold"/>
                                        <p:tgtEl>
                                          <p:spTgt spid="64"/>
                                        </p:tgtEl>
                                        <p:attrNameLst>
                                          <p:attrName>ppt_y</p:attrName>
                                        </p:attrNameLst>
                                      </p:cBhvr>
                                      <p:tavLst>
                                        <p:tav tm="0">
                                          <p:val>
                                            <p:strVal val="#ppt_y+.1"/>
                                          </p:val>
                                        </p:tav>
                                        <p:tav tm="100000">
                                          <p:val>
                                            <p:strVal val="#ppt_y"/>
                                          </p:val>
                                        </p:tav>
                                      </p:tavLst>
                                    </p:anim>
                                  </p:childTnLst>
                                </p:cTn>
                              </p:par>
                              <p:par>
                                <p:cTn id="20" presetID="2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edge">
                                      <p:cBhvr>
                                        <p:cTn id="22" dur="1000"/>
                                        <p:tgtEl>
                                          <p:spTgt spid="62"/>
                                        </p:tgtEl>
                                      </p:cBhvr>
                                    </p:animEffect>
                                  </p:childTnLst>
                                </p:cTn>
                              </p:par>
                              <p:par>
                                <p:cTn id="23" presetID="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repeatCount="indefinite" fill="hold" display="0">
                  <p:stCondLst>
                    <p:cond delay="indefinite"/>
                  </p:stCondLst>
                  <p:endCondLst>
                    <p:cond evt="onStopAudio" delay="0">
                      <p:tgtEl>
                        <p:sldTgt/>
                      </p:tgtEl>
                    </p:cond>
                  </p:endCondLst>
                </p:cTn>
                <p:tgtEl>
                  <p:spTgt spid="4"/>
                </p:tgtEl>
              </p:cMediaNode>
            </p:audio>
          </p:childTnLst>
        </p:cTn>
      </p:par>
    </p:tnLst>
    <p:bldLst>
      <p:bldP spid="62" grpId="0" bldLvl="0" animBg="1"/>
      <p:bldP spid="6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1890445" y="800100"/>
            <a:ext cx="8702211" cy="3982720"/>
          </a:xfrm>
          <a:custGeom>
            <a:avLst/>
            <a:gdLst>
              <a:gd name="connsiteX0" fmla="*/ 785616 w 8702211"/>
              <a:gd name="connsiteY0" fmla="*/ 1324807 h 3982720"/>
              <a:gd name="connsiteX1" fmla="*/ 1132697 w 8702211"/>
              <a:gd name="connsiteY1" fmla="*/ 636774 h 3982720"/>
              <a:gd name="connsiteX2" fmla="*/ 2821168 w 8702211"/>
              <a:gd name="connsiteY2" fmla="*/ 479585 h 3982720"/>
              <a:gd name="connsiteX3" fmla="*/ 4523538 w 8702211"/>
              <a:gd name="connsiteY3" fmla="*/ 316404 h 3982720"/>
              <a:gd name="connsiteX4" fmla="*/ 5186880 w 8702211"/>
              <a:gd name="connsiteY4" fmla="*/ 18438 h 3982720"/>
              <a:gd name="connsiteX5" fmla="*/ 6009561 w 8702211"/>
              <a:gd name="connsiteY5" fmla="*/ 228729 h 3982720"/>
              <a:gd name="connsiteX6" fmla="*/ 7143669 w 8702211"/>
              <a:gd name="connsiteY6" fmla="*/ 63612 h 3982720"/>
              <a:gd name="connsiteX7" fmla="*/ 7718780 w 8702211"/>
              <a:gd name="connsiteY7" fmla="*/ 514065 h 3982720"/>
              <a:gd name="connsiteX8" fmla="*/ 8456856 w 8702211"/>
              <a:gd name="connsiteY8" fmla="*/ 951243 h 3982720"/>
              <a:gd name="connsiteX9" fmla="*/ 8423820 w 8702211"/>
              <a:gd name="connsiteY9" fmla="*/ 1425297 h 3982720"/>
              <a:gd name="connsiteX10" fmla="*/ 8665146 w 8702211"/>
              <a:gd name="connsiteY10" fmla="*/ 2150115 h 3982720"/>
              <a:gd name="connsiteX11" fmla="*/ 7534664 w 8702211"/>
              <a:gd name="connsiteY11" fmla="*/ 2784585 h 3982720"/>
              <a:gd name="connsiteX12" fmla="*/ 7129971 w 8702211"/>
              <a:gd name="connsiteY12" fmla="*/ 3328244 h 3982720"/>
              <a:gd name="connsiteX13" fmla="*/ 5752121 w 8702211"/>
              <a:gd name="connsiteY13" fmla="*/ 3394070 h 3982720"/>
              <a:gd name="connsiteX14" fmla="*/ 4767482 w 8702211"/>
              <a:gd name="connsiteY14" fmla="*/ 3974053 h 3982720"/>
              <a:gd name="connsiteX15" fmla="*/ 3319732 w 8702211"/>
              <a:gd name="connsiteY15" fmla="*/ 3620034 h 3982720"/>
              <a:gd name="connsiteX16" fmla="*/ 1169158 w 8702211"/>
              <a:gd name="connsiteY16" fmla="*/ 3270255 h 3982720"/>
              <a:gd name="connsiteX17" fmla="*/ 223598 w 8702211"/>
              <a:gd name="connsiteY17" fmla="*/ 2881018 h 3982720"/>
              <a:gd name="connsiteX18" fmla="*/ 425642 w 8702211"/>
              <a:gd name="connsiteY18" fmla="*/ 2355612 h 3982720"/>
              <a:gd name="connsiteX19" fmla="*/ -1008 w 8702211"/>
              <a:gd name="connsiteY19" fmla="*/ 1816562 h 3982720"/>
              <a:gd name="connsiteX20" fmla="*/ 778162 w 8702211"/>
              <a:gd name="connsiteY20" fmla="*/ 1337437 h 3982720"/>
              <a:gd name="connsiteX21" fmla="*/ 785616 w 8702211"/>
              <a:gd name="connsiteY21" fmla="*/ 1324807 h 3982720"/>
              <a:gd name="connsiteX0" fmla="*/ 945358 w 8702211"/>
              <a:gd name="connsiteY0" fmla="*/ 2413325 h 3982720"/>
              <a:gd name="connsiteX1" fmla="*/ 435110 w 8702211"/>
              <a:gd name="connsiteY1" fmla="*/ 2339848 h 3982720"/>
              <a:gd name="connsiteX2" fmla="*/ 1395576 w 8702211"/>
              <a:gd name="connsiteY2" fmla="*/ 3217429 h 3982720"/>
              <a:gd name="connsiteX3" fmla="*/ 1172381 w 8702211"/>
              <a:gd name="connsiteY3" fmla="*/ 3252554 h 3982720"/>
              <a:gd name="connsiteX4" fmla="*/ 3319329 w 8702211"/>
              <a:gd name="connsiteY4" fmla="*/ 3603808 h 3982720"/>
              <a:gd name="connsiteX5" fmla="*/ 3184767 w 8702211"/>
              <a:gd name="connsiteY5" fmla="*/ 3443393 h 3982720"/>
              <a:gd name="connsiteX6" fmla="*/ 5806912 w 8702211"/>
              <a:gd name="connsiteY6" fmla="*/ 3203784 h 3982720"/>
              <a:gd name="connsiteX7" fmla="*/ 5753128 w 8702211"/>
              <a:gd name="connsiteY7" fmla="*/ 3379780 h 3982720"/>
              <a:gd name="connsiteX8" fmla="*/ 6874948 w 8702211"/>
              <a:gd name="connsiteY8" fmla="*/ 2116188 h 3982720"/>
              <a:gd name="connsiteX9" fmla="*/ 7529829 w 8702211"/>
              <a:gd name="connsiteY9" fmla="*/ 2774075 h 3982720"/>
              <a:gd name="connsiteX10" fmla="*/ 8419792 w 8702211"/>
              <a:gd name="connsiteY10" fmla="*/ 1415525 h 3982720"/>
              <a:gd name="connsiteX11" fmla="*/ 8128106 w 8702211"/>
              <a:gd name="connsiteY11" fmla="*/ 1662232 h 3982720"/>
              <a:gd name="connsiteX12" fmla="*/ 7719989 w 8702211"/>
              <a:gd name="connsiteY12" fmla="*/ 500237 h 3982720"/>
              <a:gd name="connsiteX13" fmla="*/ 7735298 w 8702211"/>
              <a:gd name="connsiteY13" fmla="*/ 616768 h 3982720"/>
              <a:gd name="connsiteX14" fmla="*/ 5857474 w 8702211"/>
              <a:gd name="connsiteY14" fmla="*/ 364345 h 3982720"/>
              <a:gd name="connsiteX15" fmla="*/ 6006942 w 8702211"/>
              <a:gd name="connsiteY15" fmla="*/ 215730 h 3982720"/>
              <a:gd name="connsiteX16" fmla="*/ 4460084 w 8702211"/>
              <a:gd name="connsiteY16" fmla="*/ 435149 h 3982720"/>
              <a:gd name="connsiteX17" fmla="*/ 4532401 w 8702211"/>
              <a:gd name="connsiteY17" fmla="*/ 307001 h 3982720"/>
              <a:gd name="connsiteX18" fmla="*/ 2820160 w 8702211"/>
              <a:gd name="connsiteY18" fmla="*/ 478663 h 3982720"/>
              <a:gd name="connsiteX19" fmla="*/ 3082033 w 8702211"/>
              <a:gd name="connsiteY19" fmla="*/ 602939 h 3982720"/>
              <a:gd name="connsiteX20" fmla="*/ 831343 w 8702211"/>
              <a:gd name="connsiteY20" fmla="*/ 1455628 h 3982720"/>
              <a:gd name="connsiteX21" fmla="*/ 785616 w 8702211"/>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02211" h="3982720" fill="none" extrusionOk="0">
                <a:moveTo>
                  <a:pt x="785616" y="1324807"/>
                </a:moveTo>
                <a:cubicBezTo>
                  <a:pt x="721442" y="1064876"/>
                  <a:pt x="856934" y="807646"/>
                  <a:pt x="1132697" y="636774"/>
                </a:cubicBezTo>
                <a:cubicBezTo>
                  <a:pt x="1550740" y="333381"/>
                  <a:pt x="2280565" y="286442"/>
                  <a:pt x="2821168" y="479585"/>
                </a:cubicBezTo>
                <a:cubicBezTo>
                  <a:pt x="3082465" y="113063"/>
                  <a:pt x="3948785" y="3531"/>
                  <a:pt x="4523538" y="316404"/>
                </a:cubicBezTo>
                <a:cubicBezTo>
                  <a:pt x="4644182" y="166658"/>
                  <a:pt x="4854298" y="16922"/>
                  <a:pt x="5186880" y="18438"/>
                </a:cubicBezTo>
                <a:cubicBezTo>
                  <a:pt x="5453148" y="-2693"/>
                  <a:pt x="5787446" y="22570"/>
                  <a:pt x="6009561" y="228729"/>
                </a:cubicBezTo>
                <a:cubicBezTo>
                  <a:pt x="6263164" y="17565"/>
                  <a:pt x="6844790" y="-61144"/>
                  <a:pt x="7143669" y="63612"/>
                </a:cubicBezTo>
                <a:cubicBezTo>
                  <a:pt x="7438148" y="116618"/>
                  <a:pt x="7656764" y="282774"/>
                  <a:pt x="7718780" y="514065"/>
                </a:cubicBezTo>
                <a:cubicBezTo>
                  <a:pt x="8064701" y="578470"/>
                  <a:pt x="8328895" y="728396"/>
                  <a:pt x="8456856" y="951243"/>
                </a:cubicBezTo>
                <a:cubicBezTo>
                  <a:pt x="8543187" y="1108124"/>
                  <a:pt x="8501382" y="1272639"/>
                  <a:pt x="8423820" y="1425297"/>
                </a:cubicBezTo>
                <a:cubicBezTo>
                  <a:pt x="8668132" y="1600852"/>
                  <a:pt x="8756894" y="1882120"/>
                  <a:pt x="8665146" y="2150115"/>
                </a:cubicBezTo>
                <a:cubicBezTo>
                  <a:pt x="8436191" y="2537340"/>
                  <a:pt x="8162689" y="2682157"/>
                  <a:pt x="7534664" y="2784585"/>
                </a:cubicBezTo>
                <a:cubicBezTo>
                  <a:pt x="7565297" y="3012264"/>
                  <a:pt x="7333780" y="3195018"/>
                  <a:pt x="7129971" y="3328244"/>
                </a:cubicBezTo>
                <a:cubicBezTo>
                  <a:pt x="6689860" y="3462773"/>
                  <a:pt x="6081762" y="3599595"/>
                  <a:pt x="5752121" y="3394070"/>
                </a:cubicBezTo>
                <a:cubicBezTo>
                  <a:pt x="5595463" y="3661491"/>
                  <a:pt x="5220985" y="3850889"/>
                  <a:pt x="4767482" y="3974053"/>
                </a:cubicBezTo>
                <a:cubicBezTo>
                  <a:pt x="4294038" y="4022285"/>
                  <a:pt x="3646828" y="3991463"/>
                  <a:pt x="3319732" y="3620034"/>
                </a:cubicBezTo>
                <a:cubicBezTo>
                  <a:pt x="2466926" y="3936447"/>
                  <a:pt x="1584910" y="3782280"/>
                  <a:pt x="1169158" y="3270255"/>
                </a:cubicBezTo>
                <a:cubicBezTo>
                  <a:pt x="721008" y="3291010"/>
                  <a:pt x="378501" y="3105043"/>
                  <a:pt x="223598" y="2881018"/>
                </a:cubicBezTo>
                <a:cubicBezTo>
                  <a:pt x="136244" y="2666001"/>
                  <a:pt x="198709" y="2506260"/>
                  <a:pt x="425642" y="2355612"/>
                </a:cubicBezTo>
                <a:cubicBezTo>
                  <a:pt x="131919" y="2277999"/>
                  <a:pt x="-23712" y="2001626"/>
                  <a:pt x="-1008" y="1816562"/>
                </a:cubicBezTo>
                <a:cubicBezTo>
                  <a:pt x="-39014" y="1591128"/>
                  <a:pt x="390292" y="1376999"/>
                  <a:pt x="778162" y="1337437"/>
                </a:cubicBezTo>
                <a:cubicBezTo>
                  <a:pt x="780422" y="1332376"/>
                  <a:pt x="783165" y="1329695"/>
                  <a:pt x="785616" y="1324807"/>
                </a:cubicBezTo>
                <a:close/>
              </a:path>
              <a:path w="8702211" h="3982720" fill="none" extrusionOk="0">
                <a:moveTo>
                  <a:pt x="945358" y="2413325"/>
                </a:moveTo>
                <a:cubicBezTo>
                  <a:pt x="743625" y="2393753"/>
                  <a:pt x="582233" y="2399447"/>
                  <a:pt x="435110" y="2339848"/>
                </a:cubicBezTo>
                <a:moveTo>
                  <a:pt x="1395576" y="3217429"/>
                </a:moveTo>
                <a:cubicBezTo>
                  <a:pt x="1314928" y="3241799"/>
                  <a:pt x="1233038" y="3256415"/>
                  <a:pt x="1172381" y="3252554"/>
                </a:cubicBezTo>
                <a:moveTo>
                  <a:pt x="3319329" y="3603808"/>
                </a:moveTo>
                <a:cubicBezTo>
                  <a:pt x="3261933" y="3547267"/>
                  <a:pt x="3223378" y="3496215"/>
                  <a:pt x="3184767" y="3443393"/>
                </a:cubicBezTo>
                <a:moveTo>
                  <a:pt x="5806912" y="3203784"/>
                </a:moveTo>
                <a:cubicBezTo>
                  <a:pt x="5813408" y="3264080"/>
                  <a:pt x="5771645" y="3312117"/>
                  <a:pt x="5753128" y="3379780"/>
                </a:cubicBezTo>
                <a:moveTo>
                  <a:pt x="6874948" y="2116188"/>
                </a:moveTo>
                <a:cubicBezTo>
                  <a:pt x="7259444" y="2239000"/>
                  <a:pt x="7556115" y="2432682"/>
                  <a:pt x="7529829" y="2774075"/>
                </a:cubicBezTo>
                <a:moveTo>
                  <a:pt x="8419792" y="1415525"/>
                </a:moveTo>
                <a:cubicBezTo>
                  <a:pt x="8361503" y="1504728"/>
                  <a:pt x="8239598" y="1595045"/>
                  <a:pt x="8128106" y="1662232"/>
                </a:cubicBezTo>
                <a:moveTo>
                  <a:pt x="7719989" y="500237"/>
                </a:moveTo>
                <a:cubicBezTo>
                  <a:pt x="7722709" y="539227"/>
                  <a:pt x="7738544" y="576654"/>
                  <a:pt x="7735298" y="616768"/>
                </a:cubicBezTo>
                <a:moveTo>
                  <a:pt x="5857474" y="364345"/>
                </a:moveTo>
                <a:cubicBezTo>
                  <a:pt x="5891764" y="301329"/>
                  <a:pt x="5942162" y="262815"/>
                  <a:pt x="6006942" y="215730"/>
                </a:cubicBezTo>
                <a:moveTo>
                  <a:pt x="4460084" y="435149"/>
                </a:moveTo>
                <a:cubicBezTo>
                  <a:pt x="4481183" y="398392"/>
                  <a:pt x="4500357" y="349363"/>
                  <a:pt x="4532401" y="307001"/>
                </a:cubicBezTo>
                <a:moveTo>
                  <a:pt x="2820160" y="478663"/>
                </a:moveTo>
                <a:cubicBezTo>
                  <a:pt x="2916804" y="506162"/>
                  <a:pt x="3001914" y="557778"/>
                  <a:pt x="3082033" y="602939"/>
                </a:cubicBezTo>
                <a:moveTo>
                  <a:pt x="831343" y="1455628"/>
                </a:moveTo>
                <a:cubicBezTo>
                  <a:pt x="807460" y="1403909"/>
                  <a:pt x="787620" y="1361726"/>
                  <a:pt x="785616" y="1324807"/>
                </a:cubicBezTo>
              </a:path>
              <a:path w="8702211" h="3982720" stroke="0" extrusionOk="0">
                <a:moveTo>
                  <a:pt x="785616" y="1324807"/>
                </a:moveTo>
                <a:cubicBezTo>
                  <a:pt x="731883" y="1067812"/>
                  <a:pt x="880638" y="850856"/>
                  <a:pt x="1132697" y="636774"/>
                </a:cubicBezTo>
                <a:cubicBezTo>
                  <a:pt x="1530329" y="355593"/>
                  <a:pt x="2307539" y="297061"/>
                  <a:pt x="2821168" y="479585"/>
                </a:cubicBezTo>
                <a:cubicBezTo>
                  <a:pt x="3172813" y="120544"/>
                  <a:pt x="4016044" y="-60936"/>
                  <a:pt x="4523538" y="316404"/>
                </a:cubicBezTo>
                <a:cubicBezTo>
                  <a:pt x="4691081" y="202973"/>
                  <a:pt x="4894044" y="108064"/>
                  <a:pt x="5186880" y="18438"/>
                </a:cubicBezTo>
                <a:cubicBezTo>
                  <a:pt x="5560168" y="-14945"/>
                  <a:pt x="5782256" y="68274"/>
                  <a:pt x="6009561" y="228729"/>
                </a:cubicBezTo>
                <a:cubicBezTo>
                  <a:pt x="6239039" y="-29998"/>
                  <a:pt x="6752818" y="-5602"/>
                  <a:pt x="7143669" y="63612"/>
                </a:cubicBezTo>
                <a:cubicBezTo>
                  <a:pt x="7445785" y="182038"/>
                  <a:pt x="7671968" y="301626"/>
                  <a:pt x="7718780" y="514065"/>
                </a:cubicBezTo>
                <a:cubicBezTo>
                  <a:pt x="8076777" y="564009"/>
                  <a:pt x="8341368" y="715902"/>
                  <a:pt x="8456856" y="951243"/>
                </a:cubicBezTo>
                <a:cubicBezTo>
                  <a:pt x="8521647" y="1086882"/>
                  <a:pt x="8535815" y="1270184"/>
                  <a:pt x="8423820" y="1425297"/>
                </a:cubicBezTo>
                <a:cubicBezTo>
                  <a:pt x="8699205" y="1614859"/>
                  <a:pt x="8739577" y="1928997"/>
                  <a:pt x="8665146" y="2150115"/>
                </a:cubicBezTo>
                <a:cubicBezTo>
                  <a:pt x="8415155" y="2464938"/>
                  <a:pt x="8007682" y="2776225"/>
                  <a:pt x="7534664" y="2784585"/>
                </a:cubicBezTo>
                <a:cubicBezTo>
                  <a:pt x="7536911" y="2975290"/>
                  <a:pt x="7392889" y="3205956"/>
                  <a:pt x="7129971" y="3328244"/>
                </a:cubicBezTo>
                <a:cubicBezTo>
                  <a:pt x="6760775" y="3566661"/>
                  <a:pt x="6185523" y="3531667"/>
                  <a:pt x="5752121" y="3394070"/>
                </a:cubicBezTo>
                <a:cubicBezTo>
                  <a:pt x="5567093" y="3661695"/>
                  <a:pt x="5283896" y="3841067"/>
                  <a:pt x="4767482" y="3974053"/>
                </a:cubicBezTo>
                <a:cubicBezTo>
                  <a:pt x="4193052" y="4079647"/>
                  <a:pt x="3603740" y="3900501"/>
                  <a:pt x="3319732" y="3620034"/>
                </a:cubicBezTo>
                <a:cubicBezTo>
                  <a:pt x="2538548" y="3922284"/>
                  <a:pt x="1622398" y="3822426"/>
                  <a:pt x="1169158" y="3270255"/>
                </a:cubicBezTo>
                <a:cubicBezTo>
                  <a:pt x="713080" y="3335591"/>
                  <a:pt x="343333" y="3102232"/>
                  <a:pt x="223598" y="2881018"/>
                </a:cubicBezTo>
                <a:cubicBezTo>
                  <a:pt x="142642" y="2706330"/>
                  <a:pt x="247910" y="2457198"/>
                  <a:pt x="425642" y="2355612"/>
                </a:cubicBezTo>
                <a:cubicBezTo>
                  <a:pt x="138752" y="2292040"/>
                  <a:pt x="-61240" y="2045174"/>
                  <a:pt x="-1008" y="1816562"/>
                </a:cubicBezTo>
                <a:cubicBezTo>
                  <a:pt x="28824" y="1509815"/>
                  <a:pt x="443080" y="1375795"/>
                  <a:pt x="778162" y="1337437"/>
                </a:cubicBezTo>
                <a:cubicBezTo>
                  <a:pt x="781134" y="1333704"/>
                  <a:pt x="783210" y="1328577"/>
                  <a:pt x="785616" y="1324807"/>
                </a:cubicBezTo>
                <a:close/>
              </a:path>
              <a:path w="8702211" h="3982720" fill="none" stroke="0" extrusionOk="0">
                <a:moveTo>
                  <a:pt x="945358" y="2413325"/>
                </a:moveTo>
                <a:cubicBezTo>
                  <a:pt x="777476" y="2442532"/>
                  <a:pt x="593521" y="2403161"/>
                  <a:pt x="435110" y="2339848"/>
                </a:cubicBezTo>
                <a:moveTo>
                  <a:pt x="1395576" y="3217429"/>
                </a:moveTo>
                <a:cubicBezTo>
                  <a:pt x="1317029" y="3222642"/>
                  <a:pt x="1236110" y="3257345"/>
                  <a:pt x="1172381" y="3252554"/>
                </a:cubicBezTo>
                <a:moveTo>
                  <a:pt x="3319329" y="3603808"/>
                </a:moveTo>
                <a:cubicBezTo>
                  <a:pt x="3269063" y="3555089"/>
                  <a:pt x="3223136" y="3498025"/>
                  <a:pt x="3184767" y="3443393"/>
                </a:cubicBezTo>
                <a:moveTo>
                  <a:pt x="5806912" y="3203784"/>
                </a:moveTo>
                <a:cubicBezTo>
                  <a:pt x="5803556" y="3255553"/>
                  <a:pt x="5775624" y="3324285"/>
                  <a:pt x="5753128" y="3379780"/>
                </a:cubicBezTo>
                <a:moveTo>
                  <a:pt x="6874948" y="2116188"/>
                </a:moveTo>
                <a:cubicBezTo>
                  <a:pt x="7259004" y="2250122"/>
                  <a:pt x="7527496" y="2485600"/>
                  <a:pt x="7529829" y="2774075"/>
                </a:cubicBezTo>
                <a:moveTo>
                  <a:pt x="8419792" y="1415525"/>
                </a:moveTo>
                <a:cubicBezTo>
                  <a:pt x="8364035" y="1515309"/>
                  <a:pt x="8259180" y="1600340"/>
                  <a:pt x="8128106" y="1662232"/>
                </a:cubicBezTo>
                <a:moveTo>
                  <a:pt x="7719989" y="500237"/>
                </a:moveTo>
                <a:cubicBezTo>
                  <a:pt x="7738676" y="539701"/>
                  <a:pt x="7734385" y="578023"/>
                  <a:pt x="7735298" y="616768"/>
                </a:cubicBezTo>
                <a:moveTo>
                  <a:pt x="5857474" y="364345"/>
                </a:moveTo>
                <a:cubicBezTo>
                  <a:pt x="5901245" y="304052"/>
                  <a:pt x="5951917" y="245903"/>
                  <a:pt x="6006942" y="215730"/>
                </a:cubicBezTo>
                <a:moveTo>
                  <a:pt x="4460084" y="435149"/>
                </a:moveTo>
                <a:cubicBezTo>
                  <a:pt x="4484317" y="386878"/>
                  <a:pt x="4493647" y="345713"/>
                  <a:pt x="4532401" y="307001"/>
                </a:cubicBezTo>
                <a:moveTo>
                  <a:pt x="2820160" y="478663"/>
                </a:moveTo>
                <a:cubicBezTo>
                  <a:pt x="2909805" y="508242"/>
                  <a:pt x="3014034" y="549746"/>
                  <a:pt x="3082033" y="602939"/>
                </a:cubicBezTo>
                <a:moveTo>
                  <a:pt x="831343" y="1455628"/>
                </a:moveTo>
                <a:cubicBezTo>
                  <a:pt x="810727" y="1411649"/>
                  <a:pt x="784137" y="1369976"/>
                  <a:pt x="785616" y="1324807"/>
                </a:cubicBezTo>
              </a:path>
            </a:pathLst>
          </a:custGeom>
          <a:solidFill>
            <a:srgbClr val="CCFFCC"/>
          </a:solidFill>
          <a:ln w="19050" cmpd="sng">
            <a:solidFill>
              <a:srgbClr val="00FFCC"/>
            </a:solidFill>
            <a:prstDash val="dash"/>
            <a:extLst>
              <a:ext uri="{C807C97D-BFC1-408E-A445-0C87EB9F89A2}">
                <ask:lineSketchStyleProps xmlns:ask="http://schemas.microsoft.com/office/drawing/2018/sketchyshape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23" name="Picture 22" descr="A picture containing toy, doll&#10;&#10;Description automatically generated">
            <a:extLst>
              <a:ext uri="{FF2B5EF4-FFF2-40B4-BE49-F238E27FC236}">
                <a16:creationId xmlns:a16="http://schemas.microsoft.com/office/drawing/2014/main" id="{12D6666C-7B44-4F9E-8233-9A2CC59265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8872" y="4328155"/>
            <a:ext cx="2998837" cy="2749935"/>
          </a:xfrm>
          <a:prstGeom prst="rect">
            <a:avLst/>
          </a:prstGeom>
        </p:spPr>
      </p:pic>
      <p:pic>
        <p:nvPicPr>
          <p:cNvPr id="24" name="Picture 23" descr="A picture containing toy, doll&#10;&#10;Description automatically generated">
            <a:extLst>
              <a:ext uri="{FF2B5EF4-FFF2-40B4-BE49-F238E27FC236}">
                <a16:creationId xmlns:a16="http://schemas.microsoft.com/office/drawing/2014/main" id="{459BD099-7DD5-431B-9279-C0BC653511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9375" y="4224221"/>
            <a:ext cx="1795108" cy="2788519"/>
          </a:xfrm>
          <a:prstGeom prst="rect">
            <a:avLst/>
          </a:prstGeom>
        </p:spPr>
      </p:pic>
      <p:pic>
        <p:nvPicPr>
          <p:cNvPr id="25" name="5c44c091b8da2">
            <a:hlinkClick r:id="" action="ppaction://media"/>
            <a:extLst>
              <a:ext uri="{FF2B5EF4-FFF2-40B4-BE49-F238E27FC236}">
                <a16:creationId xmlns:a16="http://schemas.microsoft.com/office/drawing/2014/main" id="{404A200A-982C-46AB-AAAF-2566B9F167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6233" y="-1756833"/>
            <a:ext cx="812800" cy="812800"/>
          </a:xfrm>
          <a:prstGeom prst="rect">
            <a:avLst/>
          </a:prstGeom>
        </p:spPr>
      </p:pic>
      <p:pic>
        <p:nvPicPr>
          <p:cNvPr id="4" name="Picture 3">
            <a:extLst>
              <a:ext uri="{FF2B5EF4-FFF2-40B4-BE49-F238E27FC236}">
                <a16:creationId xmlns:a16="http://schemas.microsoft.com/office/drawing/2014/main" id="{D3E177DB-FA42-4DCA-9402-8A2DE1905F13}"/>
              </a:ext>
            </a:extLst>
          </p:cNvPr>
          <p:cNvPicPr>
            <a:picLocks noChangeAspect="1"/>
          </p:cNvPicPr>
          <p:nvPr/>
        </p:nvPicPr>
        <p:blipFill>
          <a:blip r:embed="rId10"/>
          <a:stretch>
            <a:fillRect/>
          </a:stretch>
        </p:blipFill>
        <p:spPr>
          <a:xfrm>
            <a:off x="3605960" y="55174"/>
            <a:ext cx="5560033" cy="1113632"/>
          </a:xfrm>
          <a:prstGeom prst="rect">
            <a:avLst/>
          </a:prstGeom>
        </p:spPr>
      </p:pic>
      <p:pic>
        <p:nvPicPr>
          <p:cNvPr id="6" name="Picture 5">
            <a:extLst>
              <a:ext uri="{FF2B5EF4-FFF2-40B4-BE49-F238E27FC236}">
                <a16:creationId xmlns:a16="http://schemas.microsoft.com/office/drawing/2014/main" id="{6E62CC0D-581B-41AA-B3EC-FAA66DFBCE7F}"/>
              </a:ext>
            </a:extLst>
          </p:cNvPr>
          <p:cNvPicPr>
            <a:picLocks noChangeAspect="1"/>
          </p:cNvPicPr>
          <p:nvPr/>
        </p:nvPicPr>
        <p:blipFill>
          <a:blip r:embed="rId11"/>
          <a:stretch>
            <a:fillRect/>
          </a:stretch>
        </p:blipFill>
        <p:spPr>
          <a:xfrm>
            <a:off x="1365504" y="2188630"/>
            <a:ext cx="9227151" cy="1927216"/>
          </a:xfrm>
          <a:prstGeom prst="rect">
            <a:avLst/>
          </a:prstGeom>
        </p:spPr>
      </p:pic>
      <p:sp>
        <p:nvSpPr>
          <p:cNvPr id="2" name="Rectangle: Rounded Corners 1">
            <a:extLst>
              <a:ext uri="{FF2B5EF4-FFF2-40B4-BE49-F238E27FC236}">
                <a16:creationId xmlns:a16="http://schemas.microsoft.com/office/drawing/2014/main" id="{D69980D2-FC4E-BAC2-7FD0-8CAF27D66238}"/>
              </a:ext>
            </a:extLst>
          </p:cNvPr>
          <p:cNvSpPr/>
          <p:nvPr/>
        </p:nvSpPr>
        <p:spPr>
          <a:xfrm>
            <a:off x="3997963" y="1204806"/>
            <a:ext cx="4880187" cy="1144693"/>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672C94"/>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Luyện</a:t>
            </a:r>
            <a:r>
              <a:rPr lang="en-US" sz="6600" b="1" dirty="0">
                <a:solidFill>
                  <a:srgbClr val="672C94"/>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6600" b="1" dirty="0" err="1">
                <a:solidFill>
                  <a:srgbClr val="672C94"/>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tập</a:t>
            </a:r>
            <a:r>
              <a:rPr lang="en-US" sz="6600" b="1" dirty="0">
                <a:solidFill>
                  <a:srgbClr val="672C94"/>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3"/>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20"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edge">
                                      <p:cBhvr>
                                        <p:cTn id="17" dur="1000"/>
                                        <p:tgtEl>
                                          <p:spTgt spid="32"/>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edge">
                                      <p:cBhvr>
                                        <p:cTn id="20" dur="1000"/>
                                        <p:tgtEl>
                                          <p:spTgt spid="62"/>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0-#ppt_w/2"/>
                                          </p:val>
                                        </p:tav>
                                        <p:tav tm="100000">
                                          <p:val>
                                            <p:strVal val="#ppt_x"/>
                                          </p:val>
                                        </p:tav>
                                      </p:tavLst>
                                    </p:anim>
                                    <p:anim calcmode="lin" valueType="num">
                                      <p:cBhvr additive="base">
                                        <p:cTn id="25" dur="500" fill="hold"/>
                                        <p:tgtEl>
                                          <p:spTgt spid="24"/>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par>
                                <p:cTn id="30" presetID="1" presetClass="mediacall" presetSubtype="0" fill="hold" nodeType="withEffect">
                                  <p:stCondLst>
                                    <p:cond delay="0"/>
                                  </p:stCondLst>
                                  <p:childTnLst>
                                    <p:cmd type="call" cmd="playFrom(0.0)">
                                      <p:cBhvr>
                                        <p:cTn id="31" dur="1" fill="hold"/>
                                        <p:tgtEl>
                                          <p:spTgt spid="25"/>
                                        </p:tgtEl>
                                      </p:cBhvr>
                                    </p:cmd>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par>
                                <p:cTn id="44" presetID="26"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down)">
                                      <p:cBhvr>
                                        <p:cTn id="46" dur="580">
                                          <p:stCondLst>
                                            <p:cond delay="0"/>
                                          </p:stCondLst>
                                        </p:cTn>
                                        <p:tgtEl>
                                          <p:spTgt spid="2"/>
                                        </p:tgtEl>
                                      </p:cBhvr>
                                    </p:animEffect>
                                    <p:anim calcmode="lin" valueType="num">
                                      <p:cBhvr>
                                        <p:cTn id="4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2" dur="26">
                                          <p:stCondLst>
                                            <p:cond delay="650"/>
                                          </p:stCondLst>
                                        </p:cTn>
                                        <p:tgtEl>
                                          <p:spTgt spid="2"/>
                                        </p:tgtEl>
                                      </p:cBhvr>
                                      <p:to x="100000" y="60000"/>
                                    </p:animScale>
                                    <p:animScale>
                                      <p:cBhvr>
                                        <p:cTn id="53" dur="166" decel="50000">
                                          <p:stCondLst>
                                            <p:cond delay="676"/>
                                          </p:stCondLst>
                                        </p:cTn>
                                        <p:tgtEl>
                                          <p:spTgt spid="2"/>
                                        </p:tgtEl>
                                      </p:cBhvr>
                                      <p:to x="100000" y="100000"/>
                                    </p:animScale>
                                    <p:animScale>
                                      <p:cBhvr>
                                        <p:cTn id="54" dur="26">
                                          <p:stCondLst>
                                            <p:cond delay="1312"/>
                                          </p:stCondLst>
                                        </p:cTn>
                                        <p:tgtEl>
                                          <p:spTgt spid="2"/>
                                        </p:tgtEl>
                                      </p:cBhvr>
                                      <p:to x="100000" y="80000"/>
                                    </p:animScale>
                                    <p:animScale>
                                      <p:cBhvr>
                                        <p:cTn id="55" dur="166" decel="50000">
                                          <p:stCondLst>
                                            <p:cond delay="1338"/>
                                          </p:stCondLst>
                                        </p:cTn>
                                        <p:tgtEl>
                                          <p:spTgt spid="2"/>
                                        </p:tgtEl>
                                      </p:cBhvr>
                                      <p:to x="100000" y="100000"/>
                                    </p:animScale>
                                    <p:animScale>
                                      <p:cBhvr>
                                        <p:cTn id="56" dur="26">
                                          <p:stCondLst>
                                            <p:cond delay="1642"/>
                                          </p:stCondLst>
                                        </p:cTn>
                                        <p:tgtEl>
                                          <p:spTgt spid="2"/>
                                        </p:tgtEl>
                                      </p:cBhvr>
                                      <p:to x="100000" y="90000"/>
                                    </p:animScale>
                                    <p:animScale>
                                      <p:cBhvr>
                                        <p:cTn id="57" dur="166" decel="50000">
                                          <p:stCondLst>
                                            <p:cond delay="1668"/>
                                          </p:stCondLst>
                                        </p:cTn>
                                        <p:tgtEl>
                                          <p:spTgt spid="2"/>
                                        </p:tgtEl>
                                      </p:cBhvr>
                                      <p:to x="100000" y="100000"/>
                                    </p:animScale>
                                    <p:animScale>
                                      <p:cBhvr>
                                        <p:cTn id="58" dur="26">
                                          <p:stCondLst>
                                            <p:cond delay="1808"/>
                                          </p:stCondLst>
                                        </p:cTn>
                                        <p:tgtEl>
                                          <p:spTgt spid="2"/>
                                        </p:tgtEl>
                                      </p:cBhvr>
                                      <p:to x="100000" y="95000"/>
                                    </p:animScale>
                                    <p:animScale>
                                      <p:cBhvr>
                                        <p:cTn id="5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25"/>
                </p:tgtEl>
              </p:cMediaNode>
            </p:audio>
          </p:childTnLst>
        </p:cTn>
      </p:par>
    </p:tnLst>
    <p:bldLst>
      <p:bldP spid="62" grpId="0" bldLvl="0" animBg="1"/>
      <p:bldP spid="62" grpId="1"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defTabSz="914377">
                <a:defRPr/>
              </a:pPr>
              <a:r>
                <a:rPr lang="en-US" sz="3200" b="1">
                  <a:solidFill>
                    <a:srgbClr val="003399"/>
                  </a:solidFill>
                  <a:latin typeface="Calibri" panose="020F0502020204030204" pitchFamily="34" charset="0"/>
                  <a:cs typeface="Calibri" panose="020F0502020204030204" pitchFamily="34" charset="0"/>
                </a:rPr>
                <a:t>1</a:t>
              </a:r>
              <a:endParaRPr lang="en-US" sz="3200" b="1" dirty="0">
                <a:solidFill>
                  <a:srgbClr val="003399"/>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869802" y="719497"/>
            <a:ext cx="12192000" cy="1754326"/>
          </a:xfrm>
          <a:prstGeom prst="rect">
            <a:avLst/>
          </a:prstGeom>
          <a:noFill/>
        </p:spPr>
        <p:txBody>
          <a:bodyPr wrap="square">
            <a:spAutoFit/>
          </a:bodyPr>
          <a:lstStyle/>
          <a:p>
            <a:pPr defTabSz="609585"/>
            <a:r>
              <a:rPr lang="vi-VN" sz="5400" b="1" dirty="0">
                <a:solidFill>
                  <a:sysClr val="windowText" lastClr="000000"/>
                </a:solidFill>
                <a:latin typeface="+mj-lt"/>
                <a:cs typeface="Calibri" panose="020F0502020204030204" pitchFamily="34" charset="0"/>
              </a:rPr>
              <a:t>Tìm từ ngữ về bạn trong nhà </a:t>
            </a:r>
            <a:r>
              <a:rPr lang="en-US" sz="5400" b="1" dirty="0" err="1">
                <a:solidFill>
                  <a:sysClr val="windowText" lastClr="000000"/>
                </a:solidFill>
                <a:latin typeface="Times New Roman" panose="02020603050405020304" pitchFamily="18" charset="0"/>
                <a:cs typeface="Times New Roman" panose="02020603050405020304" pitchFamily="18" charset="0"/>
              </a:rPr>
              <a:t>theo</a:t>
            </a:r>
            <a:r>
              <a:rPr lang="en-US" sz="5400" b="1" dirty="0">
                <a:solidFill>
                  <a:sysClr val="windowText" lastClr="000000"/>
                </a:solidFill>
                <a:latin typeface="Times New Roman" panose="02020603050405020304" pitchFamily="18" charset="0"/>
                <a:cs typeface="Times New Roman" panose="02020603050405020304" pitchFamily="18" charset="0"/>
              </a:rPr>
              <a:t> </a:t>
            </a:r>
          </a:p>
          <a:p>
            <a:pPr defTabSz="609585"/>
            <a:r>
              <a:rPr lang="en-US" sz="5400" b="1" dirty="0" err="1">
                <a:solidFill>
                  <a:sysClr val="windowText" lastClr="000000"/>
                </a:solidFill>
                <a:latin typeface="Times New Roman" panose="02020603050405020304" pitchFamily="18" charset="0"/>
                <a:cs typeface="Times New Roman" panose="02020603050405020304" pitchFamily="18" charset="0"/>
              </a:rPr>
              <a:t>từng</a:t>
            </a:r>
            <a:r>
              <a:rPr lang="en-US" sz="5400" b="1" dirty="0">
                <a:solidFill>
                  <a:sysClr val="windowText" lastClr="000000"/>
                </a:solidFill>
                <a:latin typeface="Times New Roman" panose="02020603050405020304" pitchFamily="18" charset="0"/>
                <a:cs typeface="Times New Roman" panose="02020603050405020304" pitchFamily="18" charset="0"/>
              </a:rPr>
              <a:t> </a:t>
            </a:r>
            <a:r>
              <a:rPr lang="en-US" sz="5400" b="1" dirty="0" err="1">
                <a:solidFill>
                  <a:sysClr val="windowText" lastClr="000000"/>
                </a:solidFill>
                <a:latin typeface="Times New Roman" panose="02020603050405020304" pitchFamily="18" charset="0"/>
                <a:cs typeface="Times New Roman" panose="02020603050405020304" pitchFamily="18" charset="0"/>
              </a:rPr>
              <a:t>nhóm</a:t>
            </a:r>
            <a:r>
              <a:rPr lang="en-US" sz="5400" b="1" dirty="0">
                <a:solidFill>
                  <a:sysClr val="windowText" lastClr="000000"/>
                </a:solidFill>
                <a:latin typeface="Times New Roman" panose="02020603050405020304" pitchFamily="18" charset="0"/>
                <a:cs typeface="Times New Roman" panose="02020603050405020304" pitchFamily="18" charset="0"/>
              </a:rPr>
              <a:t> </a:t>
            </a:r>
            <a:r>
              <a:rPr lang="en-US" sz="5400" b="1" dirty="0" err="1">
                <a:solidFill>
                  <a:sysClr val="windowText" lastClr="000000"/>
                </a:solidFill>
                <a:latin typeface="Times New Roman" panose="02020603050405020304" pitchFamily="18" charset="0"/>
                <a:cs typeface="Times New Roman" panose="02020603050405020304" pitchFamily="18" charset="0"/>
              </a:rPr>
              <a:t>sau</a:t>
            </a:r>
            <a:r>
              <a:rPr lang="en-US" sz="5400" b="1" dirty="0">
                <a:solidFill>
                  <a:sysClr val="windowText" lastClr="000000"/>
                </a:solidFill>
                <a:latin typeface="Times New Roman" panose="02020603050405020304" pitchFamily="18" charset="0"/>
                <a:cs typeface="Times New Roman" panose="02020603050405020304" pitchFamily="18" charset="0"/>
              </a:rPr>
              <a:t>:</a:t>
            </a:r>
            <a:endParaRPr lang="vi-VN" sz="5400" b="1" dirty="0">
              <a:solidFill>
                <a:sysClr val="windowText" lastClr="00000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A0FA9173-8A96-4A7E-A410-A47D52ECC03C}"/>
              </a:ext>
            </a:extLst>
          </p:cNvPr>
          <p:cNvSpPr/>
          <p:nvPr/>
        </p:nvSpPr>
        <p:spPr>
          <a:xfrm>
            <a:off x="1483398" y="3135997"/>
            <a:ext cx="3423645" cy="199026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nuôi</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A97E392-CD0A-4FD0-9319-FCFAD16E0D52}"/>
              </a:ext>
            </a:extLst>
          </p:cNvPr>
          <p:cNvSpPr/>
          <p:nvPr/>
        </p:nvSpPr>
        <p:spPr>
          <a:xfrm>
            <a:off x="6965802" y="3160282"/>
            <a:ext cx="4280106" cy="179255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đạc</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 name="Straight Connector 10">
            <a:extLst>
              <a:ext uri="{FF2B5EF4-FFF2-40B4-BE49-F238E27FC236}">
                <a16:creationId xmlns:a16="http://schemas.microsoft.com/office/drawing/2014/main" id="{95EA9B53-9A48-AC64-234F-C4994FE66873}"/>
              </a:ext>
            </a:extLst>
          </p:cNvPr>
          <p:cNvCxnSpPr>
            <a:cxnSpLocks/>
          </p:cNvCxnSpPr>
          <p:nvPr/>
        </p:nvCxnSpPr>
        <p:spPr>
          <a:xfrm>
            <a:off x="1206119" y="1571947"/>
            <a:ext cx="28468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9DB469-F6DD-6D56-584E-77E7AD3BD8BE}"/>
              </a:ext>
            </a:extLst>
          </p:cNvPr>
          <p:cNvCxnSpPr>
            <a:cxnSpLocks/>
          </p:cNvCxnSpPr>
          <p:nvPr/>
        </p:nvCxnSpPr>
        <p:spPr>
          <a:xfrm flipV="1">
            <a:off x="5476813" y="1571947"/>
            <a:ext cx="3852538" cy="123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52B431-BC2D-9A68-CE01-08B18186EAE5}"/>
              </a:ext>
            </a:extLst>
          </p:cNvPr>
          <p:cNvCxnSpPr>
            <a:cxnSpLocks/>
          </p:cNvCxnSpPr>
          <p:nvPr/>
        </p:nvCxnSpPr>
        <p:spPr>
          <a:xfrm flipV="1">
            <a:off x="869802" y="2420049"/>
            <a:ext cx="3282068" cy="105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03740406-7CB4-E7AE-8E5B-ED2BF17A8209}"/>
              </a:ext>
            </a:extLst>
          </p:cNvPr>
          <p:cNvSpPr/>
          <p:nvPr/>
        </p:nvSpPr>
        <p:spPr>
          <a:xfrm>
            <a:off x="1465744" y="3092750"/>
            <a:ext cx="3423645" cy="199026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nuôi</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M: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Mèo</a:t>
            </a:r>
            <a:endPar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Rounded Corners 27">
            <a:extLst>
              <a:ext uri="{FF2B5EF4-FFF2-40B4-BE49-F238E27FC236}">
                <a16:creationId xmlns:a16="http://schemas.microsoft.com/office/drawing/2014/main" id="{4FE635A3-CA34-47E8-828D-8096FDE28484}"/>
              </a:ext>
            </a:extLst>
          </p:cNvPr>
          <p:cNvSpPr/>
          <p:nvPr/>
        </p:nvSpPr>
        <p:spPr>
          <a:xfrm>
            <a:off x="6965802" y="3191604"/>
            <a:ext cx="4280106" cy="179255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đạc</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M: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quạt</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điện</a:t>
            </a:r>
            <a:endPar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468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80">
                                          <p:stCondLst>
                                            <p:cond delay="0"/>
                                          </p:stCondLst>
                                        </p:cTn>
                                        <p:tgtEl>
                                          <p:spTgt spid="15"/>
                                        </p:tgtEl>
                                      </p:cBhvr>
                                    </p:animEffect>
                                    <p:anim calcmode="lin" valueType="num">
                                      <p:cBhvr>
                                        <p:cTn id="3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5" dur="26">
                                          <p:stCondLst>
                                            <p:cond delay="650"/>
                                          </p:stCondLst>
                                        </p:cTn>
                                        <p:tgtEl>
                                          <p:spTgt spid="15"/>
                                        </p:tgtEl>
                                      </p:cBhvr>
                                      <p:to x="100000" y="60000"/>
                                    </p:animScale>
                                    <p:animScale>
                                      <p:cBhvr>
                                        <p:cTn id="36" dur="166" decel="50000">
                                          <p:stCondLst>
                                            <p:cond delay="676"/>
                                          </p:stCondLst>
                                        </p:cTn>
                                        <p:tgtEl>
                                          <p:spTgt spid="15"/>
                                        </p:tgtEl>
                                      </p:cBhvr>
                                      <p:to x="100000" y="100000"/>
                                    </p:animScale>
                                    <p:animScale>
                                      <p:cBhvr>
                                        <p:cTn id="37" dur="26">
                                          <p:stCondLst>
                                            <p:cond delay="1312"/>
                                          </p:stCondLst>
                                        </p:cTn>
                                        <p:tgtEl>
                                          <p:spTgt spid="15"/>
                                        </p:tgtEl>
                                      </p:cBhvr>
                                      <p:to x="100000" y="80000"/>
                                    </p:animScale>
                                    <p:animScale>
                                      <p:cBhvr>
                                        <p:cTn id="38" dur="166" decel="50000">
                                          <p:stCondLst>
                                            <p:cond delay="1338"/>
                                          </p:stCondLst>
                                        </p:cTn>
                                        <p:tgtEl>
                                          <p:spTgt spid="15"/>
                                        </p:tgtEl>
                                      </p:cBhvr>
                                      <p:to x="100000" y="100000"/>
                                    </p:animScale>
                                    <p:animScale>
                                      <p:cBhvr>
                                        <p:cTn id="39" dur="26">
                                          <p:stCondLst>
                                            <p:cond delay="1642"/>
                                          </p:stCondLst>
                                        </p:cTn>
                                        <p:tgtEl>
                                          <p:spTgt spid="15"/>
                                        </p:tgtEl>
                                      </p:cBhvr>
                                      <p:to x="100000" y="90000"/>
                                    </p:animScale>
                                    <p:animScale>
                                      <p:cBhvr>
                                        <p:cTn id="40" dur="166" decel="50000">
                                          <p:stCondLst>
                                            <p:cond delay="1668"/>
                                          </p:stCondLst>
                                        </p:cTn>
                                        <p:tgtEl>
                                          <p:spTgt spid="15"/>
                                        </p:tgtEl>
                                      </p:cBhvr>
                                      <p:to x="100000" y="100000"/>
                                    </p:animScale>
                                    <p:animScale>
                                      <p:cBhvr>
                                        <p:cTn id="41" dur="26">
                                          <p:stCondLst>
                                            <p:cond delay="1808"/>
                                          </p:stCondLst>
                                        </p:cTn>
                                        <p:tgtEl>
                                          <p:spTgt spid="15"/>
                                        </p:tgtEl>
                                      </p:cBhvr>
                                      <p:to x="100000" y="95000"/>
                                    </p:animScale>
                                    <p:animScale>
                                      <p:cBhvr>
                                        <p:cTn id="42" dur="166" decel="50000">
                                          <p:stCondLst>
                                            <p:cond delay="1834"/>
                                          </p:stCondLst>
                                        </p:cTn>
                                        <p:tgtEl>
                                          <p:spTgt spid="15"/>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80">
                                          <p:stCondLst>
                                            <p:cond delay="0"/>
                                          </p:stCondLst>
                                        </p:cTn>
                                        <p:tgtEl>
                                          <p:spTgt spid="4"/>
                                        </p:tgtEl>
                                      </p:cBhvr>
                                    </p:animEffect>
                                    <p:anim calcmode="lin" valueType="num">
                                      <p:cBhvr>
                                        <p:cTn id="4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1" dur="26">
                                          <p:stCondLst>
                                            <p:cond delay="650"/>
                                          </p:stCondLst>
                                        </p:cTn>
                                        <p:tgtEl>
                                          <p:spTgt spid="4"/>
                                        </p:tgtEl>
                                      </p:cBhvr>
                                      <p:to x="100000" y="60000"/>
                                    </p:animScale>
                                    <p:animScale>
                                      <p:cBhvr>
                                        <p:cTn id="52" dur="166" decel="50000">
                                          <p:stCondLst>
                                            <p:cond delay="676"/>
                                          </p:stCondLst>
                                        </p:cTn>
                                        <p:tgtEl>
                                          <p:spTgt spid="4"/>
                                        </p:tgtEl>
                                      </p:cBhvr>
                                      <p:to x="100000" y="100000"/>
                                    </p:animScale>
                                    <p:animScale>
                                      <p:cBhvr>
                                        <p:cTn id="53" dur="26">
                                          <p:stCondLst>
                                            <p:cond delay="1312"/>
                                          </p:stCondLst>
                                        </p:cTn>
                                        <p:tgtEl>
                                          <p:spTgt spid="4"/>
                                        </p:tgtEl>
                                      </p:cBhvr>
                                      <p:to x="100000" y="80000"/>
                                    </p:animScale>
                                    <p:animScale>
                                      <p:cBhvr>
                                        <p:cTn id="54" dur="166" decel="50000">
                                          <p:stCondLst>
                                            <p:cond delay="1338"/>
                                          </p:stCondLst>
                                        </p:cTn>
                                        <p:tgtEl>
                                          <p:spTgt spid="4"/>
                                        </p:tgtEl>
                                      </p:cBhvr>
                                      <p:to x="100000" y="100000"/>
                                    </p:animScale>
                                    <p:animScale>
                                      <p:cBhvr>
                                        <p:cTn id="55" dur="26">
                                          <p:stCondLst>
                                            <p:cond delay="1642"/>
                                          </p:stCondLst>
                                        </p:cTn>
                                        <p:tgtEl>
                                          <p:spTgt spid="4"/>
                                        </p:tgtEl>
                                      </p:cBhvr>
                                      <p:to x="100000" y="90000"/>
                                    </p:animScale>
                                    <p:animScale>
                                      <p:cBhvr>
                                        <p:cTn id="56" dur="166" decel="50000">
                                          <p:stCondLst>
                                            <p:cond delay="1668"/>
                                          </p:stCondLst>
                                        </p:cTn>
                                        <p:tgtEl>
                                          <p:spTgt spid="4"/>
                                        </p:tgtEl>
                                      </p:cBhvr>
                                      <p:to x="100000" y="100000"/>
                                    </p:animScale>
                                    <p:animScale>
                                      <p:cBhvr>
                                        <p:cTn id="57" dur="26">
                                          <p:stCondLst>
                                            <p:cond delay="1808"/>
                                          </p:stCondLst>
                                        </p:cTn>
                                        <p:tgtEl>
                                          <p:spTgt spid="4"/>
                                        </p:tgtEl>
                                      </p:cBhvr>
                                      <p:to x="100000" y="95000"/>
                                    </p:animScale>
                                    <p:animScale>
                                      <p:cBhvr>
                                        <p:cTn id="58" dur="166" decel="50000">
                                          <p:stCondLst>
                                            <p:cond delay="1834"/>
                                          </p:stCondLst>
                                        </p:cTn>
                                        <p:tgtEl>
                                          <p:spTgt spid="4"/>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2000"/>
                                        <p:tgtEl>
                                          <p:spTgt spid="27"/>
                                        </p:tgtEl>
                                      </p:cBhvr>
                                    </p:animEffect>
                                    <p:anim calcmode="lin" valueType="num">
                                      <p:cBhvr>
                                        <p:cTn id="64" dur="2000" fill="hold"/>
                                        <p:tgtEl>
                                          <p:spTgt spid="27"/>
                                        </p:tgtEl>
                                        <p:attrNameLst>
                                          <p:attrName>ppt_w</p:attrName>
                                        </p:attrNameLst>
                                      </p:cBhvr>
                                      <p:tavLst>
                                        <p:tav tm="0" fmla="#ppt_w*sin(2.5*pi*$)">
                                          <p:val>
                                            <p:fltVal val="0"/>
                                          </p:val>
                                        </p:tav>
                                        <p:tav tm="100000">
                                          <p:val>
                                            <p:fltVal val="1"/>
                                          </p:val>
                                        </p:tav>
                                      </p:tavLst>
                                    </p:anim>
                                    <p:anim calcmode="lin" valueType="num">
                                      <p:cBhvr>
                                        <p:cTn id="65" dur="2000" fill="hold"/>
                                        <p:tgtEl>
                                          <p:spTgt spid="27"/>
                                        </p:tgtEl>
                                        <p:attrNameLst>
                                          <p:attrName>ppt_h</p:attrName>
                                        </p:attrNameLst>
                                      </p:cBhvr>
                                      <p:tavLst>
                                        <p:tav tm="0">
                                          <p:val>
                                            <p:strVal val="#ppt_h"/>
                                          </p:val>
                                        </p:tav>
                                        <p:tav tm="100000">
                                          <p:val>
                                            <p:strVal val="#ppt_h"/>
                                          </p:val>
                                        </p:tav>
                                      </p:tavLst>
                                    </p:anim>
                                  </p:childTnLst>
                                </p:cTn>
                              </p:par>
                              <p:par>
                                <p:cTn id="66" presetID="45" presetClass="entr" presetSubtype="0" fill="hold" grpId="0"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2000"/>
                                        <p:tgtEl>
                                          <p:spTgt spid="28"/>
                                        </p:tgtEl>
                                      </p:cBhvr>
                                    </p:animEffect>
                                    <p:anim calcmode="lin" valueType="num">
                                      <p:cBhvr>
                                        <p:cTn id="69" dur="2000" fill="hold"/>
                                        <p:tgtEl>
                                          <p:spTgt spid="28"/>
                                        </p:tgtEl>
                                        <p:attrNameLst>
                                          <p:attrName>ppt_w</p:attrName>
                                        </p:attrNameLst>
                                      </p:cBhvr>
                                      <p:tavLst>
                                        <p:tav tm="0" fmla="#ppt_w*sin(2.5*pi*$)">
                                          <p:val>
                                            <p:fltVal val="0"/>
                                          </p:val>
                                        </p:tav>
                                        <p:tav tm="100000">
                                          <p:val>
                                            <p:fltVal val="1"/>
                                          </p:val>
                                        </p:tav>
                                      </p:tavLst>
                                    </p:anim>
                                    <p:anim calcmode="lin" valueType="num">
                                      <p:cBhvr>
                                        <p:cTn id="70"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15"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7096D4F-98C9-463D-BAA7-73E95D0248B4}"/>
              </a:ext>
            </a:extLst>
          </p:cNvPr>
          <p:cNvGrpSpPr/>
          <p:nvPr/>
        </p:nvGrpSpPr>
        <p:grpSpPr>
          <a:xfrm>
            <a:off x="404950" y="537155"/>
            <a:ext cx="11096170" cy="5122239"/>
            <a:chOff x="3958256" y="650821"/>
            <a:chExt cx="5185744" cy="2944226"/>
          </a:xfrm>
        </p:grpSpPr>
        <p:grpSp>
          <p:nvGrpSpPr>
            <p:cNvPr id="16" name="Group 15">
              <a:extLst>
                <a:ext uri="{FF2B5EF4-FFF2-40B4-BE49-F238E27FC236}">
                  <a16:creationId xmlns:a16="http://schemas.microsoft.com/office/drawing/2014/main" id="{2E5F49B4-ABBB-4D5C-AC72-D6D1D4160673}"/>
                </a:ext>
              </a:extLst>
            </p:cNvPr>
            <p:cNvGrpSpPr/>
            <p:nvPr/>
          </p:nvGrpSpPr>
          <p:grpSpPr>
            <a:xfrm>
              <a:off x="3958256" y="650821"/>
              <a:ext cx="5185744" cy="2944226"/>
              <a:chOff x="1857507" y="814713"/>
              <a:chExt cx="5185744" cy="2944226"/>
            </a:xfrm>
          </p:grpSpPr>
          <p:sp>
            <p:nvSpPr>
              <p:cNvPr id="20" name="Rectangle 44">
                <a:extLst>
                  <a:ext uri="{FF2B5EF4-FFF2-40B4-BE49-F238E27FC236}">
                    <a16:creationId xmlns:a16="http://schemas.microsoft.com/office/drawing/2014/main" id="{EE2266A1-5F48-4AD7-B024-C62C747E89EA}"/>
                  </a:ext>
                </a:extLst>
              </p:cNvPr>
              <p:cNvSpPr/>
              <p:nvPr/>
            </p:nvSpPr>
            <p:spPr>
              <a:xfrm>
                <a:off x="4422021" y="814713"/>
                <a:ext cx="2621230" cy="774438"/>
              </a:xfrm>
              <a:custGeom>
                <a:avLst/>
                <a:gdLst>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 name="connsiteX0" fmla="*/ 0 w 2621230"/>
                  <a:gd name="connsiteY0" fmla="*/ 0 h 774438"/>
                  <a:gd name="connsiteX1" fmla="*/ 265035 w 2621230"/>
                  <a:gd name="connsiteY1" fmla="*/ 0 h 774438"/>
                  <a:gd name="connsiteX2" fmla="*/ 503858 w 2621230"/>
                  <a:gd name="connsiteY2" fmla="*/ 0 h 774438"/>
                  <a:gd name="connsiteX3" fmla="*/ 821318 w 2621230"/>
                  <a:gd name="connsiteY3" fmla="*/ 0 h 774438"/>
                  <a:gd name="connsiteX4" fmla="*/ 1112565 w 2621230"/>
                  <a:gd name="connsiteY4" fmla="*/ 0 h 774438"/>
                  <a:gd name="connsiteX5" fmla="*/ 1325176 w 2621230"/>
                  <a:gd name="connsiteY5" fmla="*/ 0 h 774438"/>
                  <a:gd name="connsiteX6" fmla="*/ 1537787 w 2621230"/>
                  <a:gd name="connsiteY6" fmla="*/ 0 h 774438"/>
                  <a:gd name="connsiteX7" fmla="*/ 1881459 w 2621230"/>
                  <a:gd name="connsiteY7" fmla="*/ 0 h 774438"/>
                  <a:gd name="connsiteX8" fmla="*/ 2094070 w 2621230"/>
                  <a:gd name="connsiteY8" fmla="*/ 0 h 774438"/>
                  <a:gd name="connsiteX9" fmla="*/ 2359106 w 2621230"/>
                  <a:gd name="connsiteY9" fmla="*/ 0 h 774438"/>
                  <a:gd name="connsiteX10" fmla="*/ 2621230 w 2621230"/>
                  <a:gd name="connsiteY10" fmla="*/ 0 h 774438"/>
                  <a:gd name="connsiteX11" fmla="*/ 2621230 w 2621230"/>
                  <a:gd name="connsiteY11" fmla="*/ 185865 h 774438"/>
                  <a:gd name="connsiteX12" fmla="*/ 2621230 w 2621230"/>
                  <a:gd name="connsiteY12" fmla="*/ 387219 h 774438"/>
                  <a:gd name="connsiteX13" fmla="*/ 2621230 w 2621230"/>
                  <a:gd name="connsiteY13" fmla="*/ 580828 h 774438"/>
                  <a:gd name="connsiteX14" fmla="*/ 2621230 w 2621230"/>
                  <a:gd name="connsiteY14" fmla="*/ 774438 h 774438"/>
                  <a:gd name="connsiteX15" fmla="*/ 2277556 w 2621230"/>
                  <a:gd name="connsiteY15" fmla="*/ 774438 h 774438"/>
                  <a:gd name="connsiteX16" fmla="*/ 2038734 w 2621230"/>
                  <a:gd name="connsiteY16" fmla="*/ 774438 h 774438"/>
                  <a:gd name="connsiteX17" fmla="*/ 1773698 w 2621230"/>
                  <a:gd name="connsiteY17" fmla="*/ 774438 h 774438"/>
                  <a:gd name="connsiteX18" fmla="*/ 1430025 w 2621230"/>
                  <a:gd name="connsiteY18" fmla="*/ 774438 h 774438"/>
                  <a:gd name="connsiteX19" fmla="*/ 1112565 w 2621230"/>
                  <a:gd name="connsiteY19" fmla="*/ 774438 h 774438"/>
                  <a:gd name="connsiteX20" fmla="*/ 821318 w 2621230"/>
                  <a:gd name="connsiteY20" fmla="*/ 774438 h 774438"/>
                  <a:gd name="connsiteX21" fmla="*/ 503858 w 2621230"/>
                  <a:gd name="connsiteY21" fmla="*/ 774438 h 774438"/>
                  <a:gd name="connsiteX22" fmla="*/ 265035 w 2621230"/>
                  <a:gd name="connsiteY22" fmla="*/ 774438 h 774438"/>
                  <a:gd name="connsiteX23" fmla="*/ 0 w 2621230"/>
                  <a:gd name="connsiteY23" fmla="*/ 774438 h 774438"/>
                  <a:gd name="connsiteX24" fmla="*/ 0 w 2621230"/>
                  <a:gd name="connsiteY24" fmla="*/ 573084 h 774438"/>
                  <a:gd name="connsiteX25" fmla="*/ 0 w 2621230"/>
                  <a:gd name="connsiteY25" fmla="*/ 402707 h 774438"/>
                  <a:gd name="connsiteX26" fmla="*/ 0 w 2621230"/>
                  <a:gd name="connsiteY26" fmla="*/ 224587 h 774438"/>
                  <a:gd name="connsiteX27" fmla="*/ 0 w 2621230"/>
                  <a:gd name="connsiteY27" fmla="*/ 0 h 774438"/>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1230" h="774438" fill="none" extrusionOk="0">
                    <a:moveTo>
                      <a:pt x="0" y="0"/>
                    </a:moveTo>
                    <a:cubicBezTo>
                      <a:pt x="119536" y="-20470"/>
                      <a:pt x="183012" y="-5955"/>
                      <a:pt x="343672" y="0"/>
                    </a:cubicBezTo>
                    <a:cubicBezTo>
                      <a:pt x="479063" y="-6112"/>
                      <a:pt x="502643" y="8498"/>
                      <a:pt x="608707" y="0"/>
                    </a:cubicBezTo>
                    <a:cubicBezTo>
                      <a:pt x="744219" y="-21220"/>
                      <a:pt x="834357" y="-774"/>
                      <a:pt x="952380" y="0"/>
                    </a:cubicBezTo>
                    <a:cubicBezTo>
                      <a:pt x="1132432" y="-18487"/>
                      <a:pt x="1208416" y="58500"/>
                      <a:pt x="1296052" y="0"/>
                    </a:cubicBezTo>
                    <a:cubicBezTo>
                      <a:pt x="1380041" y="10392"/>
                      <a:pt x="1462091" y="33511"/>
                      <a:pt x="1613511" y="0"/>
                    </a:cubicBezTo>
                    <a:cubicBezTo>
                      <a:pt x="1737182" y="-21607"/>
                      <a:pt x="1816536" y="19749"/>
                      <a:pt x="1904759" y="0"/>
                    </a:cubicBezTo>
                    <a:cubicBezTo>
                      <a:pt x="1950225" y="-1242"/>
                      <a:pt x="2030601" y="19855"/>
                      <a:pt x="2143582" y="0"/>
                    </a:cubicBezTo>
                    <a:cubicBezTo>
                      <a:pt x="2274725" y="39220"/>
                      <a:pt x="2475264" y="14595"/>
                      <a:pt x="2621230" y="0"/>
                    </a:cubicBezTo>
                    <a:cubicBezTo>
                      <a:pt x="2607960" y="54758"/>
                      <a:pt x="2596718" y="111795"/>
                      <a:pt x="2621230" y="178120"/>
                    </a:cubicBezTo>
                    <a:cubicBezTo>
                      <a:pt x="2653773" y="258814"/>
                      <a:pt x="2630891" y="304486"/>
                      <a:pt x="2621230" y="371730"/>
                    </a:cubicBezTo>
                    <a:cubicBezTo>
                      <a:pt x="2638840" y="447193"/>
                      <a:pt x="2623714" y="515613"/>
                      <a:pt x="2621230" y="580828"/>
                    </a:cubicBezTo>
                    <a:cubicBezTo>
                      <a:pt x="2645664" y="657328"/>
                      <a:pt x="2598249" y="720732"/>
                      <a:pt x="2621230" y="774438"/>
                    </a:cubicBezTo>
                    <a:cubicBezTo>
                      <a:pt x="2542904" y="754548"/>
                      <a:pt x="2438053" y="755841"/>
                      <a:pt x="2356193" y="774438"/>
                    </a:cubicBezTo>
                    <a:cubicBezTo>
                      <a:pt x="2281237" y="745142"/>
                      <a:pt x="2167061" y="718865"/>
                      <a:pt x="2038734" y="774438"/>
                    </a:cubicBezTo>
                    <a:cubicBezTo>
                      <a:pt x="1902630" y="815856"/>
                      <a:pt x="1868086" y="779586"/>
                      <a:pt x="1799910" y="774438"/>
                    </a:cubicBezTo>
                    <a:cubicBezTo>
                      <a:pt x="1690878" y="750898"/>
                      <a:pt x="1591836" y="770500"/>
                      <a:pt x="1456238" y="774438"/>
                    </a:cubicBezTo>
                    <a:cubicBezTo>
                      <a:pt x="1301601" y="796416"/>
                      <a:pt x="1321958" y="757698"/>
                      <a:pt x="1217415" y="774438"/>
                    </a:cubicBezTo>
                    <a:cubicBezTo>
                      <a:pt x="1117438" y="813756"/>
                      <a:pt x="980939" y="786767"/>
                      <a:pt x="899955" y="774438"/>
                    </a:cubicBezTo>
                    <a:cubicBezTo>
                      <a:pt x="822765" y="798078"/>
                      <a:pt x="765706" y="785097"/>
                      <a:pt x="687344" y="774438"/>
                    </a:cubicBezTo>
                    <a:cubicBezTo>
                      <a:pt x="635286" y="768202"/>
                      <a:pt x="503566" y="783360"/>
                      <a:pt x="396096" y="774438"/>
                    </a:cubicBezTo>
                    <a:cubicBezTo>
                      <a:pt x="273737" y="765147"/>
                      <a:pt x="195269" y="735011"/>
                      <a:pt x="0" y="774438"/>
                    </a:cubicBezTo>
                    <a:cubicBezTo>
                      <a:pt x="-25500" y="707330"/>
                      <a:pt x="20388" y="630161"/>
                      <a:pt x="0" y="573084"/>
                    </a:cubicBezTo>
                    <a:cubicBezTo>
                      <a:pt x="4096" y="520183"/>
                      <a:pt x="11306" y="474311"/>
                      <a:pt x="0" y="394963"/>
                    </a:cubicBezTo>
                    <a:cubicBezTo>
                      <a:pt x="6500" y="320991"/>
                      <a:pt x="14302" y="278976"/>
                      <a:pt x="0" y="216842"/>
                    </a:cubicBezTo>
                    <a:cubicBezTo>
                      <a:pt x="-5803" y="155583"/>
                      <a:pt x="16684" y="65438"/>
                      <a:pt x="0" y="0"/>
                    </a:cubicBezTo>
                    <a:close/>
                  </a:path>
                  <a:path w="2621230" h="774438" stroke="0" extrusionOk="0">
                    <a:moveTo>
                      <a:pt x="0" y="0"/>
                    </a:moveTo>
                    <a:cubicBezTo>
                      <a:pt x="50197" y="-21614"/>
                      <a:pt x="119539" y="21456"/>
                      <a:pt x="265035" y="0"/>
                    </a:cubicBezTo>
                    <a:cubicBezTo>
                      <a:pt x="376416" y="-7211"/>
                      <a:pt x="405314" y="21952"/>
                      <a:pt x="503858" y="0"/>
                    </a:cubicBezTo>
                    <a:cubicBezTo>
                      <a:pt x="586398" y="14100"/>
                      <a:pt x="638586" y="39557"/>
                      <a:pt x="821318" y="0"/>
                    </a:cubicBezTo>
                    <a:cubicBezTo>
                      <a:pt x="948518" y="-40845"/>
                      <a:pt x="1016708" y="25287"/>
                      <a:pt x="1112565" y="0"/>
                    </a:cubicBezTo>
                    <a:cubicBezTo>
                      <a:pt x="1225672" y="-36828"/>
                      <a:pt x="1269081" y="15624"/>
                      <a:pt x="1325176" y="0"/>
                    </a:cubicBezTo>
                    <a:cubicBezTo>
                      <a:pt x="1369628" y="-8086"/>
                      <a:pt x="1488499" y="-803"/>
                      <a:pt x="1537787" y="0"/>
                    </a:cubicBezTo>
                    <a:cubicBezTo>
                      <a:pt x="1576083" y="-42538"/>
                      <a:pt x="1757450" y="39536"/>
                      <a:pt x="1881459" y="0"/>
                    </a:cubicBezTo>
                    <a:cubicBezTo>
                      <a:pt x="1971909" y="-12476"/>
                      <a:pt x="2018638" y="-5227"/>
                      <a:pt x="2094070" y="0"/>
                    </a:cubicBezTo>
                    <a:cubicBezTo>
                      <a:pt x="2156898" y="30002"/>
                      <a:pt x="2285738" y="-19064"/>
                      <a:pt x="2359106" y="0"/>
                    </a:cubicBezTo>
                    <a:cubicBezTo>
                      <a:pt x="2453644" y="-57533"/>
                      <a:pt x="2521525" y="-3356"/>
                      <a:pt x="2621230" y="0"/>
                    </a:cubicBezTo>
                    <a:cubicBezTo>
                      <a:pt x="2619593" y="88500"/>
                      <a:pt x="2581303" y="145599"/>
                      <a:pt x="2621230" y="185865"/>
                    </a:cubicBezTo>
                    <a:cubicBezTo>
                      <a:pt x="2643074" y="232719"/>
                      <a:pt x="2613669" y="324898"/>
                      <a:pt x="2621230" y="387219"/>
                    </a:cubicBezTo>
                    <a:cubicBezTo>
                      <a:pt x="2609748" y="436254"/>
                      <a:pt x="2620600" y="492372"/>
                      <a:pt x="2621230" y="580828"/>
                    </a:cubicBezTo>
                    <a:cubicBezTo>
                      <a:pt x="2625847" y="661004"/>
                      <a:pt x="2626434" y="729152"/>
                      <a:pt x="2621230" y="774438"/>
                    </a:cubicBezTo>
                    <a:cubicBezTo>
                      <a:pt x="2528502" y="862376"/>
                      <a:pt x="2418743" y="798802"/>
                      <a:pt x="2277556" y="774438"/>
                    </a:cubicBezTo>
                    <a:cubicBezTo>
                      <a:pt x="2165157" y="773705"/>
                      <a:pt x="2099695" y="743736"/>
                      <a:pt x="2038734" y="774438"/>
                    </a:cubicBezTo>
                    <a:cubicBezTo>
                      <a:pt x="1954764" y="769188"/>
                      <a:pt x="1892901" y="789368"/>
                      <a:pt x="1773698" y="774438"/>
                    </a:cubicBezTo>
                    <a:cubicBezTo>
                      <a:pt x="1656422" y="824305"/>
                      <a:pt x="1576089" y="730518"/>
                      <a:pt x="1430025" y="774438"/>
                    </a:cubicBezTo>
                    <a:cubicBezTo>
                      <a:pt x="1260461" y="807078"/>
                      <a:pt x="1251668" y="754018"/>
                      <a:pt x="1112565" y="774438"/>
                    </a:cubicBezTo>
                    <a:cubicBezTo>
                      <a:pt x="974369" y="775428"/>
                      <a:pt x="940207" y="760057"/>
                      <a:pt x="821318" y="774438"/>
                    </a:cubicBezTo>
                    <a:cubicBezTo>
                      <a:pt x="674308" y="799756"/>
                      <a:pt x="574197" y="738211"/>
                      <a:pt x="503858" y="774438"/>
                    </a:cubicBezTo>
                    <a:cubicBezTo>
                      <a:pt x="421030" y="774486"/>
                      <a:pt x="324632" y="761811"/>
                      <a:pt x="265035" y="774438"/>
                    </a:cubicBezTo>
                    <a:cubicBezTo>
                      <a:pt x="194849" y="755450"/>
                      <a:pt x="119392" y="751112"/>
                      <a:pt x="0" y="774438"/>
                    </a:cubicBezTo>
                    <a:cubicBezTo>
                      <a:pt x="-7650" y="730547"/>
                      <a:pt x="-11071" y="624069"/>
                      <a:pt x="0" y="573084"/>
                    </a:cubicBezTo>
                    <a:cubicBezTo>
                      <a:pt x="-11519" y="488315"/>
                      <a:pt x="9918" y="481737"/>
                      <a:pt x="0" y="402707"/>
                    </a:cubicBezTo>
                    <a:cubicBezTo>
                      <a:pt x="-4672" y="322828"/>
                      <a:pt x="767" y="311650"/>
                      <a:pt x="0" y="224587"/>
                    </a:cubicBezTo>
                    <a:cubicBezTo>
                      <a:pt x="14168" y="114373"/>
                      <a:pt x="-6703" y="68955"/>
                      <a:pt x="0" y="0"/>
                    </a:cubicBezTo>
                    <a:close/>
                  </a:path>
                  <a:path w="2621230" h="774438" fill="none" stroke="0" extrusionOk="0">
                    <a:moveTo>
                      <a:pt x="0" y="0"/>
                    </a:moveTo>
                    <a:cubicBezTo>
                      <a:pt x="101262" y="12838"/>
                      <a:pt x="206577" y="21747"/>
                      <a:pt x="343672" y="0"/>
                    </a:cubicBezTo>
                    <a:cubicBezTo>
                      <a:pt x="473170" y="-6851"/>
                      <a:pt x="489058" y="-677"/>
                      <a:pt x="608707" y="0"/>
                    </a:cubicBezTo>
                    <a:cubicBezTo>
                      <a:pt x="704145" y="-13749"/>
                      <a:pt x="806104" y="-1624"/>
                      <a:pt x="952380" y="0"/>
                    </a:cubicBezTo>
                    <a:cubicBezTo>
                      <a:pt x="1109191" y="-1746"/>
                      <a:pt x="1215491" y="12274"/>
                      <a:pt x="1296052" y="0"/>
                    </a:cubicBezTo>
                    <a:cubicBezTo>
                      <a:pt x="1405563" y="14233"/>
                      <a:pt x="1458872" y="-152"/>
                      <a:pt x="1613511" y="0"/>
                    </a:cubicBezTo>
                    <a:cubicBezTo>
                      <a:pt x="1756400" y="-29494"/>
                      <a:pt x="1827966" y="10031"/>
                      <a:pt x="1904759" y="0"/>
                    </a:cubicBezTo>
                    <a:cubicBezTo>
                      <a:pt x="1962657" y="-18517"/>
                      <a:pt x="2080808" y="-9313"/>
                      <a:pt x="2143582" y="0"/>
                    </a:cubicBezTo>
                    <a:cubicBezTo>
                      <a:pt x="2194044" y="15488"/>
                      <a:pt x="2515663" y="42936"/>
                      <a:pt x="2621230" y="0"/>
                    </a:cubicBezTo>
                    <a:cubicBezTo>
                      <a:pt x="2648925" y="43118"/>
                      <a:pt x="2620310" y="91746"/>
                      <a:pt x="2621230" y="178120"/>
                    </a:cubicBezTo>
                    <a:cubicBezTo>
                      <a:pt x="2647281" y="259420"/>
                      <a:pt x="2617745" y="332574"/>
                      <a:pt x="2621230" y="371730"/>
                    </a:cubicBezTo>
                    <a:cubicBezTo>
                      <a:pt x="2612408" y="407485"/>
                      <a:pt x="2617336" y="493898"/>
                      <a:pt x="2621230" y="580828"/>
                    </a:cubicBezTo>
                    <a:cubicBezTo>
                      <a:pt x="2634121" y="678215"/>
                      <a:pt x="2620188" y="711158"/>
                      <a:pt x="2621230" y="774438"/>
                    </a:cubicBezTo>
                    <a:cubicBezTo>
                      <a:pt x="2550086" y="770735"/>
                      <a:pt x="2449750" y="747507"/>
                      <a:pt x="2356193" y="774438"/>
                    </a:cubicBezTo>
                    <a:cubicBezTo>
                      <a:pt x="2270383" y="754807"/>
                      <a:pt x="2162503" y="769773"/>
                      <a:pt x="2038734" y="774438"/>
                    </a:cubicBezTo>
                    <a:cubicBezTo>
                      <a:pt x="1895529" y="790783"/>
                      <a:pt x="1880273" y="760211"/>
                      <a:pt x="1799910" y="774438"/>
                    </a:cubicBezTo>
                    <a:cubicBezTo>
                      <a:pt x="1719126" y="745587"/>
                      <a:pt x="1622395" y="755516"/>
                      <a:pt x="1456238" y="774438"/>
                    </a:cubicBezTo>
                    <a:cubicBezTo>
                      <a:pt x="1303815" y="792453"/>
                      <a:pt x="1299412" y="761869"/>
                      <a:pt x="1217415" y="774438"/>
                    </a:cubicBezTo>
                    <a:cubicBezTo>
                      <a:pt x="1124834" y="836025"/>
                      <a:pt x="1005531" y="759508"/>
                      <a:pt x="899955" y="774438"/>
                    </a:cubicBezTo>
                    <a:cubicBezTo>
                      <a:pt x="798805" y="794494"/>
                      <a:pt x="780515" y="754962"/>
                      <a:pt x="687344" y="774438"/>
                    </a:cubicBezTo>
                    <a:cubicBezTo>
                      <a:pt x="592963" y="812625"/>
                      <a:pt x="494986" y="773685"/>
                      <a:pt x="396096" y="774438"/>
                    </a:cubicBezTo>
                    <a:cubicBezTo>
                      <a:pt x="300488" y="810600"/>
                      <a:pt x="169238" y="782452"/>
                      <a:pt x="0" y="774438"/>
                    </a:cubicBezTo>
                    <a:cubicBezTo>
                      <a:pt x="-10629" y="705319"/>
                      <a:pt x="-1930" y="602265"/>
                      <a:pt x="0" y="573084"/>
                    </a:cubicBezTo>
                    <a:cubicBezTo>
                      <a:pt x="-10975" y="527367"/>
                      <a:pt x="3366" y="472577"/>
                      <a:pt x="0" y="394963"/>
                    </a:cubicBezTo>
                    <a:cubicBezTo>
                      <a:pt x="-8749" y="304994"/>
                      <a:pt x="-1461" y="259855"/>
                      <a:pt x="0" y="216842"/>
                    </a:cubicBezTo>
                    <a:cubicBezTo>
                      <a:pt x="5252" y="164403"/>
                      <a:pt x="46972" y="119340"/>
                      <a:pt x="0" y="0"/>
                    </a:cubicBezTo>
                    <a:close/>
                  </a:path>
                  <a:path w="2621230" h="774438" fill="none" stroke="0" extrusionOk="0">
                    <a:moveTo>
                      <a:pt x="0" y="0"/>
                    </a:moveTo>
                    <a:cubicBezTo>
                      <a:pt x="117450" y="-9031"/>
                      <a:pt x="193071" y="3384"/>
                      <a:pt x="343672" y="0"/>
                    </a:cubicBezTo>
                    <a:cubicBezTo>
                      <a:pt x="470610" y="-4874"/>
                      <a:pt x="496254" y="7518"/>
                      <a:pt x="608707" y="0"/>
                    </a:cubicBezTo>
                    <a:cubicBezTo>
                      <a:pt x="730182" y="-6153"/>
                      <a:pt x="832964" y="2256"/>
                      <a:pt x="952380" y="0"/>
                    </a:cubicBezTo>
                    <a:cubicBezTo>
                      <a:pt x="1113827" y="-16375"/>
                      <a:pt x="1211010" y="33592"/>
                      <a:pt x="1296052" y="0"/>
                    </a:cubicBezTo>
                    <a:cubicBezTo>
                      <a:pt x="1385024" y="26685"/>
                      <a:pt x="1453300" y="12333"/>
                      <a:pt x="1613511" y="0"/>
                    </a:cubicBezTo>
                    <a:cubicBezTo>
                      <a:pt x="1748495" y="-16721"/>
                      <a:pt x="1822639" y="18296"/>
                      <a:pt x="1904759" y="0"/>
                    </a:cubicBezTo>
                    <a:cubicBezTo>
                      <a:pt x="1966646" y="-3506"/>
                      <a:pt x="2061158" y="12199"/>
                      <a:pt x="2143582" y="0"/>
                    </a:cubicBezTo>
                    <a:cubicBezTo>
                      <a:pt x="2256946" y="20420"/>
                      <a:pt x="2503938" y="46011"/>
                      <a:pt x="2621230" y="0"/>
                    </a:cubicBezTo>
                    <a:cubicBezTo>
                      <a:pt x="2622253" y="53779"/>
                      <a:pt x="2605620" y="111098"/>
                      <a:pt x="2621230" y="178120"/>
                    </a:cubicBezTo>
                    <a:cubicBezTo>
                      <a:pt x="2649689" y="247692"/>
                      <a:pt x="2629162" y="318183"/>
                      <a:pt x="2621230" y="371730"/>
                    </a:cubicBezTo>
                    <a:cubicBezTo>
                      <a:pt x="2625533" y="426447"/>
                      <a:pt x="2624712" y="502859"/>
                      <a:pt x="2621230" y="580828"/>
                    </a:cubicBezTo>
                    <a:cubicBezTo>
                      <a:pt x="2632198" y="667837"/>
                      <a:pt x="2620694" y="723108"/>
                      <a:pt x="2621230" y="774438"/>
                    </a:cubicBezTo>
                    <a:cubicBezTo>
                      <a:pt x="2539854" y="770163"/>
                      <a:pt x="2442403" y="757648"/>
                      <a:pt x="2356193" y="774438"/>
                    </a:cubicBezTo>
                    <a:cubicBezTo>
                      <a:pt x="2272023" y="737001"/>
                      <a:pt x="2147670" y="746741"/>
                      <a:pt x="2038734" y="774438"/>
                    </a:cubicBezTo>
                    <a:cubicBezTo>
                      <a:pt x="1899035" y="802172"/>
                      <a:pt x="1882695" y="765048"/>
                      <a:pt x="1799910" y="774438"/>
                    </a:cubicBezTo>
                    <a:cubicBezTo>
                      <a:pt x="1727755" y="759199"/>
                      <a:pt x="1604589" y="761525"/>
                      <a:pt x="1456238" y="774438"/>
                    </a:cubicBezTo>
                    <a:cubicBezTo>
                      <a:pt x="1308244" y="797362"/>
                      <a:pt x="1308951" y="756534"/>
                      <a:pt x="1217415" y="774438"/>
                    </a:cubicBezTo>
                    <a:cubicBezTo>
                      <a:pt x="1122191" y="820418"/>
                      <a:pt x="990014" y="760595"/>
                      <a:pt x="899955" y="774438"/>
                    </a:cubicBezTo>
                    <a:cubicBezTo>
                      <a:pt x="804494" y="800995"/>
                      <a:pt x="776041" y="772309"/>
                      <a:pt x="687344" y="774438"/>
                    </a:cubicBezTo>
                    <a:cubicBezTo>
                      <a:pt x="621647" y="779539"/>
                      <a:pt x="500027" y="780405"/>
                      <a:pt x="396096" y="774438"/>
                    </a:cubicBezTo>
                    <a:cubicBezTo>
                      <a:pt x="279156" y="779093"/>
                      <a:pt x="186090" y="755731"/>
                      <a:pt x="0" y="774438"/>
                    </a:cubicBezTo>
                    <a:cubicBezTo>
                      <a:pt x="-19264" y="702660"/>
                      <a:pt x="7246" y="612266"/>
                      <a:pt x="0" y="573084"/>
                    </a:cubicBezTo>
                    <a:cubicBezTo>
                      <a:pt x="-6821" y="513243"/>
                      <a:pt x="-5900" y="474752"/>
                      <a:pt x="0" y="394963"/>
                    </a:cubicBezTo>
                    <a:cubicBezTo>
                      <a:pt x="11189" y="311969"/>
                      <a:pt x="4579" y="273286"/>
                      <a:pt x="0" y="216842"/>
                    </a:cubicBezTo>
                    <a:cubicBezTo>
                      <a:pt x="11057" y="167350"/>
                      <a:pt x="28232" y="83553"/>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5608764"/>
                          <a:gd name="connsiteY0" fmla="*/ 0 h 1347334"/>
                          <a:gd name="connsiteX1" fmla="*/ 735370 w 5608764"/>
                          <a:gd name="connsiteY1" fmla="*/ 0 h 1347334"/>
                          <a:gd name="connsiteX2" fmla="*/ 1302477 w 5608764"/>
                          <a:gd name="connsiteY2" fmla="*/ 0 h 1347334"/>
                          <a:gd name="connsiteX3" fmla="*/ 2037850 w 5608764"/>
                          <a:gd name="connsiteY3" fmla="*/ 0 h 1347334"/>
                          <a:gd name="connsiteX4" fmla="*/ 2773220 w 5608764"/>
                          <a:gd name="connsiteY4" fmla="*/ 0 h 1347334"/>
                          <a:gd name="connsiteX5" fmla="*/ 3452502 w 5608764"/>
                          <a:gd name="connsiteY5" fmla="*/ 0 h 1347334"/>
                          <a:gd name="connsiteX6" fmla="*/ 4075698 w 5608764"/>
                          <a:gd name="connsiteY6" fmla="*/ 0 h 1347334"/>
                          <a:gd name="connsiteX7" fmla="*/ 4586719 w 5608764"/>
                          <a:gd name="connsiteY7" fmla="*/ 0 h 1347334"/>
                          <a:gd name="connsiteX8" fmla="*/ 5608764 w 5608764"/>
                          <a:gd name="connsiteY8" fmla="*/ 0 h 1347334"/>
                          <a:gd name="connsiteX9" fmla="*/ 5608764 w 5608764"/>
                          <a:gd name="connsiteY9" fmla="*/ 309885 h 1347334"/>
                          <a:gd name="connsiteX10" fmla="*/ 5608764 w 5608764"/>
                          <a:gd name="connsiteY10" fmla="*/ 646719 h 1347334"/>
                          <a:gd name="connsiteX11" fmla="*/ 5608764 w 5608764"/>
                          <a:gd name="connsiteY11" fmla="*/ 1010499 h 1347334"/>
                          <a:gd name="connsiteX12" fmla="*/ 5608764 w 5608764"/>
                          <a:gd name="connsiteY12" fmla="*/ 1347334 h 1347334"/>
                          <a:gd name="connsiteX13" fmla="*/ 5041652 w 5608764"/>
                          <a:gd name="connsiteY13" fmla="*/ 1347334 h 1347334"/>
                          <a:gd name="connsiteX14" fmla="*/ 4362371 w 5608764"/>
                          <a:gd name="connsiteY14" fmla="*/ 1347334 h 1347334"/>
                          <a:gd name="connsiteX15" fmla="*/ 3851348 w 5608764"/>
                          <a:gd name="connsiteY15" fmla="*/ 1347334 h 1347334"/>
                          <a:gd name="connsiteX16" fmla="*/ 3115978 w 5608764"/>
                          <a:gd name="connsiteY16" fmla="*/ 1347334 h 1347334"/>
                          <a:gd name="connsiteX17" fmla="*/ 2604957 w 5608764"/>
                          <a:gd name="connsiteY17" fmla="*/ 1347334 h 1347334"/>
                          <a:gd name="connsiteX18" fmla="*/ 1925674 w 5608764"/>
                          <a:gd name="connsiteY18" fmla="*/ 1347334 h 1347334"/>
                          <a:gd name="connsiteX19" fmla="*/ 1470740 w 5608764"/>
                          <a:gd name="connsiteY19" fmla="*/ 1347334 h 1347334"/>
                          <a:gd name="connsiteX20" fmla="*/ 847544 w 5608764"/>
                          <a:gd name="connsiteY20" fmla="*/ 1347334 h 1347334"/>
                          <a:gd name="connsiteX21" fmla="*/ 0 w 5608764"/>
                          <a:gd name="connsiteY21" fmla="*/ 1347334 h 1347334"/>
                          <a:gd name="connsiteX22" fmla="*/ 0 w 5608764"/>
                          <a:gd name="connsiteY22" fmla="*/ 997026 h 1347334"/>
                          <a:gd name="connsiteX23" fmla="*/ 0 w 5608764"/>
                          <a:gd name="connsiteY23" fmla="*/ 687139 h 1347334"/>
                          <a:gd name="connsiteX24" fmla="*/ 0 w 5608764"/>
                          <a:gd name="connsiteY24" fmla="*/ 377252 h 1347334"/>
                          <a:gd name="connsiteX25" fmla="*/ 0 w 5608764"/>
                          <a:gd name="connsiteY25" fmla="*/ 0 h 1347334"/>
                          <a:gd name="connsiteX0" fmla="*/ 0 w 5608764"/>
                          <a:gd name="connsiteY0" fmla="*/ 0 h 1347334"/>
                          <a:gd name="connsiteX1" fmla="*/ 567107 w 5608764"/>
                          <a:gd name="connsiteY1" fmla="*/ 0 h 1347334"/>
                          <a:gd name="connsiteX2" fmla="*/ 1078127 w 5608764"/>
                          <a:gd name="connsiteY2" fmla="*/ 0 h 1347334"/>
                          <a:gd name="connsiteX3" fmla="*/ 1757411 w 5608764"/>
                          <a:gd name="connsiteY3" fmla="*/ 0 h 1347334"/>
                          <a:gd name="connsiteX4" fmla="*/ 2380605 w 5608764"/>
                          <a:gd name="connsiteY4" fmla="*/ 0 h 1347334"/>
                          <a:gd name="connsiteX5" fmla="*/ 2835538 w 5608764"/>
                          <a:gd name="connsiteY5" fmla="*/ 0 h 1347334"/>
                          <a:gd name="connsiteX6" fmla="*/ 3290472 w 5608764"/>
                          <a:gd name="connsiteY6" fmla="*/ 0 h 1347334"/>
                          <a:gd name="connsiteX7" fmla="*/ 4025842 w 5608764"/>
                          <a:gd name="connsiteY7" fmla="*/ 0 h 1347334"/>
                          <a:gd name="connsiteX8" fmla="*/ 4480775 w 5608764"/>
                          <a:gd name="connsiteY8" fmla="*/ 0 h 1347334"/>
                          <a:gd name="connsiteX9" fmla="*/ 5047885 w 5608764"/>
                          <a:gd name="connsiteY9" fmla="*/ 0 h 1347334"/>
                          <a:gd name="connsiteX10" fmla="*/ 5608764 w 5608764"/>
                          <a:gd name="connsiteY10" fmla="*/ 0 h 1347334"/>
                          <a:gd name="connsiteX11" fmla="*/ 5608764 w 5608764"/>
                          <a:gd name="connsiteY11" fmla="*/ 323359 h 1347334"/>
                          <a:gd name="connsiteX12" fmla="*/ 5608764 w 5608764"/>
                          <a:gd name="connsiteY12" fmla="*/ 673667 h 1347334"/>
                          <a:gd name="connsiteX13" fmla="*/ 5608764 w 5608764"/>
                          <a:gd name="connsiteY13" fmla="*/ 1010499 h 1347334"/>
                          <a:gd name="connsiteX14" fmla="*/ 5608764 w 5608764"/>
                          <a:gd name="connsiteY14" fmla="*/ 1347334 h 1347334"/>
                          <a:gd name="connsiteX15" fmla="*/ 4873389 w 5608764"/>
                          <a:gd name="connsiteY15" fmla="*/ 1347334 h 1347334"/>
                          <a:gd name="connsiteX16" fmla="*/ 4362371 w 5608764"/>
                          <a:gd name="connsiteY16" fmla="*/ 1347334 h 1347334"/>
                          <a:gd name="connsiteX17" fmla="*/ 3795261 w 5608764"/>
                          <a:gd name="connsiteY17" fmla="*/ 1347334 h 1347334"/>
                          <a:gd name="connsiteX18" fmla="*/ 3059888 w 5608764"/>
                          <a:gd name="connsiteY18" fmla="*/ 1347334 h 1347334"/>
                          <a:gd name="connsiteX19" fmla="*/ 2380605 w 5608764"/>
                          <a:gd name="connsiteY19" fmla="*/ 1347334 h 1347334"/>
                          <a:gd name="connsiteX20" fmla="*/ 1757411 w 5608764"/>
                          <a:gd name="connsiteY20" fmla="*/ 1347334 h 1347334"/>
                          <a:gd name="connsiteX21" fmla="*/ 1078127 w 5608764"/>
                          <a:gd name="connsiteY21" fmla="*/ 1347334 h 1347334"/>
                          <a:gd name="connsiteX22" fmla="*/ 567107 w 5608764"/>
                          <a:gd name="connsiteY22" fmla="*/ 1347334 h 1347334"/>
                          <a:gd name="connsiteX23" fmla="*/ 0 w 5608764"/>
                          <a:gd name="connsiteY23" fmla="*/ 1347334 h 1347334"/>
                          <a:gd name="connsiteX24" fmla="*/ 0 w 5608764"/>
                          <a:gd name="connsiteY24" fmla="*/ 997026 h 1347334"/>
                          <a:gd name="connsiteX25" fmla="*/ 0 w 5608764"/>
                          <a:gd name="connsiteY25" fmla="*/ 700612 h 1347334"/>
                          <a:gd name="connsiteX26" fmla="*/ 0 w 5608764"/>
                          <a:gd name="connsiteY26" fmla="*/ 390726 h 1347334"/>
                          <a:gd name="connsiteX27" fmla="*/ 0 w 5608764"/>
                          <a:gd name="connsiteY27" fmla="*/ 0 h 1347334"/>
                          <a:gd name="connsiteX0" fmla="*/ 0 w 5608764"/>
                          <a:gd name="connsiteY0" fmla="*/ 0 h 1347334"/>
                          <a:gd name="connsiteX1" fmla="*/ 735370 w 5608764"/>
                          <a:gd name="connsiteY1" fmla="*/ 0 h 1347334"/>
                          <a:gd name="connsiteX2" fmla="*/ 1302477 w 5608764"/>
                          <a:gd name="connsiteY2" fmla="*/ 0 h 1347334"/>
                          <a:gd name="connsiteX3" fmla="*/ 2037850 w 5608764"/>
                          <a:gd name="connsiteY3" fmla="*/ 0 h 1347334"/>
                          <a:gd name="connsiteX4" fmla="*/ 2773220 w 5608764"/>
                          <a:gd name="connsiteY4" fmla="*/ 0 h 1347334"/>
                          <a:gd name="connsiteX5" fmla="*/ 3452502 w 5608764"/>
                          <a:gd name="connsiteY5" fmla="*/ 0 h 1347334"/>
                          <a:gd name="connsiteX6" fmla="*/ 4075698 w 5608764"/>
                          <a:gd name="connsiteY6" fmla="*/ 0 h 1347334"/>
                          <a:gd name="connsiteX7" fmla="*/ 4586719 w 5608764"/>
                          <a:gd name="connsiteY7" fmla="*/ 0 h 1347334"/>
                          <a:gd name="connsiteX8" fmla="*/ 5608764 w 5608764"/>
                          <a:gd name="connsiteY8" fmla="*/ 0 h 1347334"/>
                          <a:gd name="connsiteX9" fmla="*/ 5608764 w 5608764"/>
                          <a:gd name="connsiteY9" fmla="*/ 309885 h 1347334"/>
                          <a:gd name="connsiteX10" fmla="*/ 5608764 w 5608764"/>
                          <a:gd name="connsiteY10" fmla="*/ 646719 h 1347334"/>
                          <a:gd name="connsiteX11" fmla="*/ 5608764 w 5608764"/>
                          <a:gd name="connsiteY11" fmla="*/ 1010499 h 1347334"/>
                          <a:gd name="connsiteX12" fmla="*/ 5608764 w 5608764"/>
                          <a:gd name="connsiteY12" fmla="*/ 1347334 h 1347334"/>
                          <a:gd name="connsiteX13" fmla="*/ 5041652 w 5608764"/>
                          <a:gd name="connsiteY13" fmla="*/ 1347334 h 1347334"/>
                          <a:gd name="connsiteX14" fmla="*/ 4362371 w 5608764"/>
                          <a:gd name="connsiteY14" fmla="*/ 1347334 h 1347334"/>
                          <a:gd name="connsiteX15" fmla="*/ 3851348 w 5608764"/>
                          <a:gd name="connsiteY15" fmla="*/ 1347334 h 1347334"/>
                          <a:gd name="connsiteX16" fmla="*/ 3115978 w 5608764"/>
                          <a:gd name="connsiteY16" fmla="*/ 1347334 h 1347334"/>
                          <a:gd name="connsiteX17" fmla="*/ 2604957 w 5608764"/>
                          <a:gd name="connsiteY17" fmla="*/ 1347334 h 1347334"/>
                          <a:gd name="connsiteX18" fmla="*/ 1925674 w 5608764"/>
                          <a:gd name="connsiteY18" fmla="*/ 1347334 h 1347334"/>
                          <a:gd name="connsiteX19" fmla="*/ 1470740 w 5608764"/>
                          <a:gd name="connsiteY19" fmla="*/ 1347334 h 1347334"/>
                          <a:gd name="connsiteX20" fmla="*/ 847544 w 5608764"/>
                          <a:gd name="connsiteY20" fmla="*/ 1347334 h 1347334"/>
                          <a:gd name="connsiteX21" fmla="*/ 0 w 5608764"/>
                          <a:gd name="connsiteY21" fmla="*/ 1347334 h 1347334"/>
                          <a:gd name="connsiteX22" fmla="*/ 0 w 5608764"/>
                          <a:gd name="connsiteY22" fmla="*/ 997026 h 1347334"/>
                          <a:gd name="connsiteX23" fmla="*/ 0 w 5608764"/>
                          <a:gd name="connsiteY23" fmla="*/ 687139 h 1347334"/>
                          <a:gd name="connsiteX24" fmla="*/ 0 w 5608764"/>
                          <a:gd name="connsiteY24" fmla="*/ 377252 h 1347334"/>
                          <a:gd name="connsiteX25" fmla="*/ 0 w 5608764"/>
                          <a:gd name="connsiteY25" fmla="*/ 0 h 1347334"/>
                          <a:gd name="connsiteX0" fmla="*/ 0 w 5608764"/>
                          <a:gd name="connsiteY0" fmla="*/ 0 h 1347334"/>
                          <a:gd name="connsiteX1" fmla="*/ 735370 w 5608764"/>
                          <a:gd name="connsiteY1" fmla="*/ 0 h 1347334"/>
                          <a:gd name="connsiteX2" fmla="*/ 1302477 w 5608764"/>
                          <a:gd name="connsiteY2" fmla="*/ 0 h 1347334"/>
                          <a:gd name="connsiteX3" fmla="*/ 2037850 w 5608764"/>
                          <a:gd name="connsiteY3" fmla="*/ 0 h 1347334"/>
                          <a:gd name="connsiteX4" fmla="*/ 2773220 w 5608764"/>
                          <a:gd name="connsiteY4" fmla="*/ 0 h 1347334"/>
                          <a:gd name="connsiteX5" fmla="*/ 3452502 w 5608764"/>
                          <a:gd name="connsiteY5" fmla="*/ 0 h 1347334"/>
                          <a:gd name="connsiteX6" fmla="*/ 4075698 w 5608764"/>
                          <a:gd name="connsiteY6" fmla="*/ 0 h 1347334"/>
                          <a:gd name="connsiteX7" fmla="*/ 4586719 w 5608764"/>
                          <a:gd name="connsiteY7" fmla="*/ 0 h 1347334"/>
                          <a:gd name="connsiteX8" fmla="*/ 5608764 w 5608764"/>
                          <a:gd name="connsiteY8" fmla="*/ 0 h 1347334"/>
                          <a:gd name="connsiteX9" fmla="*/ 5608764 w 5608764"/>
                          <a:gd name="connsiteY9" fmla="*/ 309885 h 1347334"/>
                          <a:gd name="connsiteX10" fmla="*/ 5608764 w 5608764"/>
                          <a:gd name="connsiteY10" fmla="*/ 646719 h 1347334"/>
                          <a:gd name="connsiteX11" fmla="*/ 5608764 w 5608764"/>
                          <a:gd name="connsiteY11" fmla="*/ 1010499 h 1347334"/>
                          <a:gd name="connsiteX12" fmla="*/ 5608764 w 5608764"/>
                          <a:gd name="connsiteY12" fmla="*/ 1347334 h 1347334"/>
                          <a:gd name="connsiteX13" fmla="*/ 5041652 w 5608764"/>
                          <a:gd name="connsiteY13" fmla="*/ 1347334 h 1347334"/>
                          <a:gd name="connsiteX14" fmla="*/ 4362371 w 5608764"/>
                          <a:gd name="connsiteY14" fmla="*/ 1347334 h 1347334"/>
                          <a:gd name="connsiteX15" fmla="*/ 3851348 w 5608764"/>
                          <a:gd name="connsiteY15" fmla="*/ 1347334 h 1347334"/>
                          <a:gd name="connsiteX16" fmla="*/ 3115978 w 5608764"/>
                          <a:gd name="connsiteY16" fmla="*/ 1347334 h 1347334"/>
                          <a:gd name="connsiteX17" fmla="*/ 2604957 w 5608764"/>
                          <a:gd name="connsiteY17" fmla="*/ 1347334 h 1347334"/>
                          <a:gd name="connsiteX18" fmla="*/ 1925674 w 5608764"/>
                          <a:gd name="connsiteY18" fmla="*/ 1347334 h 1347334"/>
                          <a:gd name="connsiteX19" fmla="*/ 1470740 w 5608764"/>
                          <a:gd name="connsiteY19" fmla="*/ 1347334 h 1347334"/>
                          <a:gd name="connsiteX20" fmla="*/ 847544 w 5608764"/>
                          <a:gd name="connsiteY20" fmla="*/ 1347334 h 1347334"/>
                          <a:gd name="connsiteX21" fmla="*/ 0 w 5608764"/>
                          <a:gd name="connsiteY21" fmla="*/ 1347334 h 1347334"/>
                          <a:gd name="connsiteX22" fmla="*/ 0 w 5608764"/>
                          <a:gd name="connsiteY22" fmla="*/ 997026 h 1347334"/>
                          <a:gd name="connsiteX23" fmla="*/ 0 w 5608764"/>
                          <a:gd name="connsiteY23" fmla="*/ 687139 h 1347334"/>
                          <a:gd name="connsiteX24" fmla="*/ 0 w 5608764"/>
                          <a:gd name="connsiteY24" fmla="*/ 377252 h 1347334"/>
                          <a:gd name="connsiteX25" fmla="*/ 0 w 5608764"/>
                          <a:gd name="connsiteY25" fmla="*/ 0 h 134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08764" h="1347334" fill="none" extrusionOk="0">
                            <a:moveTo>
                              <a:pt x="0" y="0"/>
                            </a:moveTo>
                            <a:cubicBezTo>
                              <a:pt x="281742" y="-57056"/>
                              <a:pt x="369069" y="-21812"/>
                              <a:pt x="735370" y="0"/>
                            </a:cubicBezTo>
                            <a:cubicBezTo>
                              <a:pt x="1032579" y="-5866"/>
                              <a:pt x="1080239" y="15214"/>
                              <a:pt x="1302477" y="0"/>
                            </a:cubicBezTo>
                            <a:cubicBezTo>
                              <a:pt x="1616218" y="-51980"/>
                              <a:pt x="1807438" y="-7876"/>
                              <a:pt x="2037850" y="0"/>
                            </a:cubicBezTo>
                            <a:cubicBezTo>
                              <a:pt x="2437385" y="-36850"/>
                              <a:pt x="2598486" y="162170"/>
                              <a:pt x="2773220" y="0"/>
                            </a:cubicBezTo>
                            <a:cubicBezTo>
                              <a:pt x="2937942" y="42327"/>
                              <a:pt x="3115904" y="76840"/>
                              <a:pt x="3452502" y="0"/>
                            </a:cubicBezTo>
                            <a:cubicBezTo>
                              <a:pt x="3693692" y="-73841"/>
                              <a:pt x="3869744" y="36413"/>
                              <a:pt x="4075698" y="0"/>
                            </a:cubicBezTo>
                            <a:cubicBezTo>
                              <a:pt x="4145317" y="29333"/>
                              <a:pt x="4334586" y="39106"/>
                              <a:pt x="4586719" y="0"/>
                            </a:cubicBezTo>
                            <a:cubicBezTo>
                              <a:pt x="4903436" y="117320"/>
                              <a:pt x="5264769" y="-13724"/>
                              <a:pt x="5608764" y="0"/>
                            </a:cubicBezTo>
                            <a:cubicBezTo>
                              <a:pt x="5562386" y="96383"/>
                              <a:pt x="5551188" y="203680"/>
                              <a:pt x="5608764" y="309885"/>
                            </a:cubicBezTo>
                            <a:cubicBezTo>
                              <a:pt x="5696329" y="455846"/>
                              <a:pt x="5632487" y="527995"/>
                              <a:pt x="5608764" y="646719"/>
                            </a:cubicBezTo>
                            <a:cubicBezTo>
                              <a:pt x="5657341" y="796495"/>
                              <a:pt x="5625053" y="920439"/>
                              <a:pt x="5608764" y="1010499"/>
                            </a:cubicBezTo>
                            <a:cubicBezTo>
                              <a:pt x="5667314" y="1139942"/>
                              <a:pt x="5540560" y="1264968"/>
                              <a:pt x="5608764" y="1347334"/>
                            </a:cubicBezTo>
                            <a:cubicBezTo>
                              <a:pt x="5454689" y="1291805"/>
                              <a:pt x="5189659" y="1282595"/>
                              <a:pt x="5041652" y="1347334"/>
                            </a:cubicBezTo>
                            <a:cubicBezTo>
                              <a:pt x="4889633" y="1283134"/>
                              <a:pt x="4625245" y="1217837"/>
                              <a:pt x="4362371" y="1347334"/>
                            </a:cubicBezTo>
                            <a:cubicBezTo>
                              <a:pt x="4073542" y="1434179"/>
                              <a:pt x="3989250" y="1370000"/>
                              <a:pt x="3851348" y="1347334"/>
                            </a:cubicBezTo>
                            <a:cubicBezTo>
                              <a:pt x="3611167" y="1297673"/>
                              <a:pt x="3362771" y="1366667"/>
                              <a:pt x="3115978" y="1347334"/>
                            </a:cubicBezTo>
                            <a:cubicBezTo>
                              <a:pt x="2796238" y="1394387"/>
                              <a:pt x="2848610" y="1318613"/>
                              <a:pt x="2604957" y="1347334"/>
                            </a:cubicBezTo>
                            <a:cubicBezTo>
                              <a:pt x="2374364" y="1439315"/>
                              <a:pt x="2086822" y="1403742"/>
                              <a:pt x="1925674" y="1347334"/>
                            </a:cubicBezTo>
                            <a:cubicBezTo>
                              <a:pt x="1770804" y="1386455"/>
                              <a:pt x="1640059" y="1387022"/>
                              <a:pt x="1470740" y="1347334"/>
                            </a:cubicBezTo>
                            <a:cubicBezTo>
                              <a:pt x="1404475" y="1286731"/>
                              <a:pt x="1048792" y="1388207"/>
                              <a:pt x="847544" y="1347334"/>
                            </a:cubicBezTo>
                            <a:cubicBezTo>
                              <a:pt x="590155" y="1320319"/>
                              <a:pt x="424809" y="1271891"/>
                              <a:pt x="0" y="1347334"/>
                            </a:cubicBezTo>
                            <a:cubicBezTo>
                              <a:pt x="-83072" y="1229685"/>
                              <a:pt x="50228" y="1101785"/>
                              <a:pt x="0" y="997026"/>
                            </a:cubicBezTo>
                            <a:cubicBezTo>
                              <a:pt x="25877" y="892144"/>
                              <a:pt x="39926" y="814892"/>
                              <a:pt x="0" y="687139"/>
                            </a:cubicBezTo>
                            <a:cubicBezTo>
                              <a:pt x="22207" y="566866"/>
                              <a:pt x="35744" y="492872"/>
                              <a:pt x="0" y="377252"/>
                            </a:cubicBezTo>
                            <a:cubicBezTo>
                              <a:pt x="-14862" y="252204"/>
                              <a:pt x="35519" y="89706"/>
                              <a:pt x="0" y="0"/>
                            </a:cubicBezTo>
                            <a:close/>
                          </a:path>
                          <a:path w="5608764" h="1347334" stroke="0" extrusionOk="0">
                            <a:moveTo>
                              <a:pt x="0" y="0"/>
                            </a:moveTo>
                            <a:cubicBezTo>
                              <a:pt x="101438" y="-45382"/>
                              <a:pt x="221585" y="55633"/>
                              <a:pt x="567107" y="0"/>
                            </a:cubicBezTo>
                            <a:cubicBezTo>
                              <a:pt x="791535" y="-10261"/>
                              <a:pt x="867232" y="40276"/>
                              <a:pt x="1078127" y="0"/>
                            </a:cubicBezTo>
                            <a:cubicBezTo>
                              <a:pt x="1241910" y="47122"/>
                              <a:pt x="1344007" y="76221"/>
                              <a:pt x="1757411" y="0"/>
                            </a:cubicBezTo>
                            <a:cubicBezTo>
                              <a:pt x="2009677" y="-98750"/>
                              <a:pt x="2185429" y="43617"/>
                              <a:pt x="2380605" y="0"/>
                            </a:cubicBezTo>
                            <a:cubicBezTo>
                              <a:pt x="2602356" y="-77574"/>
                              <a:pt x="2707043" y="45793"/>
                              <a:pt x="2835538" y="0"/>
                            </a:cubicBezTo>
                            <a:cubicBezTo>
                              <a:pt x="2920457" y="-29325"/>
                              <a:pt x="3187726" y="-24722"/>
                              <a:pt x="3290472" y="0"/>
                            </a:cubicBezTo>
                            <a:cubicBezTo>
                              <a:pt x="3346227" y="-116323"/>
                              <a:pt x="3742612" y="89145"/>
                              <a:pt x="4025842" y="0"/>
                            </a:cubicBezTo>
                            <a:cubicBezTo>
                              <a:pt x="4196110" y="-18781"/>
                              <a:pt x="4327403" y="-17336"/>
                              <a:pt x="4480775" y="0"/>
                            </a:cubicBezTo>
                            <a:cubicBezTo>
                              <a:pt x="4599489" y="77789"/>
                              <a:pt x="4892826" y="-38542"/>
                              <a:pt x="5047885" y="0"/>
                            </a:cubicBezTo>
                            <a:cubicBezTo>
                              <a:pt x="5255244" y="-130195"/>
                              <a:pt x="5353994" y="-34807"/>
                              <a:pt x="5608764" y="0"/>
                            </a:cubicBezTo>
                            <a:cubicBezTo>
                              <a:pt x="5603087" y="174945"/>
                              <a:pt x="5510834" y="252861"/>
                              <a:pt x="5608764" y="323359"/>
                            </a:cubicBezTo>
                            <a:cubicBezTo>
                              <a:pt x="5654207" y="417685"/>
                              <a:pt x="5572408" y="549335"/>
                              <a:pt x="5608764" y="673667"/>
                            </a:cubicBezTo>
                            <a:cubicBezTo>
                              <a:pt x="5559754" y="743107"/>
                              <a:pt x="5620024" y="871106"/>
                              <a:pt x="5608764" y="1010499"/>
                            </a:cubicBezTo>
                            <a:cubicBezTo>
                              <a:pt x="5617378" y="1143342"/>
                              <a:pt x="5633286" y="1271189"/>
                              <a:pt x="5608764" y="1347334"/>
                            </a:cubicBezTo>
                            <a:cubicBezTo>
                              <a:pt x="5420124" y="1528875"/>
                              <a:pt x="5196593" y="1458489"/>
                              <a:pt x="4873389" y="1347334"/>
                            </a:cubicBezTo>
                            <a:cubicBezTo>
                              <a:pt x="4657521" y="1339014"/>
                              <a:pt x="4502087" y="1264604"/>
                              <a:pt x="4362371" y="1347334"/>
                            </a:cubicBezTo>
                            <a:cubicBezTo>
                              <a:pt x="4150836" y="1326373"/>
                              <a:pt x="4054264" y="1397809"/>
                              <a:pt x="3795261" y="1347334"/>
                            </a:cubicBezTo>
                            <a:cubicBezTo>
                              <a:pt x="3541739" y="1474475"/>
                              <a:pt x="3372803" y="1260161"/>
                              <a:pt x="3059888" y="1347334"/>
                            </a:cubicBezTo>
                            <a:cubicBezTo>
                              <a:pt x="2691495" y="1406272"/>
                              <a:pt x="2674940" y="1305413"/>
                              <a:pt x="2380605" y="1347334"/>
                            </a:cubicBezTo>
                            <a:cubicBezTo>
                              <a:pt x="2090946" y="1331398"/>
                              <a:pt x="1992013" y="1329625"/>
                              <a:pt x="1757411" y="1347334"/>
                            </a:cubicBezTo>
                            <a:cubicBezTo>
                              <a:pt x="1409065" y="1405145"/>
                              <a:pt x="1213050" y="1241158"/>
                              <a:pt x="1078127" y="1347334"/>
                            </a:cubicBezTo>
                            <a:cubicBezTo>
                              <a:pt x="898581" y="1340491"/>
                              <a:pt x="699438" y="1315744"/>
                              <a:pt x="567107" y="1347334"/>
                            </a:cubicBezTo>
                            <a:cubicBezTo>
                              <a:pt x="410680" y="1303139"/>
                              <a:pt x="271861" y="1268505"/>
                              <a:pt x="0" y="1347334"/>
                            </a:cubicBezTo>
                            <a:cubicBezTo>
                              <a:pt x="-6978" y="1293464"/>
                              <a:pt x="-33170" y="1072008"/>
                              <a:pt x="0" y="997026"/>
                            </a:cubicBezTo>
                            <a:cubicBezTo>
                              <a:pt x="-27339" y="844345"/>
                              <a:pt x="26330" y="838078"/>
                              <a:pt x="0" y="700612"/>
                            </a:cubicBezTo>
                            <a:cubicBezTo>
                              <a:pt x="-14165" y="559962"/>
                              <a:pt x="-1852" y="537537"/>
                              <a:pt x="0" y="390726"/>
                            </a:cubicBezTo>
                            <a:cubicBezTo>
                              <a:pt x="37334" y="189804"/>
                              <a:pt x="-28491" y="126220"/>
                              <a:pt x="0" y="0"/>
                            </a:cubicBezTo>
                            <a:close/>
                          </a:path>
                          <a:path w="5608764" h="1347334" fill="none" stroke="0" extrusionOk="0">
                            <a:moveTo>
                              <a:pt x="0" y="0"/>
                            </a:moveTo>
                            <a:cubicBezTo>
                              <a:pt x="180150" y="70137"/>
                              <a:pt x="440220" y="74939"/>
                              <a:pt x="735370" y="0"/>
                            </a:cubicBezTo>
                            <a:cubicBezTo>
                              <a:pt x="1014179" y="-11691"/>
                              <a:pt x="1048864" y="-9276"/>
                              <a:pt x="1302477" y="0"/>
                            </a:cubicBezTo>
                            <a:cubicBezTo>
                              <a:pt x="1489147" y="-79745"/>
                              <a:pt x="1706159" y="-21353"/>
                              <a:pt x="2037850" y="0"/>
                            </a:cubicBezTo>
                            <a:cubicBezTo>
                              <a:pt x="2412374" y="13519"/>
                              <a:pt x="2584066" y="11606"/>
                              <a:pt x="2773220" y="0"/>
                            </a:cubicBezTo>
                            <a:cubicBezTo>
                              <a:pt x="3009581" y="26882"/>
                              <a:pt x="3129335" y="-23286"/>
                              <a:pt x="3452502" y="0"/>
                            </a:cubicBezTo>
                            <a:cubicBezTo>
                              <a:pt x="3775256" y="-93297"/>
                              <a:pt x="3911671" y="-17434"/>
                              <a:pt x="4075698" y="0"/>
                            </a:cubicBezTo>
                            <a:cubicBezTo>
                              <a:pt x="4164699" y="-52412"/>
                              <a:pt x="4473391" y="-50868"/>
                              <a:pt x="4586719" y="0"/>
                            </a:cubicBezTo>
                            <a:cubicBezTo>
                              <a:pt x="4677648" y="28480"/>
                              <a:pt x="5397277" y="44084"/>
                              <a:pt x="5608764" y="0"/>
                            </a:cubicBezTo>
                            <a:cubicBezTo>
                              <a:pt x="5684237" y="57030"/>
                              <a:pt x="5614599" y="130523"/>
                              <a:pt x="5608764" y="309885"/>
                            </a:cubicBezTo>
                            <a:cubicBezTo>
                              <a:pt x="5676830" y="467358"/>
                              <a:pt x="5601915" y="581612"/>
                              <a:pt x="5608764" y="646719"/>
                            </a:cubicBezTo>
                            <a:cubicBezTo>
                              <a:pt x="5577960" y="692451"/>
                              <a:pt x="5631302" y="839276"/>
                              <a:pt x="5608764" y="1010499"/>
                            </a:cubicBezTo>
                            <a:cubicBezTo>
                              <a:pt x="5645140" y="1179859"/>
                              <a:pt x="5621357" y="1231575"/>
                              <a:pt x="5608764" y="1347334"/>
                            </a:cubicBezTo>
                            <a:cubicBezTo>
                              <a:pt x="5457905" y="1334570"/>
                              <a:pt x="5259686" y="1264515"/>
                              <a:pt x="5041652" y="1347334"/>
                            </a:cubicBezTo>
                            <a:cubicBezTo>
                              <a:pt x="4879007" y="1281329"/>
                              <a:pt x="4615243" y="1375385"/>
                              <a:pt x="4362371" y="1347334"/>
                            </a:cubicBezTo>
                            <a:cubicBezTo>
                              <a:pt x="4052203" y="1365801"/>
                              <a:pt x="4019057" y="1327658"/>
                              <a:pt x="3851348" y="1347334"/>
                            </a:cubicBezTo>
                            <a:cubicBezTo>
                              <a:pt x="3668378" y="1274918"/>
                              <a:pt x="3507448" y="1327882"/>
                              <a:pt x="3115978" y="1347334"/>
                            </a:cubicBezTo>
                            <a:cubicBezTo>
                              <a:pt x="2787862" y="1374846"/>
                              <a:pt x="2778434" y="1333134"/>
                              <a:pt x="2604957" y="1347334"/>
                            </a:cubicBezTo>
                            <a:cubicBezTo>
                              <a:pt x="2404113" y="1485157"/>
                              <a:pt x="2156867" y="1355218"/>
                              <a:pt x="1925674" y="1347334"/>
                            </a:cubicBezTo>
                            <a:cubicBezTo>
                              <a:pt x="1723556" y="1371044"/>
                              <a:pt x="1664424" y="1308199"/>
                              <a:pt x="1470740" y="1347334"/>
                            </a:cubicBezTo>
                            <a:cubicBezTo>
                              <a:pt x="1265552" y="1418427"/>
                              <a:pt x="1014317" y="1389854"/>
                              <a:pt x="847544" y="1347334"/>
                            </a:cubicBezTo>
                            <a:cubicBezTo>
                              <a:pt x="712629" y="1457493"/>
                              <a:pt x="294843" y="1410989"/>
                              <a:pt x="0" y="1347334"/>
                            </a:cubicBezTo>
                            <a:cubicBezTo>
                              <a:pt x="-22564" y="1233969"/>
                              <a:pt x="-8859" y="1037754"/>
                              <a:pt x="0" y="997026"/>
                            </a:cubicBezTo>
                            <a:cubicBezTo>
                              <a:pt x="-23951" y="944057"/>
                              <a:pt x="20473" y="802256"/>
                              <a:pt x="0" y="687139"/>
                            </a:cubicBezTo>
                            <a:cubicBezTo>
                              <a:pt x="-36195" y="525966"/>
                              <a:pt x="-9144" y="439963"/>
                              <a:pt x="0" y="377252"/>
                            </a:cubicBezTo>
                            <a:cubicBezTo>
                              <a:pt x="16040" y="273680"/>
                              <a:pt x="123452" y="224645"/>
                              <a:pt x="0" y="0"/>
                            </a:cubicBezTo>
                            <a:close/>
                          </a:path>
                          <a:path w="5608764" h="1347334" fill="none" stroke="0" extrusionOk="0">
                            <a:moveTo>
                              <a:pt x="0" y="0"/>
                            </a:moveTo>
                            <a:cubicBezTo>
                              <a:pt x="271227" y="-12269"/>
                              <a:pt x="405582" y="2529"/>
                              <a:pt x="735370" y="0"/>
                            </a:cubicBezTo>
                            <a:cubicBezTo>
                              <a:pt x="999026" y="-23467"/>
                              <a:pt x="1068369" y="18484"/>
                              <a:pt x="1302477" y="0"/>
                            </a:cubicBezTo>
                            <a:cubicBezTo>
                              <a:pt x="1589568" y="-55126"/>
                              <a:pt x="1812559" y="-53550"/>
                              <a:pt x="2037850" y="0"/>
                            </a:cubicBezTo>
                            <a:cubicBezTo>
                              <a:pt x="2354934" y="-11323"/>
                              <a:pt x="2585008" y="62502"/>
                              <a:pt x="2773220" y="0"/>
                            </a:cubicBezTo>
                            <a:cubicBezTo>
                              <a:pt x="3002373" y="61490"/>
                              <a:pt x="3114468" y="2451"/>
                              <a:pt x="3452502" y="0"/>
                            </a:cubicBezTo>
                            <a:cubicBezTo>
                              <a:pt x="3743929" y="-38997"/>
                              <a:pt x="3885544" y="75887"/>
                              <a:pt x="4075698" y="0"/>
                            </a:cubicBezTo>
                            <a:cubicBezTo>
                              <a:pt x="4201402" y="4893"/>
                              <a:pt x="4433113" y="11383"/>
                              <a:pt x="4586719" y="0"/>
                            </a:cubicBezTo>
                            <a:cubicBezTo>
                              <a:pt x="4838802" y="5557"/>
                              <a:pt x="5387141" y="98196"/>
                              <a:pt x="5608764" y="0"/>
                            </a:cubicBezTo>
                            <a:cubicBezTo>
                              <a:pt x="5604910" y="68557"/>
                              <a:pt x="5572889" y="191494"/>
                              <a:pt x="5608764" y="309885"/>
                            </a:cubicBezTo>
                            <a:cubicBezTo>
                              <a:pt x="5676005" y="447932"/>
                              <a:pt x="5624398" y="568841"/>
                              <a:pt x="5608764" y="646719"/>
                            </a:cubicBezTo>
                            <a:cubicBezTo>
                              <a:pt x="5619472" y="754400"/>
                              <a:pt x="5647451" y="862365"/>
                              <a:pt x="5608764" y="1010499"/>
                            </a:cubicBezTo>
                            <a:cubicBezTo>
                              <a:pt x="5617583" y="1184093"/>
                              <a:pt x="5614513" y="1279890"/>
                              <a:pt x="5608764" y="1347334"/>
                            </a:cubicBezTo>
                            <a:cubicBezTo>
                              <a:pt x="5419533" y="1368787"/>
                              <a:pt x="5201626" y="1320252"/>
                              <a:pt x="5041652" y="1347334"/>
                            </a:cubicBezTo>
                            <a:cubicBezTo>
                              <a:pt x="4808887" y="1250428"/>
                              <a:pt x="4643848" y="1339299"/>
                              <a:pt x="4362371" y="1347334"/>
                            </a:cubicBezTo>
                            <a:cubicBezTo>
                              <a:pt x="4068393" y="1377321"/>
                              <a:pt x="4021305" y="1329526"/>
                              <a:pt x="3851348" y="1347334"/>
                            </a:cubicBezTo>
                            <a:cubicBezTo>
                              <a:pt x="3701415" y="1365169"/>
                              <a:pt x="3495993" y="1367362"/>
                              <a:pt x="3115978" y="1347334"/>
                            </a:cubicBezTo>
                            <a:cubicBezTo>
                              <a:pt x="2792584" y="1405209"/>
                              <a:pt x="2801733" y="1318609"/>
                              <a:pt x="2604957" y="1347334"/>
                            </a:cubicBezTo>
                            <a:cubicBezTo>
                              <a:pt x="2354759" y="1426193"/>
                              <a:pt x="2119042" y="1276193"/>
                              <a:pt x="1925674" y="1347334"/>
                            </a:cubicBezTo>
                            <a:cubicBezTo>
                              <a:pt x="1723839" y="1384901"/>
                              <a:pt x="1670162" y="1343061"/>
                              <a:pt x="1470740" y="1347334"/>
                            </a:cubicBezTo>
                            <a:cubicBezTo>
                              <a:pt x="1352227" y="1388599"/>
                              <a:pt x="1116556" y="1360565"/>
                              <a:pt x="847544" y="1347334"/>
                            </a:cubicBezTo>
                            <a:cubicBezTo>
                              <a:pt x="594405" y="1360876"/>
                              <a:pt x="389691" y="1320388"/>
                              <a:pt x="0" y="1347334"/>
                            </a:cubicBezTo>
                            <a:cubicBezTo>
                              <a:pt x="-45858" y="1210893"/>
                              <a:pt x="19184" y="1052990"/>
                              <a:pt x="0" y="997026"/>
                            </a:cubicBezTo>
                            <a:cubicBezTo>
                              <a:pt x="-16730" y="908460"/>
                              <a:pt x="-3758" y="839083"/>
                              <a:pt x="0" y="687139"/>
                            </a:cubicBezTo>
                            <a:cubicBezTo>
                              <a:pt x="20756" y="535893"/>
                              <a:pt x="19901" y="480671"/>
                              <a:pt x="0" y="377252"/>
                            </a:cubicBezTo>
                            <a:cubicBezTo>
                              <a:pt x="51265" y="257023"/>
                              <a:pt x="67425" y="139938"/>
                              <a:pt x="0" y="0"/>
                            </a:cubicBezTo>
                            <a:close/>
                          </a:path>
                          <a:path w="5608764" h="1347334" fill="none" stroke="0" extrusionOk="0">
                            <a:moveTo>
                              <a:pt x="0" y="0"/>
                            </a:moveTo>
                            <a:cubicBezTo>
                              <a:pt x="258201" y="-31071"/>
                              <a:pt x="357780" y="-10458"/>
                              <a:pt x="735370" y="0"/>
                            </a:cubicBezTo>
                            <a:cubicBezTo>
                              <a:pt x="1009312" y="-6151"/>
                              <a:pt x="1062511" y="11835"/>
                              <a:pt x="1302477" y="0"/>
                            </a:cubicBezTo>
                            <a:cubicBezTo>
                              <a:pt x="1559023" y="8358"/>
                              <a:pt x="1819346" y="-6467"/>
                              <a:pt x="2037850" y="0"/>
                            </a:cubicBezTo>
                            <a:cubicBezTo>
                              <a:pt x="2382182" y="-30584"/>
                              <a:pt x="2596966" y="103696"/>
                              <a:pt x="2773220" y="0"/>
                            </a:cubicBezTo>
                            <a:cubicBezTo>
                              <a:pt x="2952351" y="60123"/>
                              <a:pt x="3095578" y="51839"/>
                              <a:pt x="3452502" y="0"/>
                            </a:cubicBezTo>
                            <a:cubicBezTo>
                              <a:pt x="3736953" y="-82391"/>
                              <a:pt x="3834493" y="37222"/>
                              <a:pt x="4075698" y="0"/>
                            </a:cubicBezTo>
                            <a:cubicBezTo>
                              <a:pt x="4215136" y="683"/>
                              <a:pt x="4390261" y="28539"/>
                              <a:pt x="4586719" y="0"/>
                            </a:cubicBezTo>
                            <a:cubicBezTo>
                              <a:pt x="4834207" y="149713"/>
                              <a:pt x="5351752" y="83426"/>
                              <a:pt x="5608764" y="0"/>
                            </a:cubicBezTo>
                            <a:cubicBezTo>
                              <a:pt x="5603058" y="93665"/>
                              <a:pt x="5563699" y="199045"/>
                              <a:pt x="5608764" y="309885"/>
                            </a:cubicBezTo>
                            <a:cubicBezTo>
                              <a:pt x="5683777" y="422910"/>
                              <a:pt x="5633731" y="551987"/>
                              <a:pt x="5608764" y="646719"/>
                            </a:cubicBezTo>
                            <a:cubicBezTo>
                              <a:pt x="5631362" y="757021"/>
                              <a:pt x="5622257" y="899437"/>
                              <a:pt x="5608764" y="1010499"/>
                            </a:cubicBezTo>
                            <a:cubicBezTo>
                              <a:pt x="5656957" y="1154641"/>
                              <a:pt x="5572767" y="1260693"/>
                              <a:pt x="5608764" y="1347334"/>
                            </a:cubicBezTo>
                            <a:cubicBezTo>
                              <a:pt x="5490225" y="1330560"/>
                              <a:pt x="5205432" y="1290541"/>
                              <a:pt x="5041652" y="1347334"/>
                            </a:cubicBezTo>
                            <a:cubicBezTo>
                              <a:pt x="4887687" y="1248411"/>
                              <a:pt x="4593283" y="1268492"/>
                              <a:pt x="4362371" y="1347334"/>
                            </a:cubicBezTo>
                            <a:cubicBezTo>
                              <a:pt x="4068998" y="1415028"/>
                              <a:pt x="4004785" y="1350918"/>
                              <a:pt x="3851348" y="1347334"/>
                            </a:cubicBezTo>
                            <a:cubicBezTo>
                              <a:pt x="3628135" y="1294309"/>
                              <a:pt x="3413365" y="1334794"/>
                              <a:pt x="3115978" y="1347334"/>
                            </a:cubicBezTo>
                            <a:cubicBezTo>
                              <a:pt x="2788233" y="1386784"/>
                              <a:pt x="2816337" y="1314023"/>
                              <a:pt x="2604957" y="1347334"/>
                            </a:cubicBezTo>
                            <a:cubicBezTo>
                              <a:pt x="2381094" y="1456800"/>
                              <a:pt x="2101061" y="1362702"/>
                              <a:pt x="1925674" y="1347334"/>
                            </a:cubicBezTo>
                            <a:cubicBezTo>
                              <a:pt x="1724077" y="1388165"/>
                              <a:pt x="1647264" y="1366459"/>
                              <a:pt x="1470740" y="1347334"/>
                            </a:cubicBezTo>
                            <a:cubicBezTo>
                              <a:pt x="1353766" y="1339853"/>
                              <a:pt x="1015880" y="1362807"/>
                              <a:pt x="847544" y="1347334"/>
                            </a:cubicBezTo>
                            <a:cubicBezTo>
                              <a:pt x="623391" y="1357994"/>
                              <a:pt x="434376" y="1304315"/>
                              <a:pt x="0" y="1347334"/>
                            </a:cubicBezTo>
                            <a:cubicBezTo>
                              <a:pt x="-56366" y="1227052"/>
                              <a:pt x="38809" y="1086879"/>
                              <a:pt x="0" y="997026"/>
                            </a:cubicBezTo>
                            <a:cubicBezTo>
                              <a:pt x="-4280" y="895061"/>
                              <a:pt x="22132" y="824766"/>
                              <a:pt x="0" y="687139"/>
                            </a:cubicBezTo>
                            <a:cubicBezTo>
                              <a:pt x="15545" y="555996"/>
                              <a:pt x="22170" y="505295"/>
                              <a:pt x="0" y="377252"/>
                            </a:cubicBezTo>
                            <a:cubicBezTo>
                              <a:pt x="2113" y="273490"/>
                              <a:pt x="46920" y="129862"/>
                              <a:pt x="0" y="0"/>
                            </a:cubicBezTo>
                            <a:close/>
                          </a:path>
                        </a:pathLst>
                      </a:custGeom>
                      <ask:type>
                        <ask:lineSketchScribble/>
                      </ask:type>
                    </ask:lineSketchStyleProps>
                  </a:ext>
                </a:extLst>
              </a:ln>
              <a:effectLst/>
            </p:spPr>
            <p:txBody>
              <a:bodyPr rtlCol="0" anchor="ctr"/>
              <a:lstStyle/>
              <a:p>
                <a:pPr algn="ctr" defTabSz="914102">
                  <a:defRPr/>
                </a:pPr>
                <a:endPar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44">
                <a:extLst>
                  <a:ext uri="{FF2B5EF4-FFF2-40B4-BE49-F238E27FC236}">
                    <a16:creationId xmlns:a16="http://schemas.microsoft.com/office/drawing/2014/main" id="{8A623D4E-4153-47F4-815A-53A69B9AB74D}"/>
                  </a:ext>
                </a:extLst>
              </p:cNvPr>
              <p:cNvSpPr/>
              <p:nvPr/>
            </p:nvSpPr>
            <p:spPr>
              <a:xfrm>
                <a:off x="4450379" y="1573315"/>
                <a:ext cx="2592872" cy="2185624"/>
              </a:xfrm>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2"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5302" y="-1943"/>
                      <a:pt x="2451612" y="100464"/>
                      <a:pt x="2592872" y="0"/>
                    </a:cubicBezTo>
                    <a:cubicBezTo>
                      <a:pt x="2559820" y="153804"/>
                      <a:pt x="2560727" y="311151"/>
                      <a:pt x="2592872" y="502693"/>
                    </a:cubicBezTo>
                    <a:cubicBezTo>
                      <a:pt x="2674695" y="738110"/>
                      <a:pt x="2641843" y="854202"/>
                      <a:pt x="2592872" y="1049099"/>
                    </a:cubicBezTo>
                    <a:cubicBezTo>
                      <a:pt x="2631683" y="1265971"/>
                      <a:pt x="2600874" y="1428311"/>
                      <a:pt x="2592872" y="1639217"/>
                    </a:cubicBezTo>
                    <a:cubicBezTo>
                      <a:pt x="2666834" y="1844158"/>
                      <a:pt x="2543805" y="2036723"/>
                      <a:pt x="2592872"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7" y="1996387"/>
                      <a:pt x="43881" y="1776569"/>
                      <a:pt x="0" y="1617361"/>
                    </a:cubicBezTo>
                    <a:cubicBezTo>
                      <a:pt x="28102" y="1463818"/>
                      <a:pt x="35281" y="1331840"/>
                      <a:pt x="0" y="1114668"/>
                    </a:cubicBezTo>
                    <a:cubicBezTo>
                      <a:pt x="38747" y="919918"/>
                      <a:pt x="27028" y="778404"/>
                      <a:pt x="0" y="611975"/>
                    </a:cubicBezTo>
                    <a:cubicBezTo>
                      <a:pt x="-14776" y="396968"/>
                      <a:pt x="16131" y="175134"/>
                      <a:pt x="0" y="0"/>
                    </a:cubicBezTo>
                    <a:close/>
                  </a:path>
                  <a:path w="2592872"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7195" y="-101090"/>
                      <a:pt x="2477714" y="9737"/>
                      <a:pt x="2592872" y="0"/>
                    </a:cubicBezTo>
                    <a:cubicBezTo>
                      <a:pt x="2590381" y="228143"/>
                      <a:pt x="2505935" y="410347"/>
                      <a:pt x="2592872" y="524549"/>
                    </a:cubicBezTo>
                    <a:cubicBezTo>
                      <a:pt x="2609734" y="690505"/>
                      <a:pt x="2541745" y="893127"/>
                      <a:pt x="2592872" y="1092812"/>
                    </a:cubicBezTo>
                    <a:cubicBezTo>
                      <a:pt x="2547961" y="1223050"/>
                      <a:pt x="2615187" y="1400931"/>
                      <a:pt x="2592872" y="1639217"/>
                    </a:cubicBezTo>
                    <a:cubicBezTo>
                      <a:pt x="2594081" y="1877959"/>
                      <a:pt x="2633678" y="2060335"/>
                      <a:pt x="2592872"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4725" y="2055491"/>
                      <a:pt x="-40586" y="1770819"/>
                      <a:pt x="0" y="1617361"/>
                    </a:cubicBezTo>
                    <a:cubicBezTo>
                      <a:pt x="-11277" y="1387625"/>
                      <a:pt x="8697" y="1359640"/>
                      <a:pt x="0" y="1136524"/>
                    </a:cubicBezTo>
                    <a:cubicBezTo>
                      <a:pt x="-12744" y="909294"/>
                      <a:pt x="-1173" y="880442"/>
                      <a:pt x="0" y="633831"/>
                    </a:cubicBezTo>
                    <a:cubicBezTo>
                      <a:pt x="43411" y="323152"/>
                      <a:pt x="-25921" y="188602"/>
                      <a:pt x="0" y="0"/>
                    </a:cubicBezTo>
                    <a:close/>
                  </a:path>
                  <a:path w="2592872"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5585" y="-9713"/>
                      <a:pt x="2500521" y="134525"/>
                      <a:pt x="2592872" y="0"/>
                    </a:cubicBezTo>
                    <a:cubicBezTo>
                      <a:pt x="2647471" y="120934"/>
                      <a:pt x="2598099" y="278328"/>
                      <a:pt x="2592872" y="502693"/>
                    </a:cubicBezTo>
                    <a:cubicBezTo>
                      <a:pt x="2643301" y="700538"/>
                      <a:pt x="2596827" y="941511"/>
                      <a:pt x="2592872" y="1049099"/>
                    </a:cubicBezTo>
                    <a:cubicBezTo>
                      <a:pt x="2569753" y="1170255"/>
                      <a:pt x="2637899" y="1383057"/>
                      <a:pt x="2592872" y="1639217"/>
                    </a:cubicBezTo>
                    <a:cubicBezTo>
                      <a:pt x="2597153" y="1906206"/>
                      <a:pt x="2625690" y="2028415"/>
                      <a:pt x="2592872"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594" y="1981495"/>
                      <a:pt x="-19173" y="1694006"/>
                      <a:pt x="0" y="1617361"/>
                    </a:cubicBezTo>
                    <a:cubicBezTo>
                      <a:pt x="-22551" y="1510606"/>
                      <a:pt x="-11903" y="1341900"/>
                      <a:pt x="0" y="1114668"/>
                    </a:cubicBezTo>
                    <a:cubicBezTo>
                      <a:pt x="-20805" y="863083"/>
                      <a:pt x="-8343" y="744016"/>
                      <a:pt x="0" y="611975"/>
                    </a:cubicBezTo>
                    <a:cubicBezTo>
                      <a:pt x="25059" y="430490"/>
                      <a:pt x="45124" y="275787"/>
                      <a:pt x="0" y="0"/>
                    </a:cubicBezTo>
                    <a:close/>
                  </a:path>
                  <a:path w="2592872"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03856" y="22367"/>
                      <a:pt x="2463676" y="114769"/>
                      <a:pt x="2592872" y="0"/>
                    </a:cubicBezTo>
                    <a:cubicBezTo>
                      <a:pt x="2602514" y="151036"/>
                      <a:pt x="2606556" y="311170"/>
                      <a:pt x="2592872" y="502693"/>
                    </a:cubicBezTo>
                    <a:cubicBezTo>
                      <a:pt x="2641026" y="715954"/>
                      <a:pt x="2631142" y="887435"/>
                      <a:pt x="2592872" y="1049099"/>
                    </a:cubicBezTo>
                    <a:cubicBezTo>
                      <a:pt x="2589490" y="1199246"/>
                      <a:pt x="2637870" y="1418692"/>
                      <a:pt x="2592872" y="1639217"/>
                    </a:cubicBezTo>
                    <a:cubicBezTo>
                      <a:pt x="2623185" y="1889102"/>
                      <a:pt x="2609172" y="2034898"/>
                      <a:pt x="2592872"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6" y="1960741"/>
                      <a:pt x="31160" y="1761476"/>
                      <a:pt x="0" y="1617361"/>
                    </a:cubicBezTo>
                    <a:cubicBezTo>
                      <a:pt x="-21134" y="1470118"/>
                      <a:pt x="-1479" y="1326986"/>
                      <a:pt x="0" y="1114668"/>
                    </a:cubicBezTo>
                    <a:cubicBezTo>
                      <a:pt x="22197" y="892859"/>
                      <a:pt x="10036" y="804397"/>
                      <a:pt x="0" y="611975"/>
                    </a:cubicBezTo>
                    <a:cubicBezTo>
                      <a:pt x="21521" y="433284"/>
                      <a:pt x="50726" y="273631"/>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5548085"/>
                          <a:gd name="connsiteY0" fmla="*/ 0 h 3802456"/>
                          <a:gd name="connsiteX1" fmla="*/ 727414 w 5548085"/>
                          <a:gd name="connsiteY1" fmla="*/ 0 h 3802456"/>
                          <a:gd name="connsiteX2" fmla="*/ 1288387 w 5548085"/>
                          <a:gd name="connsiteY2" fmla="*/ 0 h 3802456"/>
                          <a:gd name="connsiteX3" fmla="*/ 2015804 w 5548085"/>
                          <a:gd name="connsiteY3" fmla="*/ 0 h 3802456"/>
                          <a:gd name="connsiteX4" fmla="*/ 2743219 w 5548085"/>
                          <a:gd name="connsiteY4" fmla="*/ 0 h 3802456"/>
                          <a:gd name="connsiteX5" fmla="*/ 3415152 w 5548085"/>
                          <a:gd name="connsiteY5" fmla="*/ 0 h 3802456"/>
                          <a:gd name="connsiteX6" fmla="*/ 4031607 w 5548085"/>
                          <a:gd name="connsiteY6" fmla="*/ 0 h 3802456"/>
                          <a:gd name="connsiteX7" fmla="*/ 4537098 w 5548085"/>
                          <a:gd name="connsiteY7" fmla="*/ 0 h 3802456"/>
                          <a:gd name="connsiteX8" fmla="*/ 5548084 w 5548085"/>
                          <a:gd name="connsiteY8" fmla="*/ 0 h 3802456"/>
                          <a:gd name="connsiteX9" fmla="*/ 5548084 w 5548085"/>
                          <a:gd name="connsiteY9" fmla="*/ 874563 h 3802456"/>
                          <a:gd name="connsiteX10" fmla="*/ 5548084 w 5548085"/>
                          <a:gd name="connsiteY10" fmla="*/ 1825177 h 3802456"/>
                          <a:gd name="connsiteX11" fmla="*/ 5548084 w 5548085"/>
                          <a:gd name="connsiteY11" fmla="*/ 2851840 h 3802456"/>
                          <a:gd name="connsiteX12" fmla="*/ 5548084 w 5548085"/>
                          <a:gd name="connsiteY12" fmla="*/ 3802456 h 3802456"/>
                          <a:gd name="connsiteX13" fmla="*/ 4987110 w 5548085"/>
                          <a:gd name="connsiteY13" fmla="*/ 3802456 h 3802456"/>
                          <a:gd name="connsiteX14" fmla="*/ 4315176 w 5548085"/>
                          <a:gd name="connsiteY14" fmla="*/ 3802456 h 3802456"/>
                          <a:gd name="connsiteX15" fmla="*/ 3809683 w 5548085"/>
                          <a:gd name="connsiteY15" fmla="*/ 3802456 h 3802456"/>
                          <a:gd name="connsiteX16" fmla="*/ 3082268 w 5548085"/>
                          <a:gd name="connsiteY16" fmla="*/ 3802456 h 3802456"/>
                          <a:gd name="connsiteX17" fmla="*/ 2576777 w 5548085"/>
                          <a:gd name="connsiteY17" fmla="*/ 3802456 h 3802456"/>
                          <a:gd name="connsiteX18" fmla="*/ 1904841 w 5548085"/>
                          <a:gd name="connsiteY18" fmla="*/ 3802456 h 3802456"/>
                          <a:gd name="connsiteX19" fmla="*/ 1454829 w 5548085"/>
                          <a:gd name="connsiteY19" fmla="*/ 3802456 h 3802456"/>
                          <a:gd name="connsiteX20" fmla="*/ 838375 w 5548085"/>
                          <a:gd name="connsiteY20" fmla="*/ 3802456 h 3802456"/>
                          <a:gd name="connsiteX21" fmla="*/ 0 w 5548085"/>
                          <a:gd name="connsiteY21" fmla="*/ 3802456 h 3802456"/>
                          <a:gd name="connsiteX22" fmla="*/ 0 w 5548085"/>
                          <a:gd name="connsiteY22" fmla="*/ 2813816 h 3802456"/>
                          <a:gd name="connsiteX23" fmla="*/ 0 w 5548085"/>
                          <a:gd name="connsiteY23" fmla="*/ 1939252 h 3802456"/>
                          <a:gd name="connsiteX24" fmla="*/ 0 w 5548085"/>
                          <a:gd name="connsiteY24" fmla="*/ 1064688 h 3802456"/>
                          <a:gd name="connsiteX25" fmla="*/ 0 w 5548085"/>
                          <a:gd name="connsiteY25" fmla="*/ 0 h 3802456"/>
                          <a:gd name="connsiteX0" fmla="*/ 0 w 5548085"/>
                          <a:gd name="connsiteY0" fmla="*/ 0 h 3802456"/>
                          <a:gd name="connsiteX1" fmla="*/ 560972 w 5548085"/>
                          <a:gd name="connsiteY1" fmla="*/ 0 h 3802456"/>
                          <a:gd name="connsiteX2" fmla="*/ 1066463 w 5548085"/>
                          <a:gd name="connsiteY2" fmla="*/ 0 h 3802456"/>
                          <a:gd name="connsiteX3" fmla="*/ 1738399 w 5548085"/>
                          <a:gd name="connsiteY3" fmla="*/ 0 h 3802456"/>
                          <a:gd name="connsiteX4" fmla="*/ 2354851 w 5548085"/>
                          <a:gd name="connsiteY4" fmla="*/ 0 h 3802456"/>
                          <a:gd name="connsiteX5" fmla="*/ 2804863 w 5548085"/>
                          <a:gd name="connsiteY5" fmla="*/ 0 h 3802456"/>
                          <a:gd name="connsiteX6" fmla="*/ 3254875 w 5548085"/>
                          <a:gd name="connsiteY6" fmla="*/ 0 h 3802456"/>
                          <a:gd name="connsiteX7" fmla="*/ 3982290 w 5548085"/>
                          <a:gd name="connsiteY7" fmla="*/ 0 h 3802456"/>
                          <a:gd name="connsiteX8" fmla="*/ 4432302 w 5548085"/>
                          <a:gd name="connsiteY8" fmla="*/ 0 h 3802456"/>
                          <a:gd name="connsiteX9" fmla="*/ 4993274 w 5548085"/>
                          <a:gd name="connsiteY9" fmla="*/ 0 h 3802456"/>
                          <a:gd name="connsiteX10" fmla="*/ 5548084 w 5548085"/>
                          <a:gd name="connsiteY10" fmla="*/ 0 h 3802456"/>
                          <a:gd name="connsiteX11" fmla="*/ 5548084 w 5548085"/>
                          <a:gd name="connsiteY11" fmla="*/ 912588 h 3802456"/>
                          <a:gd name="connsiteX12" fmla="*/ 5548084 w 5548085"/>
                          <a:gd name="connsiteY12" fmla="*/ 1901228 h 3802456"/>
                          <a:gd name="connsiteX13" fmla="*/ 5548084 w 5548085"/>
                          <a:gd name="connsiteY13" fmla="*/ 2851840 h 3802456"/>
                          <a:gd name="connsiteX14" fmla="*/ 5548084 w 5548085"/>
                          <a:gd name="connsiteY14" fmla="*/ 3802456 h 3802456"/>
                          <a:gd name="connsiteX15" fmla="*/ 4820667 w 5548085"/>
                          <a:gd name="connsiteY15" fmla="*/ 3802456 h 3802456"/>
                          <a:gd name="connsiteX16" fmla="*/ 4315176 w 5548085"/>
                          <a:gd name="connsiteY16" fmla="*/ 3802456 h 3802456"/>
                          <a:gd name="connsiteX17" fmla="*/ 3754204 w 5548085"/>
                          <a:gd name="connsiteY17" fmla="*/ 3802456 h 3802456"/>
                          <a:gd name="connsiteX18" fmla="*/ 3026787 w 5548085"/>
                          <a:gd name="connsiteY18" fmla="*/ 3802456 h 3802456"/>
                          <a:gd name="connsiteX19" fmla="*/ 2354851 w 5548085"/>
                          <a:gd name="connsiteY19" fmla="*/ 3802456 h 3802456"/>
                          <a:gd name="connsiteX20" fmla="*/ 1738399 w 5548085"/>
                          <a:gd name="connsiteY20" fmla="*/ 3802456 h 3802456"/>
                          <a:gd name="connsiteX21" fmla="*/ 1066463 w 5548085"/>
                          <a:gd name="connsiteY21" fmla="*/ 3802456 h 3802456"/>
                          <a:gd name="connsiteX22" fmla="*/ 560972 w 5548085"/>
                          <a:gd name="connsiteY22" fmla="*/ 3802456 h 3802456"/>
                          <a:gd name="connsiteX23" fmla="*/ 0 w 5548085"/>
                          <a:gd name="connsiteY23" fmla="*/ 3802456 h 3802456"/>
                          <a:gd name="connsiteX24" fmla="*/ 0 w 5548085"/>
                          <a:gd name="connsiteY24" fmla="*/ 2813816 h 3802456"/>
                          <a:gd name="connsiteX25" fmla="*/ 0 w 5548085"/>
                          <a:gd name="connsiteY25" fmla="*/ 1977276 h 3802456"/>
                          <a:gd name="connsiteX26" fmla="*/ 0 w 5548085"/>
                          <a:gd name="connsiteY26" fmla="*/ 1102712 h 3802456"/>
                          <a:gd name="connsiteX27" fmla="*/ 0 w 5548085"/>
                          <a:gd name="connsiteY27" fmla="*/ 0 h 3802456"/>
                          <a:gd name="connsiteX0" fmla="*/ 0 w 5548085"/>
                          <a:gd name="connsiteY0" fmla="*/ 0 h 3802456"/>
                          <a:gd name="connsiteX1" fmla="*/ 727414 w 5548085"/>
                          <a:gd name="connsiteY1" fmla="*/ 0 h 3802456"/>
                          <a:gd name="connsiteX2" fmla="*/ 1288387 w 5548085"/>
                          <a:gd name="connsiteY2" fmla="*/ 0 h 3802456"/>
                          <a:gd name="connsiteX3" fmla="*/ 2015804 w 5548085"/>
                          <a:gd name="connsiteY3" fmla="*/ 0 h 3802456"/>
                          <a:gd name="connsiteX4" fmla="*/ 2743219 w 5548085"/>
                          <a:gd name="connsiteY4" fmla="*/ 0 h 3802456"/>
                          <a:gd name="connsiteX5" fmla="*/ 3415152 w 5548085"/>
                          <a:gd name="connsiteY5" fmla="*/ 0 h 3802456"/>
                          <a:gd name="connsiteX6" fmla="*/ 4031607 w 5548085"/>
                          <a:gd name="connsiteY6" fmla="*/ 0 h 3802456"/>
                          <a:gd name="connsiteX7" fmla="*/ 4537098 w 5548085"/>
                          <a:gd name="connsiteY7" fmla="*/ 0 h 3802456"/>
                          <a:gd name="connsiteX8" fmla="*/ 5548084 w 5548085"/>
                          <a:gd name="connsiteY8" fmla="*/ 0 h 3802456"/>
                          <a:gd name="connsiteX9" fmla="*/ 5548084 w 5548085"/>
                          <a:gd name="connsiteY9" fmla="*/ 874563 h 3802456"/>
                          <a:gd name="connsiteX10" fmla="*/ 5548084 w 5548085"/>
                          <a:gd name="connsiteY10" fmla="*/ 1825177 h 3802456"/>
                          <a:gd name="connsiteX11" fmla="*/ 5548084 w 5548085"/>
                          <a:gd name="connsiteY11" fmla="*/ 2851840 h 3802456"/>
                          <a:gd name="connsiteX12" fmla="*/ 5548084 w 5548085"/>
                          <a:gd name="connsiteY12" fmla="*/ 3802456 h 3802456"/>
                          <a:gd name="connsiteX13" fmla="*/ 4987110 w 5548085"/>
                          <a:gd name="connsiteY13" fmla="*/ 3802456 h 3802456"/>
                          <a:gd name="connsiteX14" fmla="*/ 4315176 w 5548085"/>
                          <a:gd name="connsiteY14" fmla="*/ 3802456 h 3802456"/>
                          <a:gd name="connsiteX15" fmla="*/ 3809683 w 5548085"/>
                          <a:gd name="connsiteY15" fmla="*/ 3802456 h 3802456"/>
                          <a:gd name="connsiteX16" fmla="*/ 3082268 w 5548085"/>
                          <a:gd name="connsiteY16" fmla="*/ 3802456 h 3802456"/>
                          <a:gd name="connsiteX17" fmla="*/ 2576777 w 5548085"/>
                          <a:gd name="connsiteY17" fmla="*/ 3802456 h 3802456"/>
                          <a:gd name="connsiteX18" fmla="*/ 1904841 w 5548085"/>
                          <a:gd name="connsiteY18" fmla="*/ 3802456 h 3802456"/>
                          <a:gd name="connsiteX19" fmla="*/ 1454829 w 5548085"/>
                          <a:gd name="connsiteY19" fmla="*/ 3802456 h 3802456"/>
                          <a:gd name="connsiteX20" fmla="*/ 838375 w 5548085"/>
                          <a:gd name="connsiteY20" fmla="*/ 3802456 h 3802456"/>
                          <a:gd name="connsiteX21" fmla="*/ 0 w 5548085"/>
                          <a:gd name="connsiteY21" fmla="*/ 3802456 h 3802456"/>
                          <a:gd name="connsiteX22" fmla="*/ 0 w 5548085"/>
                          <a:gd name="connsiteY22" fmla="*/ 2813816 h 3802456"/>
                          <a:gd name="connsiteX23" fmla="*/ 0 w 5548085"/>
                          <a:gd name="connsiteY23" fmla="*/ 1939252 h 3802456"/>
                          <a:gd name="connsiteX24" fmla="*/ 0 w 5548085"/>
                          <a:gd name="connsiteY24" fmla="*/ 1064688 h 3802456"/>
                          <a:gd name="connsiteX25" fmla="*/ 0 w 5548085"/>
                          <a:gd name="connsiteY25" fmla="*/ 0 h 3802456"/>
                          <a:gd name="connsiteX0" fmla="*/ 0 w 5548085"/>
                          <a:gd name="connsiteY0" fmla="*/ 0 h 3802456"/>
                          <a:gd name="connsiteX1" fmla="*/ 727414 w 5548085"/>
                          <a:gd name="connsiteY1" fmla="*/ 0 h 3802456"/>
                          <a:gd name="connsiteX2" fmla="*/ 1288387 w 5548085"/>
                          <a:gd name="connsiteY2" fmla="*/ 0 h 3802456"/>
                          <a:gd name="connsiteX3" fmla="*/ 2015804 w 5548085"/>
                          <a:gd name="connsiteY3" fmla="*/ 0 h 3802456"/>
                          <a:gd name="connsiteX4" fmla="*/ 2743219 w 5548085"/>
                          <a:gd name="connsiteY4" fmla="*/ 0 h 3802456"/>
                          <a:gd name="connsiteX5" fmla="*/ 3415152 w 5548085"/>
                          <a:gd name="connsiteY5" fmla="*/ 0 h 3802456"/>
                          <a:gd name="connsiteX6" fmla="*/ 4031607 w 5548085"/>
                          <a:gd name="connsiteY6" fmla="*/ 0 h 3802456"/>
                          <a:gd name="connsiteX7" fmla="*/ 4537098 w 5548085"/>
                          <a:gd name="connsiteY7" fmla="*/ 0 h 3802456"/>
                          <a:gd name="connsiteX8" fmla="*/ 5548084 w 5548085"/>
                          <a:gd name="connsiteY8" fmla="*/ 0 h 3802456"/>
                          <a:gd name="connsiteX9" fmla="*/ 5548084 w 5548085"/>
                          <a:gd name="connsiteY9" fmla="*/ 874563 h 3802456"/>
                          <a:gd name="connsiteX10" fmla="*/ 5548084 w 5548085"/>
                          <a:gd name="connsiteY10" fmla="*/ 1825177 h 3802456"/>
                          <a:gd name="connsiteX11" fmla="*/ 5548084 w 5548085"/>
                          <a:gd name="connsiteY11" fmla="*/ 2851840 h 3802456"/>
                          <a:gd name="connsiteX12" fmla="*/ 5548084 w 5548085"/>
                          <a:gd name="connsiteY12" fmla="*/ 3802456 h 3802456"/>
                          <a:gd name="connsiteX13" fmla="*/ 4987110 w 5548085"/>
                          <a:gd name="connsiteY13" fmla="*/ 3802456 h 3802456"/>
                          <a:gd name="connsiteX14" fmla="*/ 4315176 w 5548085"/>
                          <a:gd name="connsiteY14" fmla="*/ 3802456 h 3802456"/>
                          <a:gd name="connsiteX15" fmla="*/ 3809683 w 5548085"/>
                          <a:gd name="connsiteY15" fmla="*/ 3802456 h 3802456"/>
                          <a:gd name="connsiteX16" fmla="*/ 3082268 w 5548085"/>
                          <a:gd name="connsiteY16" fmla="*/ 3802456 h 3802456"/>
                          <a:gd name="connsiteX17" fmla="*/ 2576777 w 5548085"/>
                          <a:gd name="connsiteY17" fmla="*/ 3802456 h 3802456"/>
                          <a:gd name="connsiteX18" fmla="*/ 1904841 w 5548085"/>
                          <a:gd name="connsiteY18" fmla="*/ 3802456 h 3802456"/>
                          <a:gd name="connsiteX19" fmla="*/ 1454829 w 5548085"/>
                          <a:gd name="connsiteY19" fmla="*/ 3802456 h 3802456"/>
                          <a:gd name="connsiteX20" fmla="*/ 838375 w 5548085"/>
                          <a:gd name="connsiteY20" fmla="*/ 3802456 h 3802456"/>
                          <a:gd name="connsiteX21" fmla="*/ 0 w 5548085"/>
                          <a:gd name="connsiteY21" fmla="*/ 3802456 h 3802456"/>
                          <a:gd name="connsiteX22" fmla="*/ 0 w 5548085"/>
                          <a:gd name="connsiteY22" fmla="*/ 2813816 h 3802456"/>
                          <a:gd name="connsiteX23" fmla="*/ 0 w 5548085"/>
                          <a:gd name="connsiteY23" fmla="*/ 1939252 h 3802456"/>
                          <a:gd name="connsiteX24" fmla="*/ 0 w 5548085"/>
                          <a:gd name="connsiteY24" fmla="*/ 1064688 h 3802456"/>
                          <a:gd name="connsiteX25" fmla="*/ 0 w 5548085"/>
                          <a:gd name="connsiteY25" fmla="*/ 0 h 380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48085" h="3802456" fill="none" extrusionOk="0">
                            <a:moveTo>
                              <a:pt x="0" y="0"/>
                            </a:moveTo>
                            <a:cubicBezTo>
                              <a:pt x="277767" y="-100803"/>
                              <a:pt x="389573" y="18724"/>
                              <a:pt x="727414" y="0"/>
                            </a:cubicBezTo>
                            <a:cubicBezTo>
                              <a:pt x="1037582" y="-28796"/>
                              <a:pt x="1087461" y="41219"/>
                              <a:pt x="1288387" y="0"/>
                            </a:cubicBezTo>
                            <a:cubicBezTo>
                              <a:pt x="1595116" y="-74434"/>
                              <a:pt x="1816098" y="9054"/>
                              <a:pt x="2015804" y="0"/>
                            </a:cubicBezTo>
                            <a:cubicBezTo>
                              <a:pt x="2396238" y="-58382"/>
                              <a:pt x="2545939" y="95921"/>
                              <a:pt x="2743219" y="0"/>
                            </a:cubicBezTo>
                            <a:cubicBezTo>
                              <a:pt x="2885495" y="36918"/>
                              <a:pt x="3069903" y="112491"/>
                              <a:pt x="3415152" y="0"/>
                            </a:cubicBezTo>
                            <a:cubicBezTo>
                              <a:pt x="3655985" y="-88294"/>
                              <a:pt x="3813763" y="89609"/>
                              <a:pt x="4031607" y="0"/>
                            </a:cubicBezTo>
                            <a:cubicBezTo>
                              <a:pt x="4091099" y="-12199"/>
                              <a:pt x="4236142" y="97322"/>
                              <a:pt x="4537098" y="0"/>
                            </a:cubicBezTo>
                            <a:cubicBezTo>
                              <a:pt x="4819661" y="46494"/>
                              <a:pt x="5200051" y="118238"/>
                              <a:pt x="5548084" y="0"/>
                            </a:cubicBezTo>
                            <a:cubicBezTo>
                              <a:pt x="5429699" y="270543"/>
                              <a:pt x="5444624" y="603459"/>
                              <a:pt x="5548084" y="874563"/>
                            </a:cubicBezTo>
                            <a:cubicBezTo>
                              <a:pt x="5751417" y="1292912"/>
                              <a:pt x="5671907" y="1475274"/>
                              <a:pt x="5548084" y="1825177"/>
                            </a:cubicBezTo>
                            <a:cubicBezTo>
                              <a:pt x="5659944" y="2251365"/>
                              <a:pt x="5578485" y="2513225"/>
                              <a:pt x="5548084" y="2851840"/>
                            </a:cubicBezTo>
                            <a:cubicBezTo>
                              <a:pt x="5752524" y="3181504"/>
                              <a:pt x="5414013" y="3560321"/>
                              <a:pt x="5548084" y="3802456"/>
                            </a:cubicBezTo>
                            <a:cubicBezTo>
                              <a:pt x="5377167" y="3781666"/>
                              <a:pt x="5170246" y="3770520"/>
                              <a:pt x="4987110" y="3802456"/>
                            </a:cubicBezTo>
                            <a:cubicBezTo>
                              <a:pt x="4881265" y="3684218"/>
                              <a:pt x="4568502" y="3572926"/>
                              <a:pt x="4315176" y="3802456"/>
                            </a:cubicBezTo>
                            <a:cubicBezTo>
                              <a:pt x="4035907" y="4013970"/>
                              <a:pt x="3940234" y="3792210"/>
                              <a:pt x="3809683" y="3802456"/>
                            </a:cubicBezTo>
                            <a:cubicBezTo>
                              <a:pt x="3546383" y="3766088"/>
                              <a:pt x="3258285" y="3799052"/>
                              <a:pt x="3082268" y="3802456"/>
                            </a:cubicBezTo>
                            <a:cubicBezTo>
                              <a:pt x="2886375" y="3990748"/>
                              <a:pt x="2826952" y="3719548"/>
                              <a:pt x="2576777" y="3802456"/>
                            </a:cubicBezTo>
                            <a:cubicBezTo>
                              <a:pt x="2343765" y="3954356"/>
                              <a:pt x="2074098" y="3747193"/>
                              <a:pt x="1904841" y="3802456"/>
                            </a:cubicBezTo>
                            <a:cubicBezTo>
                              <a:pt x="1799810" y="3918522"/>
                              <a:pt x="1622509" y="3777597"/>
                              <a:pt x="1454829" y="3802456"/>
                            </a:cubicBezTo>
                            <a:cubicBezTo>
                              <a:pt x="1387324" y="3812116"/>
                              <a:pt x="994713" y="3836610"/>
                              <a:pt x="838375" y="3802456"/>
                            </a:cubicBezTo>
                            <a:cubicBezTo>
                              <a:pt x="612257" y="3749041"/>
                              <a:pt x="453453" y="3643935"/>
                              <a:pt x="0" y="3802456"/>
                            </a:cubicBezTo>
                            <a:cubicBezTo>
                              <a:pt x="-147453" y="3472238"/>
                              <a:pt x="116468" y="3109457"/>
                              <a:pt x="0" y="2813816"/>
                            </a:cubicBezTo>
                            <a:cubicBezTo>
                              <a:pt x="99554" y="2517091"/>
                              <a:pt x="110761" y="2294007"/>
                              <a:pt x="0" y="1939252"/>
                            </a:cubicBezTo>
                            <a:cubicBezTo>
                              <a:pt x="128560" y="1646749"/>
                              <a:pt x="73759" y="1377531"/>
                              <a:pt x="0" y="1064688"/>
                            </a:cubicBezTo>
                            <a:cubicBezTo>
                              <a:pt x="-36931" y="650487"/>
                              <a:pt x="34121" y="251683"/>
                              <a:pt x="0" y="0"/>
                            </a:cubicBezTo>
                            <a:close/>
                          </a:path>
                          <a:path w="5548085" h="3802456" stroke="0" extrusionOk="0">
                            <a:moveTo>
                              <a:pt x="0" y="0"/>
                            </a:moveTo>
                            <a:cubicBezTo>
                              <a:pt x="103570" y="-46151"/>
                              <a:pt x="206148" y="90060"/>
                              <a:pt x="560972" y="0"/>
                            </a:cubicBezTo>
                            <a:cubicBezTo>
                              <a:pt x="746552" y="-33491"/>
                              <a:pt x="856903" y="135456"/>
                              <a:pt x="1066463" y="0"/>
                            </a:cubicBezTo>
                            <a:cubicBezTo>
                              <a:pt x="1200956" y="47251"/>
                              <a:pt x="1312110" y="161790"/>
                              <a:pt x="1738399" y="0"/>
                            </a:cubicBezTo>
                            <a:cubicBezTo>
                              <a:pt x="1954872" y="-215162"/>
                              <a:pt x="2219434" y="125643"/>
                              <a:pt x="2354851" y="0"/>
                            </a:cubicBezTo>
                            <a:cubicBezTo>
                              <a:pt x="2582243" y="-156204"/>
                              <a:pt x="2679729" y="43793"/>
                              <a:pt x="2804863" y="0"/>
                            </a:cubicBezTo>
                            <a:cubicBezTo>
                              <a:pt x="2872996" y="-49831"/>
                              <a:pt x="3155237" y="26621"/>
                              <a:pt x="3254875" y="0"/>
                            </a:cubicBezTo>
                            <a:cubicBezTo>
                              <a:pt x="3293579" y="-202495"/>
                              <a:pt x="3665655" y="164605"/>
                              <a:pt x="3982290" y="0"/>
                            </a:cubicBezTo>
                            <a:cubicBezTo>
                              <a:pt x="4158296" y="-63386"/>
                              <a:pt x="4303768" y="-31398"/>
                              <a:pt x="4432302" y="0"/>
                            </a:cubicBezTo>
                            <a:cubicBezTo>
                              <a:pt x="4562296" y="50785"/>
                              <a:pt x="4850886" y="9401"/>
                              <a:pt x="4993274" y="0"/>
                            </a:cubicBezTo>
                            <a:cubicBezTo>
                              <a:pt x="5197746" y="-200612"/>
                              <a:pt x="5257249" y="-14127"/>
                              <a:pt x="5548084" y="0"/>
                            </a:cubicBezTo>
                            <a:cubicBezTo>
                              <a:pt x="5538105" y="441771"/>
                              <a:pt x="5326724" y="712645"/>
                              <a:pt x="5548084" y="912588"/>
                            </a:cubicBezTo>
                            <a:cubicBezTo>
                              <a:pt x="5582626" y="1216516"/>
                              <a:pt x="5426506" y="1544221"/>
                              <a:pt x="5548084" y="1901228"/>
                            </a:cubicBezTo>
                            <a:cubicBezTo>
                              <a:pt x="5430887" y="2114112"/>
                              <a:pt x="5662469" y="2513899"/>
                              <a:pt x="5548084" y="2851840"/>
                            </a:cubicBezTo>
                            <a:cubicBezTo>
                              <a:pt x="5539865" y="3210419"/>
                              <a:pt x="5689923" y="3595242"/>
                              <a:pt x="5548084" y="3802456"/>
                            </a:cubicBezTo>
                            <a:cubicBezTo>
                              <a:pt x="5357126" y="4083023"/>
                              <a:pt x="5151975" y="3929477"/>
                              <a:pt x="4820667" y="3802456"/>
                            </a:cubicBezTo>
                            <a:cubicBezTo>
                              <a:pt x="4604993" y="3810479"/>
                              <a:pt x="4448902" y="3713520"/>
                              <a:pt x="4315176" y="3802456"/>
                            </a:cubicBezTo>
                            <a:cubicBezTo>
                              <a:pt x="4098637" y="3799397"/>
                              <a:pt x="4008137" y="3799825"/>
                              <a:pt x="3754204" y="3802456"/>
                            </a:cubicBezTo>
                            <a:cubicBezTo>
                              <a:pt x="3499219" y="4023157"/>
                              <a:pt x="3338362" y="3590753"/>
                              <a:pt x="3026787" y="3802456"/>
                            </a:cubicBezTo>
                            <a:cubicBezTo>
                              <a:pt x="2560342" y="3969794"/>
                              <a:pt x="2622519" y="3677862"/>
                              <a:pt x="2354851" y="3802456"/>
                            </a:cubicBezTo>
                            <a:cubicBezTo>
                              <a:pt x="2077778" y="3810164"/>
                              <a:pt x="1926539" y="3737916"/>
                              <a:pt x="1738399" y="3802456"/>
                            </a:cubicBezTo>
                            <a:cubicBezTo>
                              <a:pt x="1381672" y="3924904"/>
                              <a:pt x="1182609" y="3583051"/>
                              <a:pt x="1066463" y="3802456"/>
                            </a:cubicBezTo>
                            <a:cubicBezTo>
                              <a:pt x="885396" y="3857332"/>
                              <a:pt x="734677" y="3676189"/>
                              <a:pt x="560972" y="3802456"/>
                            </a:cubicBezTo>
                            <a:cubicBezTo>
                              <a:pt x="378277" y="3731572"/>
                              <a:pt x="270438" y="3690298"/>
                              <a:pt x="0" y="3802456"/>
                            </a:cubicBezTo>
                            <a:cubicBezTo>
                              <a:pt x="25322" y="3612483"/>
                              <a:pt x="-104292" y="3055543"/>
                              <a:pt x="0" y="2813816"/>
                            </a:cubicBezTo>
                            <a:cubicBezTo>
                              <a:pt x="-29442" y="2403860"/>
                              <a:pt x="27883" y="2365394"/>
                              <a:pt x="0" y="1977276"/>
                            </a:cubicBezTo>
                            <a:cubicBezTo>
                              <a:pt x="-35059" y="1578812"/>
                              <a:pt x="-10343" y="1521309"/>
                              <a:pt x="0" y="1102712"/>
                            </a:cubicBezTo>
                            <a:cubicBezTo>
                              <a:pt x="136262" y="505495"/>
                              <a:pt x="-107924" y="351318"/>
                              <a:pt x="0" y="0"/>
                            </a:cubicBezTo>
                            <a:close/>
                          </a:path>
                          <a:path w="5548085" h="3802456" fill="none" stroke="0" extrusionOk="0">
                            <a:moveTo>
                              <a:pt x="0" y="0"/>
                            </a:moveTo>
                            <a:cubicBezTo>
                              <a:pt x="244474" y="1704"/>
                              <a:pt x="422057" y="142482"/>
                              <a:pt x="727414" y="0"/>
                            </a:cubicBezTo>
                            <a:cubicBezTo>
                              <a:pt x="1023530" y="-44241"/>
                              <a:pt x="1036669" y="13973"/>
                              <a:pt x="1288387" y="0"/>
                            </a:cubicBezTo>
                            <a:cubicBezTo>
                              <a:pt x="1474054" y="-94586"/>
                              <a:pt x="1682160" y="-34451"/>
                              <a:pt x="2015804" y="0"/>
                            </a:cubicBezTo>
                            <a:cubicBezTo>
                              <a:pt x="2323333" y="-19906"/>
                              <a:pt x="2516590" y="37537"/>
                              <a:pt x="2743219" y="0"/>
                            </a:cubicBezTo>
                            <a:cubicBezTo>
                              <a:pt x="2986693" y="-7780"/>
                              <a:pt x="3123980" y="-25671"/>
                              <a:pt x="3415152" y="0"/>
                            </a:cubicBezTo>
                            <a:cubicBezTo>
                              <a:pt x="3722601" y="-89006"/>
                              <a:pt x="3881725" y="42895"/>
                              <a:pt x="4031607" y="0"/>
                            </a:cubicBezTo>
                            <a:cubicBezTo>
                              <a:pt x="4137346" y="-102403"/>
                              <a:pt x="4411516" y="23240"/>
                              <a:pt x="4537098" y="0"/>
                            </a:cubicBezTo>
                            <a:cubicBezTo>
                              <a:pt x="4652333" y="-12788"/>
                              <a:pt x="5368459" y="195812"/>
                              <a:pt x="5548084" y="0"/>
                            </a:cubicBezTo>
                            <a:cubicBezTo>
                              <a:pt x="5688301" y="184452"/>
                              <a:pt x="5563407" y="468799"/>
                              <a:pt x="5548084" y="874563"/>
                            </a:cubicBezTo>
                            <a:cubicBezTo>
                              <a:pt x="5685338" y="1256941"/>
                              <a:pt x="5558338" y="1646863"/>
                              <a:pt x="5548084" y="1825177"/>
                            </a:cubicBezTo>
                            <a:cubicBezTo>
                              <a:pt x="5433382" y="1945859"/>
                              <a:pt x="5727644" y="2352312"/>
                              <a:pt x="5548084" y="2851840"/>
                            </a:cubicBezTo>
                            <a:cubicBezTo>
                              <a:pt x="5622535" y="3315818"/>
                              <a:pt x="5641325" y="3520151"/>
                              <a:pt x="5548084" y="3802456"/>
                            </a:cubicBezTo>
                            <a:cubicBezTo>
                              <a:pt x="5404066" y="3766035"/>
                              <a:pt x="5201470" y="3721712"/>
                              <a:pt x="4987110" y="3802456"/>
                            </a:cubicBezTo>
                            <a:cubicBezTo>
                              <a:pt x="4828318" y="3708551"/>
                              <a:pt x="4541744" y="3749361"/>
                              <a:pt x="4315176" y="3802456"/>
                            </a:cubicBezTo>
                            <a:cubicBezTo>
                              <a:pt x="4000118" y="3893635"/>
                              <a:pt x="3942303" y="3774672"/>
                              <a:pt x="3809683" y="3802456"/>
                            </a:cubicBezTo>
                            <a:cubicBezTo>
                              <a:pt x="3602650" y="3780212"/>
                              <a:pt x="3453221" y="3718043"/>
                              <a:pt x="3082268" y="3802456"/>
                            </a:cubicBezTo>
                            <a:cubicBezTo>
                              <a:pt x="2749320" y="3870832"/>
                              <a:pt x="2722822" y="3739290"/>
                              <a:pt x="2576777" y="3802456"/>
                            </a:cubicBezTo>
                            <a:cubicBezTo>
                              <a:pt x="2375562" y="4060052"/>
                              <a:pt x="2143623" y="3695893"/>
                              <a:pt x="1904841" y="3802456"/>
                            </a:cubicBezTo>
                            <a:cubicBezTo>
                              <a:pt x="1728701" y="3892945"/>
                              <a:pt x="1554606" y="3637430"/>
                              <a:pt x="1454829" y="3802456"/>
                            </a:cubicBezTo>
                            <a:cubicBezTo>
                              <a:pt x="1217681" y="3957245"/>
                              <a:pt x="1016412" y="3807635"/>
                              <a:pt x="838375" y="3802456"/>
                            </a:cubicBezTo>
                            <a:cubicBezTo>
                              <a:pt x="667862" y="3923422"/>
                              <a:pt x="310456" y="3841300"/>
                              <a:pt x="0" y="3802456"/>
                            </a:cubicBezTo>
                            <a:cubicBezTo>
                              <a:pt x="-50104" y="3461963"/>
                              <a:pt x="-57303" y="2912601"/>
                              <a:pt x="0" y="2813816"/>
                            </a:cubicBezTo>
                            <a:cubicBezTo>
                              <a:pt x="-49381" y="2692136"/>
                              <a:pt x="-13173" y="2316129"/>
                              <a:pt x="0" y="1939252"/>
                            </a:cubicBezTo>
                            <a:cubicBezTo>
                              <a:pt x="-90388" y="1489351"/>
                              <a:pt x="-44930" y="1239857"/>
                              <a:pt x="0" y="1064688"/>
                            </a:cubicBezTo>
                            <a:cubicBezTo>
                              <a:pt x="59291" y="734373"/>
                              <a:pt x="139245" y="511478"/>
                              <a:pt x="0" y="0"/>
                            </a:cubicBezTo>
                            <a:close/>
                          </a:path>
                          <a:path w="5548085" h="3802456" fill="none" stroke="0" extrusionOk="0">
                            <a:moveTo>
                              <a:pt x="0" y="0"/>
                            </a:moveTo>
                            <a:cubicBezTo>
                              <a:pt x="289924" y="-33769"/>
                              <a:pt x="337670" y="24912"/>
                              <a:pt x="727414" y="0"/>
                            </a:cubicBezTo>
                            <a:cubicBezTo>
                              <a:pt x="1005756" y="-54890"/>
                              <a:pt x="1057001" y="40722"/>
                              <a:pt x="1288387" y="0"/>
                            </a:cubicBezTo>
                            <a:cubicBezTo>
                              <a:pt x="1574713" y="-75954"/>
                              <a:pt x="1765626" y="17293"/>
                              <a:pt x="2015804" y="0"/>
                            </a:cubicBezTo>
                            <a:cubicBezTo>
                              <a:pt x="2301439" y="-40400"/>
                              <a:pt x="2539353" y="66540"/>
                              <a:pt x="2743219" y="0"/>
                            </a:cubicBezTo>
                            <a:cubicBezTo>
                              <a:pt x="2924743" y="10887"/>
                              <a:pt x="3060987" y="45460"/>
                              <a:pt x="3415152" y="0"/>
                            </a:cubicBezTo>
                            <a:cubicBezTo>
                              <a:pt x="3717781" y="-91861"/>
                              <a:pt x="3807394" y="109454"/>
                              <a:pt x="4031607" y="0"/>
                            </a:cubicBezTo>
                            <a:cubicBezTo>
                              <a:pt x="4167907" y="-27255"/>
                              <a:pt x="4336026" y="60568"/>
                              <a:pt x="4537098" y="0"/>
                            </a:cubicBezTo>
                            <a:cubicBezTo>
                              <a:pt x="4732513" y="-14083"/>
                              <a:pt x="5301755" y="218292"/>
                              <a:pt x="5548084" y="0"/>
                            </a:cubicBezTo>
                            <a:cubicBezTo>
                              <a:pt x="5556469" y="212084"/>
                              <a:pt x="5516151" y="497088"/>
                              <a:pt x="5548084" y="874563"/>
                            </a:cubicBezTo>
                            <a:cubicBezTo>
                              <a:pt x="5654581" y="1254858"/>
                              <a:pt x="5622472" y="1629582"/>
                              <a:pt x="5548084" y="1825177"/>
                            </a:cubicBezTo>
                            <a:cubicBezTo>
                              <a:pt x="5543894" y="2111737"/>
                              <a:pt x="5710575" y="2441713"/>
                              <a:pt x="5548084" y="2851840"/>
                            </a:cubicBezTo>
                            <a:cubicBezTo>
                              <a:pt x="5589925" y="3321499"/>
                              <a:pt x="5595777" y="3580848"/>
                              <a:pt x="5548084" y="3802456"/>
                            </a:cubicBezTo>
                            <a:cubicBezTo>
                              <a:pt x="5371058" y="3857341"/>
                              <a:pt x="5149915" y="3766927"/>
                              <a:pt x="4987110" y="3802456"/>
                            </a:cubicBezTo>
                            <a:cubicBezTo>
                              <a:pt x="4787370" y="3691483"/>
                              <a:pt x="4547260" y="3655408"/>
                              <a:pt x="4315176" y="3802456"/>
                            </a:cubicBezTo>
                            <a:cubicBezTo>
                              <a:pt x="4009325" y="3920282"/>
                              <a:pt x="3944504" y="3736901"/>
                              <a:pt x="3809683" y="3802456"/>
                            </a:cubicBezTo>
                            <a:cubicBezTo>
                              <a:pt x="3623776" y="3799113"/>
                              <a:pt x="3438665" y="3723964"/>
                              <a:pt x="3082268" y="3802456"/>
                            </a:cubicBezTo>
                            <a:cubicBezTo>
                              <a:pt x="2828627" y="3938430"/>
                              <a:pt x="2776051" y="3750860"/>
                              <a:pt x="2576777" y="3802456"/>
                            </a:cubicBezTo>
                            <a:cubicBezTo>
                              <a:pt x="2345673" y="3939965"/>
                              <a:pt x="2115963" y="3615158"/>
                              <a:pt x="1904841" y="3802456"/>
                            </a:cubicBezTo>
                            <a:cubicBezTo>
                              <a:pt x="1687313" y="3882011"/>
                              <a:pt x="1668005" y="3741808"/>
                              <a:pt x="1454829" y="3802456"/>
                            </a:cubicBezTo>
                            <a:cubicBezTo>
                              <a:pt x="1318870" y="3927500"/>
                              <a:pt x="1040329" y="3776984"/>
                              <a:pt x="838375" y="3802456"/>
                            </a:cubicBezTo>
                            <a:cubicBezTo>
                              <a:pt x="577542" y="3873686"/>
                              <a:pt x="428750" y="3750511"/>
                              <a:pt x="0" y="3802456"/>
                            </a:cubicBezTo>
                            <a:cubicBezTo>
                              <a:pt x="-72834" y="3398020"/>
                              <a:pt x="83063" y="3010180"/>
                              <a:pt x="0" y="2813816"/>
                            </a:cubicBezTo>
                            <a:cubicBezTo>
                              <a:pt x="-46286" y="2565398"/>
                              <a:pt x="-146" y="2313104"/>
                              <a:pt x="0" y="1939252"/>
                            </a:cubicBezTo>
                            <a:cubicBezTo>
                              <a:pt x="42282" y="1542135"/>
                              <a:pt x="55706" y="1417139"/>
                              <a:pt x="0" y="1064688"/>
                            </a:cubicBezTo>
                            <a:cubicBezTo>
                              <a:pt x="83156" y="707938"/>
                              <a:pt x="168315" y="429843"/>
                              <a:pt x="0" y="0"/>
                            </a:cubicBezTo>
                            <a:close/>
                          </a:path>
                          <a:path w="5548085" h="3802456" fill="none" stroke="0" extrusionOk="0">
                            <a:moveTo>
                              <a:pt x="0" y="0"/>
                            </a:moveTo>
                            <a:cubicBezTo>
                              <a:pt x="283414" y="-36647"/>
                              <a:pt x="395019" y="34565"/>
                              <a:pt x="727414" y="0"/>
                            </a:cubicBezTo>
                            <a:cubicBezTo>
                              <a:pt x="1016307" y="-27673"/>
                              <a:pt x="1057878" y="35023"/>
                              <a:pt x="1288387" y="0"/>
                            </a:cubicBezTo>
                            <a:cubicBezTo>
                              <a:pt x="1560966" y="-44616"/>
                              <a:pt x="1812052" y="16737"/>
                              <a:pt x="2015804" y="0"/>
                            </a:cubicBezTo>
                            <a:cubicBezTo>
                              <a:pt x="2329313" y="-49115"/>
                              <a:pt x="2551088" y="79213"/>
                              <a:pt x="2743219" y="0"/>
                            </a:cubicBezTo>
                            <a:cubicBezTo>
                              <a:pt x="2913976" y="44039"/>
                              <a:pt x="3023538" y="84001"/>
                              <a:pt x="3415152" y="0"/>
                            </a:cubicBezTo>
                            <a:cubicBezTo>
                              <a:pt x="3671496" y="-84954"/>
                              <a:pt x="3822774" y="86858"/>
                              <a:pt x="4031607" y="0"/>
                            </a:cubicBezTo>
                            <a:cubicBezTo>
                              <a:pt x="4144685" y="-51112"/>
                              <a:pt x="4330172" y="67578"/>
                              <a:pt x="4537098" y="0"/>
                            </a:cubicBezTo>
                            <a:cubicBezTo>
                              <a:pt x="4761181" y="50230"/>
                              <a:pt x="5267675" y="197706"/>
                              <a:pt x="5548084" y="0"/>
                            </a:cubicBezTo>
                            <a:cubicBezTo>
                              <a:pt x="5502000" y="265843"/>
                              <a:pt x="5488262" y="546846"/>
                              <a:pt x="5548084" y="874563"/>
                            </a:cubicBezTo>
                            <a:cubicBezTo>
                              <a:pt x="5734450" y="1226736"/>
                              <a:pt x="5662403" y="1535508"/>
                              <a:pt x="5548084" y="1825177"/>
                            </a:cubicBezTo>
                            <a:cubicBezTo>
                              <a:pt x="5586155" y="2139904"/>
                              <a:pt x="5598720" y="2494732"/>
                              <a:pt x="5548084" y="2851840"/>
                            </a:cubicBezTo>
                            <a:cubicBezTo>
                              <a:pt x="5681257" y="3276187"/>
                              <a:pt x="5467837" y="3556164"/>
                              <a:pt x="5548084" y="3802456"/>
                            </a:cubicBezTo>
                            <a:cubicBezTo>
                              <a:pt x="5396109" y="3802061"/>
                              <a:pt x="5168704" y="3763691"/>
                              <a:pt x="4987110" y="3802456"/>
                            </a:cubicBezTo>
                            <a:cubicBezTo>
                              <a:pt x="4859125" y="3684786"/>
                              <a:pt x="4512894" y="3620198"/>
                              <a:pt x="4315176" y="3802456"/>
                            </a:cubicBezTo>
                            <a:cubicBezTo>
                              <a:pt x="4022707" y="3958464"/>
                              <a:pt x="3992467" y="3736771"/>
                              <a:pt x="3809683" y="3802456"/>
                            </a:cubicBezTo>
                            <a:cubicBezTo>
                              <a:pt x="3615138" y="3752226"/>
                              <a:pt x="3325504" y="3757045"/>
                              <a:pt x="3082268" y="3802456"/>
                            </a:cubicBezTo>
                            <a:cubicBezTo>
                              <a:pt x="2878281" y="3966097"/>
                              <a:pt x="2762385" y="3706622"/>
                              <a:pt x="2576777" y="3802456"/>
                            </a:cubicBezTo>
                            <a:cubicBezTo>
                              <a:pt x="2358665" y="3941923"/>
                              <a:pt x="2091162" y="3697927"/>
                              <a:pt x="1904841" y="3802456"/>
                            </a:cubicBezTo>
                            <a:cubicBezTo>
                              <a:pt x="1705639" y="3926895"/>
                              <a:pt x="1627547" y="3772651"/>
                              <a:pt x="1454829" y="3802456"/>
                            </a:cubicBezTo>
                            <a:cubicBezTo>
                              <a:pt x="1337069" y="3853368"/>
                              <a:pt x="1001716" y="3812770"/>
                              <a:pt x="838375" y="3802456"/>
                            </a:cubicBezTo>
                            <a:cubicBezTo>
                              <a:pt x="628800" y="3821256"/>
                              <a:pt x="425675" y="3695361"/>
                              <a:pt x="0" y="3802456"/>
                            </a:cubicBezTo>
                            <a:cubicBezTo>
                              <a:pt x="-140719" y="3424703"/>
                              <a:pt x="70284" y="3044487"/>
                              <a:pt x="0" y="2813816"/>
                            </a:cubicBezTo>
                            <a:cubicBezTo>
                              <a:pt x="49417" y="2538531"/>
                              <a:pt x="62181" y="2314370"/>
                              <a:pt x="0" y="1939252"/>
                            </a:cubicBezTo>
                            <a:cubicBezTo>
                              <a:pt x="114466" y="1553189"/>
                              <a:pt x="51431" y="1369376"/>
                              <a:pt x="0" y="1064688"/>
                            </a:cubicBezTo>
                            <a:cubicBezTo>
                              <a:pt x="8201" y="698339"/>
                              <a:pt x="61232" y="342823"/>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44">
                <a:extLst>
                  <a:ext uri="{FF2B5EF4-FFF2-40B4-BE49-F238E27FC236}">
                    <a16:creationId xmlns:a16="http://schemas.microsoft.com/office/drawing/2014/main" id="{96CAD51C-5B43-48FB-A9C0-9172A50B9CAA}"/>
                  </a:ext>
                </a:extLst>
              </p:cNvPr>
              <p:cNvSpPr/>
              <p:nvPr/>
            </p:nvSpPr>
            <p:spPr>
              <a:xfrm>
                <a:off x="1857507" y="814713"/>
                <a:ext cx="2564513" cy="774438"/>
              </a:xfrm>
              <a:custGeom>
                <a:avLst/>
                <a:gdLst>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 name="connsiteX0" fmla="*/ 0 w 2564513"/>
                  <a:gd name="connsiteY0" fmla="*/ 0 h 774438"/>
                  <a:gd name="connsiteX1" fmla="*/ 259300 w 2564513"/>
                  <a:gd name="connsiteY1" fmla="*/ 0 h 774438"/>
                  <a:gd name="connsiteX2" fmla="*/ 492955 w 2564513"/>
                  <a:gd name="connsiteY2" fmla="*/ 0 h 774438"/>
                  <a:gd name="connsiteX3" fmla="*/ 803547 w 2564513"/>
                  <a:gd name="connsiteY3" fmla="*/ 0 h 774438"/>
                  <a:gd name="connsiteX4" fmla="*/ 1088492 w 2564513"/>
                  <a:gd name="connsiteY4" fmla="*/ 0 h 774438"/>
                  <a:gd name="connsiteX5" fmla="*/ 1296502 w 2564513"/>
                  <a:gd name="connsiteY5" fmla="*/ 0 h 774438"/>
                  <a:gd name="connsiteX6" fmla="*/ 1504513 w 2564513"/>
                  <a:gd name="connsiteY6" fmla="*/ 0 h 774438"/>
                  <a:gd name="connsiteX7" fmla="*/ 1840749 w 2564513"/>
                  <a:gd name="connsiteY7" fmla="*/ 0 h 774438"/>
                  <a:gd name="connsiteX8" fmla="*/ 2048760 w 2564513"/>
                  <a:gd name="connsiteY8" fmla="*/ 0 h 774438"/>
                  <a:gd name="connsiteX9" fmla="*/ 2308060 w 2564513"/>
                  <a:gd name="connsiteY9" fmla="*/ 0 h 774438"/>
                  <a:gd name="connsiteX10" fmla="*/ 2564513 w 2564513"/>
                  <a:gd name="connsiteY10" fmla="*/ 0 h 774438"/>
                  <a:gd name="connsiteX11" fmla="*/ 2564513 w 2564513"/>
                  <a:gd name="connsiteY11" fmla="*/ 185865 h 774438"/>
                  <a:gd name="connsiteX12" fmla="*/ 2564513 w 2564513"/>
                  <a:gd name="connsiteY12" fmla="*/ 387219 h 774438"/>
                  <a:gd name="connsiteX13" fmla="*/ 2564513 w 2564513"/>
                  <a:gd name="connsiteY13" fmla="*/ 580828 h 774438"/>
                  <a:gd name="connsiteX14" fmla="*/ 2564513 w 2564513"/>
                  <a:gd name="connsiteY14" fmla="*/ 774438 h 774438"/>
                  <a:gd name="connsiteX15" fmla="*/ 2228276 w 2564513"/>
                  <a:gd name="connsiteY15" fmla="*/ 774438 h 774438"/>
                  <a:gd name="connsiteX16" fmla="*/ 1994621 w 2564513"/>
                  <a:gd name="connsiteY16" fmla="*/ 774438 h 774438"/>
                  <a:gd name="connsiteX17" fmla="*/ 1735320 w 2564513"/>
                  <a:gd name="connsiteY17" fmla="*/ 774438 h 774438"/>
                  <a:gd name="connsiteX18" fmla="*/ 1399083 w 2564513"/>
                  <a:gd name="connsiteY18" fmla="*/ 774438 h 774438"/>
                  <a:gd name="connsiteX19" fmla="*/ 1088492 w 2564513"/>
                  <a:gd name="connsiteY19" fmla="*/ 774438 h 774438"/>
                  <a:gd name="connsiteX20" fmla="*/ 803547 w 2564513"/>
                  <a:gd name="connsiteY20" fmla="*/ 774438 h 774438"/>
                  <a:gd name="connsiteX21" fmla="*/ 492955 w 2564513"/>
                  <a:gd name="connsiteY21" fmla="*/ 774438 h 774438"/>
                  <a:gd name="connsiteX22" fmla="*/ 259300 w 2564513"/>
                  <a:gd name="connsiteY22" fmla="*/ 774438 h 774438"/>
                  <a:gd name="connsiteX23" fmla="*/ 0 w 2564513"/>
                  <a:gd name="connsiteY23" fmla="*/ 774438 h 774438"/>
                  <a:gd name="connsiteX24" fmla="*/ 0 w 2564513"/>
                  <a:gd name="connsiteY24" fmla="*/ 573084 h 774438"/>
                  <a:gd name="connsiteX25" fmla="*/ 0 w 2564513"/>
                  <a:gd name="connsiteY25" fmla="*/ 402707 h 774438"/>
                  <a:gd name="connsiteX26" fmla="*/ 0 w 2564513"/>
                  <a:gd name="connsiteY26" fmla="*/ 224587 h 774438"/>
                  <a:gd name="connsiteX27" fmla="*/ 0 w 2564513"/>
                  <a:gd name="connsiteY27" fmla="*/ 0 h 774438"/>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64513" h="774438" fill="none" extrusionOk="0">
                    <a:moveTo>
                      <a:pt x="0" y="0"/>
                    </a:moveTo>
                    <a:cubicBezTo>
                      <a:pt x="131636" y="-32496"/>
                      <a:pt x="192617" y="1142"/>
                      <a:pt x="336235" y="0"/>
                    </a:cubicBezTo>
                    <a:cubicBezTo>
                      <a:pt x="468791" y="-6070"/>
                      <a:pt x="494146" y="8708"/>
                      <a:pt x="595536" y="0"/>
                    </a:cubicBezTo>
                    <a:cubicBezTo>
                      <a:pt x="734613" y="-25261"/>
                      <a:pt x="819133" y="-1484"/>
                      <a:pt x="931773" y="0"/>
                    </a:cubicBezTo>
                    <a:cubicBezTo>
                      <a:pt x="1127537" y="-24894"/>
                      <a:pt x="1181901" y="56195"/>
                      <a:pt x="1268009" y="0"/>
                    </a:cubicBezTo>
                    <a:cubicBezTo>
                      <a:pt x="1352326" y="6736"/>
                      <a:pt x="1436205" y="24676"/>
                      <a:pt x="1578599" y="0"/>
                    </a:cubicBezTo>
                    <a:cubicBezTo>
                      <a:pt x="1703515" y="-15272"/>
                      <a:pt x="1784195" y="18871"/>
                      <a:pt x="1863545" y="0"/>
                    </a:cubicBezTo>
                    <a:cubicBezTo>
                      <a:pt x="1894973" y="13550"/>
                      <a:pt x="1980670" y="22378"/>
                      <a:pt x="2097200" y="0"/>
                    </a:cubicBezTo>
                    <a:cubicBezTo>
                      <a:pt x="2212957" y="21680"/>
                      <a:pt x="2416236" y="8031"/>
                      <a:pt x="2564513" y="0"/>
                    </a:cubicBezTo>
                    <a:cubicBezTo>
                      <a:pt x="2546294" y="55078"/>
                      <a:pt x="2538410" y="115498"/>
                      <a:pt x="2564513" y="178120"/>
                    </a:cubicBezTo>
                    <a:cubicBezTo>
                      <a:pt x="2598526" y="259450"/>
                      <a:pt x="2576915" y="302856"/>
                      <a:pt x="2564513" y="371730"/>
                    </a:cubicBezTo>
                    <a:cubicBezTo>
                      <a:pt x="2583236" y="449459"/>
                      <a:pt x="2562875" y="506614"/>
                      <a:pt x="2564513" y="580828"/>
                    </a:cubicBezTo>
                    <a:cubicBezTo>
                      <a:pt x="2581187" y="661691"/>
                      <a:pt x="2535723" y="724294"/>
                      <a:pt x="2564513" y="774438"/>
                    </a:cubicBezTo>
                    <a:cubicBezTo>
                      <a:pt x="2492032" y="748420"/>
                      <a:pt x="2382633" y="752864"/>
                      <a:pt x="2305211" y="774438"/>
                    </a:cubicBezTo>
                    <a:cubicBezTo>
                      <a:pt x="2225371" y="755874"/>
                      <a:pt x="2124630" y="731731"/>
                      <a:pt x="1994621" y="774438"/>
                    </a:cubicBezTo>
                    <a:cubicBezTo>
                      <a:pt x="1861754" y="817453"/>
                      <a:pt x="1826893" y="780759"/>
                      <a:pt x="1760964" y="774438"/>
                    </a:cubicBezTo>
                    <a:cubicBezTo>
                      <a:pt x="1654879" y="752225"/>
                      <a:pt x="1539890" y="780997"/>
                      <a:pt x="1424729" y="774438"/>
                    </a:cubicBezTo>
                    <a:cubicBezTo>
                      <a:pt x="1275410" y="797908"/>
                      <a:pt x="1294411" y="757715"/>
                      <a:pt x="1191073" y="774438"/>
                    </a:cubicBezTo>
                    <a:cubicBezTo>
                      <a:pt x="1100715" y="802913"/>
                      <a:pt x="962435" y="778518"/>
                      <a:pt x="880482" y="774438"/>
                    </a:cubicBezTo>
                    <a:cubicBezTo>
                      <a:pt x="796685" y="799755"/>
                      <a:pt x="748339" y="774538"/>
                      <a:pt x="672471" y="774438"/>
                    </a:cubicBezTo>
                    <a:cubicBezTo>
                      <a:pt x="633046" y="755665"/>
                      <a:pt x="486154" y="789048"/>
                      <a:pt x="387525" y="774438"/>
                    </a:cubicBezTo>
                    <a:cubicBezTo>
                      <a:pt x="269007" y="762394"/>
                      <a:pt x="189244" y="737069"/>
                      <a:pt x="0" y="774438"/>
                    </a:cubicBezTo>
                    <a:cubicBezTo>
                      <a:pt x="-18009" y="707555"/>
                      <a:pt x="17468" y="627988"/>
                      <a:pt x="0" y="573084"/>
                    </a:cubicBezTo>
                    <a:cubicBezTo>
                      <a:pt x="12855" y="513555"/>
                      <a:pt x="11083" y="474362"/>
                      <a:pt x="0" y="394963"/>
                    </a:cubicBezTo>
                    <a:cubicBezTo>
                      <a:pt x="13692" y="328413"/>
                      <a:pt x="7467" y="269192"/>
                      <a:pt x="0" y="216842"/>
                    </a:cubicBezTo>
                    <a:cubicBezTo>
                      <a:pt x="-7057" y="145350"/>
                      <a:pt x="16312" y="64013"/>
                      <a:pt x="0" y="0"/>
                    </a:cubicBezTo>
                    <a:close/>
                  </a:path>
                  <a:path w="2564513" h="774438" stroke="0" extrusionOk="0">
                    <a:moveTo>
                      <a:pt x="0" y="0"/>
                    </a:moveTo>
                    <a:cubicBezTo>
                      <a:pt x="49915" y="-20284"/>
                      <a:pt x="115697" y="22003"/>
                      <a:pt x="259300" y="0"/>
                    </a:cubicBezTo>
                    <a:cubicBezTo>
                      <a:pt x="373536" y="-8104"/>
                      <a:pt x="396490" y="24998"/>
                      <a:pt x="492955" y="0"/>
                    </a:cubicBezTo>
                    <a:cubicBezTo>
                      <a:pt x="579291" y="3952"/>
                      <a:pt x="628598" y="38148"/>
                      <a:pt x="803547" y="0"/>
                    </a:cubicBezTo>
                    <a:cubicBezTo>
                      <a:pt x="929517" y="-38597"/>
                      <a:pt x="991630" y="25419"/>
                      <a:pt x="1088492" y="0"/>
                    </a:cubicBezTo>
                    <a:cubicBezTo>
                      <a:pt x="1202048" y="-34793"/>
                      <a:pt x="1243646" y="10952"/>
                      <a:pt x="1296502" y="0"/>
                    </a:cubicBezTo>
                    <a:cubicBezTo>
                      <a:pt x="1338158" y="-10722"/>
                      <a:pt x="1455632" y="5161"/>
                      <a:pt x="1504513" y="0"/>
                    </a:cubicBezTo>
                    <a:cubicBezTo>
                      <a:pt x="1528448" y="-64272"/>
                      <a:pt x="1711407" y="48518"/>
                      <a:pt x="1840749" y="0"/>
                    </a:cubicBezTo>
                    <a:cubicBezTo>
                      <a:pt x="1931465" y="-12772"/>
                      <a:pt x="1972791" y="-2875"/>
                      <a:pt x="2048760" y="0"/>
                    </a:cubicBezTo>
                    <a:cubicBezTo>
                      <a:pt x="2108269" y="32837"/>
                      <a:pt x="2233077" y="-9671"/>
                      <a:pt x="2308060" y="0"/>
                    </a:cubicBezTo>
                    <a:cubicBezTo>
                      <a:pt x="2401651" y="-63662"/>
                      <a:pt x="2472710" y="848"/>
                      <a:pt x="2564513" y="0"/>
                    </a:cubicBezTo>
                    <a:cubicBezTo>
                      <a:pt x="2563491" y="82727"/>
                      <a:pt x="2528854" y="145730"/>
                      <a:pt x="2564513" y="185865"/>
                    </a:cubicBezTo>
                    <a:cubicBezTo>
                      <a:pt x="2585399" y="237450"/>
                      <a:pt x="2553571" y="322126"/>
                      <a:pt x="2564513" y="387219"/>
                    </a:cubicBezTo>
                    <a:cubicBezTo>
                      <a:pt x="2553766" y="436615"/>
                      <a:pt x="2562057" y="490107"/>
                      <a:pt x="2564513" y="580828"/>
                    </a:cubicBezTo>
                    <a:cubicBezTo>
                      <a:pt x="2569582" y="664054"/>
                      <a:pt x="2574639" y="730140"/>
                      <a:pt x="2564513" y="774438"/>
                    </a:cubicBezTo>
                    <a:cubicBezTo>
                      <a:pt x="2467877" y="844458"/>
                      <a:pt x="2371555" y="815287"/>
                      <a:pt x="2228276" y="774438"/>
                    </a:cubicBezTo>
                    <a:cubicBezTo>
                      <a:pt x="2115489" y="774564"/>
                      <a:pt x="2053228" y="747319"/>
                      <a:pt x="1994621" y="774438"/>
                    </a:cubicBezTo>
                    <a:cubicBezTo>
                      <a:pt x="1905985" y="766820"/>
                      <a:pt x="1853524" y="799064"/>
                      <a:pt x="1735320" y="774438"/>
                    </a:cubicBezTo>
                    <a:cubicBezTo>
                      <a:pt x="1621195" y="814221"/>
                      <a:pt x="1542365" y="719864"/>
                      <a:pt x="1399083" y="774438"/>
                    </a:cubicBezTo>
                    <a:cubicBezTo>
                      <a:pt x="1242110" y="803520"/>
                      <a:pt x="1224657" y="754195"/>
                      <a:pt x="1088492" y="774438"/>
                    </a:cubicBezTo>
                    <a:cubicBezTo>
                      <a:pt x="952659" y="777461"/>
                      <a:pt x="917022" y="761074"/>
                      <a:pt x="803547" y="774438"/>
                    </a:cubicBezTo>
                    <a:cubicBezTo>
                      <a:pt x="660748" y="799240"/>
                      <a:pt x="559336" y="731621"/>
                      <a:pt x="492955" y="774438"/>
                    </a:cubicBezTo>
                    <a:cubicBezTo>
                      <a:pt x="413396" y="779240"/>
                      <a:pt x="321213" y="754622"/>
                      <a:pt x="259300" y="774438"/>
                    </a:cubicBezTo>
                    <a:cubicBezTo>
                      <a:pt x="191146" y="756663"/>
                      <a:pt x="124817" y="732510"/>
                      <a:pt x="0" y="774438"/>
                    </a:cubicBezTo>
                    <a:cubicBezTo>
                      <a:pt x="-8078" y="729003"/>
                      <a:pt x="-6574" y="630547"/>
                      <a:pt x="0" y="573084"/>
                    </a:cubicBezTo>
                    <a:cubicBezTo>
                      <a:pt x="-11266" y="488350"/>
                      <a:pt x="8059" y="481746"/>
                      <a:pt x="0" y="402707"/>
                    </a:cubicBezTo>
                    <a:cubicBezTo>
                      <a:pt x="-5898" y="322298"/>
                      <a:pt x="-385" y="310163"/>
                      <a:pt x="0" y="224587"/>
                    </a:cubicBezTo>
                    <a:cubicBezTo>
                      <a:pt x="14183" y="114114"/>
                      <a:pt x="-3401" y="67440"/>
                      <a:pt x="0" y="0"/>
                    </a:cubicBezTo>
                    <a:close/>
                  </a:path>
                  <a:path w="2564513" h="774438" fill="none" stroke="0" extrusionOk="0">
                    <a:moveTo>
                      <a:pt x="0" y="0"/>
                    </a:moveTo>
                    <a:cubicBezTo>
                      <a:pt x="101662" y="9022"/>
                      <a:pt x="201900" y="25739"/>
                      <a:pt x="336235" y="0"/>
                    </a:cubicBezTo>
                    <a:cubicBezTo>
                      <a:pt x="461020" y="-7126"/>
                      <a:pt x="478075" y="820"/>
                      <a:pt x="595536" y="0"/>
                    </a:cubicBezTo>
                    <a:cubicBezTo>
                      <a:pt x="694024" y="3003"/>
                      <a:pt x="783591" y="-6473"/>
                      <a:pt x="931773" y="0"/>
                    </a:cubicBezTo>
                    <a:cubicBezTo>
                      <a:pt x="1088398" y="-513"/>
                      <a:pt x="1183651" y="9120"/>
                      <a:pt x="1268009" y="0"/>
                    </a:cubicBezTo>
                    <a:cubicBezTo>
                      <a:pt x="1374242" y="13015"/>
                      <a:pt x="1429591" y="-6909"/>
                      <a:pt x="1578599" y="0"/>
                    </a:cubicBezTo>
                    <a:cubicBezTo>
                      <a:pt x="1719544" y="-32085"/>
                      <a:pt x="1788515" y="-2111"/>
                      <a:pt x="1863545" y="0"/>
                    </a:cubicBezTo>
                    <a:cubicBezTo>
                      <a:pt x="1917858" y="-19812"/>
                      <a:pt x="2026077" y="7108"/>
                      <a:pt x="2097200" y="0"/>
                    </a:cubicBezTo>
                    <a:cubicBezTo>
                      <a:pt x="2164321" y="13825"/>
                      <a:pt x="2463235" y="38940"/>
                      <a:pt x="2564513" y="0"/>
                    </a:cubicBezTo>
                    <a:cubicBezTo>
                      <a:pt x="2593750" y="40950"/>
                      <a:pt x="2563124" y="93954"/>
                      <a:pt x="2564513" y="178120"/>
                    </a:cubicBezTo>
                    <a:cubicBezTo>
                      <a:pt x="2588702" y="257547"/>
                      <a:pt x="2562766" y="340701"/>
                      <a:pt x="2564513" y="371730"/>
                    </a:cubicBezTo>
                    <a:cubicBezTo>
                      <a:pt x="2559613" y="412848"/>
                      <a:pt x="2568453" y="488905"/>
                      <a:pt x="2564513" y="580828"/>
                    </a:cubicBezTo>
                    <a:cubicBezTo>
                      <a:pt x="2576268" y="678223"/>
                      <a:pt x="2562343" y="711670"/>
                      <a:pt x="2564513" y="774438"/>
                    </a:cubicBezTo>
                    <a:cubicBezTo>
                      <a:pt x="2493587" y="777115"/>
                      <a:pt x="2401701" y="737734"/>
                      <a:pt x="2305211" y="774438"/>
                    </a:cubicBezTo>
                    <a:cubicBezTo>
                      <a:pt x="2217078" y="761424"/>
                      <a:pt x="2118972" y="759490"/>
                      <a:pt x="1994621" y="774438"/>
                    </a:cubicBezTo>
                    <a:cubicBezTo>
                      <a:pt x="1853111" y="787179"/>
                      <a:pt x="1835670" y="764874"/>
                      <a:pt x="1760964" y="774438"/>
                    </a:cubicBezTo>
                    <a:cubicBezTo>
                      <a:pt x="1689617" y="763106"/>
                      <a:pt x="1602473" y="761175"/>
                      <a:pt x="1424729" y="774438"/>
                    </a:cubicBezTo>
                    <a:cubicBezTo>
                      <a:pt x="1273580" y="788594"/>
                      <a:pt x="1271441" y="761200"/>
                      <a:pt x="1191073" y="774438"/>
                    </a:cubicBezTo>
                    <a:cubicBezTo>
                      <a:pt x="1099041" y="851927"/>
                      <a:pt x="981627" y="745120"/>
                      <a:pt x="880482" y="774438"/>
                    </a:cubicBezTo>
                    <a:cubicBezTo>
                      <a:pt x="777456" y="797817"/>
                      <a:pt x="759992" y="751617"/>
                      <a:pt x="672471" y="774438"/>
                    </a:cubicBezTo>
                    <a:cubicBezTo>
                      <a:pt x="585941" y="803999"/>
                      <a:pt x="486075" y="771690"/>
                      <a:pt x="387525" y="774438"/>
                    </a:cubicBezTo>
                    <a:cubicBezTo>
                      <a:pt x="301097" y="815225"/>
                      <a:pt x="166822" y="781337"/>
                      <a:pt x="0" y="774438"/>
                    </a:cubicBezTo>
                    <a:cubicBezTo>
                      <a:pt x="-10376" y="706082"/>
                      <a:pt x="-1630" y="602960"/>
                      <a:pt x="0" y="573084"/>
                    </a:cubicBezTo>
                    <a:cubicBezTo>
                      <a:pt x="-10831" y="532638"/>
                      <a:pt x="3605" y="472236"/>
                      <a:pt x="0" y="394963"/>
                    </a:cubicBezTo>
                    <a:cubicBezTo>
                      <a:pt x="-9910" y="304678"/>
                      <a:pt x="-821" y="261246"/>
                      <a:pt x="0" y="216842"/>
                    </a:cubicBezTo>
                    <a:cubicBezTo>
                      <a:pt x="3874" y="167798"/>
                      <a:pt x="32556" y="109139"/>
                      <a:pt x="0" y="0"/>
                    </a:cubicBezTo>
                    <a:close/>
                  </a:path>
                  <a:path w="2564513" h="774438" fill="none" stroke="0" extrusionOk="0">
                    <a:moveTo>
                      <a:pt x="0" y="0"/>
                    </a:moveTo>
                    <a:cubicBezTo>
                      <a:pt x="122638" y="5298"/>
                      <a:pt x="181409" y="3363"/>
                      <a:pt x="336235" y="0"/>
                    </a:cubicBezTo>
                    <a:cubicBezTo>
                      <a:pt x="465257" y="-6293"/>
                      <a:pt x="486526" y="7761"/>
                      <a:pt x="595536" y="0"/>
                    </a:cubicBezTo>
                    <a:cubicBezTo>
                      <a:pt x="710917" y="-1709"/>
                      <a:pt x="815390" y="2247"/>
                      <a:pt x="931773" y="0"/>
                    </a:cubicBezTo>
                    <a:cubicBezTo>
                      <a:pt x="1099143" y="-16750"/>
                      <a:pt x="1188035" y="34113"/>
                      <a:pt x="1268009" y="0"/>
                    </a:cubicBezTo>
                    <a:cubicBezTo>
                      <a:pt x="1355202" y="15564"/>
                      <a:pt x="1424066" y="12854"/>
                      <a:pt x="1578599" y="0"/>
                    </a:cubicBezTo>
                    <a:cubicBezTo>
                      <a:pt x="1709681" y="-14346"/>
                      <a:pt x="1779829" y="18467"/>
                      <a:pt x="1863545" y="0"/>
                    </a:cubicBezTo>
                    <a:cubicBezTo>
                      <a:pt x="1927856" y="-3272"/>
                      <a:pt x="2024637" y="11182"/>
                      <a:pt x="2097200" y="0"/>
                    </a:cubicBezTo>
                    <a:cubicBezTo>
                      <a:pt x="2207475" y="21909"/>
                      <a:pt x="2448656" y="44366"/>
                      <a:pt x="2564513" y="0"/>
                    </a:cubicBezTo>
                    <a:cubicBezTo>
                      <a:pt x="2561999" y="54044"/>
                      <a:pt x="2553916" y="113893"/>
                      <a:pt x="2564513" y="178120"/>
                    </a:cubicBezTo>
                    <a:cubicBezTo>
                      <a:pt x="2592949" y="244871"/>
                      <a:pt x="2570467" y="308574"/>
                      <a:pt x="2564513" y="371730"/>
                    </a:cubicBezTo>
                    <a:cubicBezTo>
                      <a:pt x="2563935" y="419966"/>
                      <a:pt x="2578702" y="505966"/>
                      <a:pt x="2564513" y="580828"/>
                    </a:cubicBezTo>
                    <a:cubicBezTo>
                      <a:pt x="2572990" y="673852"/>
                      <a:pt x="2553108" y="717341"/>
                      <a:pt x="2564513" y="774438"/>
                    </a:cubicBezTo>
                    <a:cubicBezTo>
                      <a:pt x="2490205" y="772047"/>
                      <a:pt x="2382437" y="742526"/>
                      <a:pt x="2305211" y="774438"/>
                    </a:cubicBezTo>
                    <a:cubicBezTo>
                      <a:pt x="2219569" y="762205"/>
                      <a:pt x="2121463" y="738237"/>
                      <a:pt x="1994621" y="774438"/>
                    </a:cubicBezTo>
                    <a:cubicBezTo>
                      <a:pt x="1858880" y="804166"/>
                      <a:pt x="1834840" y="770269"/>
                      <a:pt x="1760964" y="774438"/>
                    </a:cubicBezTo>
                    <a:cubicBezTo>
                      <a:pt x="1696597" y="752154"/>
                      <a:pt x="1574330" y="758140"/>
                      <a:pt x="1424729" y="774438"/>
                    </a:cubicBezTo>
                    <a:cubicBezTo>
                      <a:pt x="1273553" y="794804"/>
                      <a:pt x="1278357" y="755783"/>
                      <a:pt x="1191073" y="774438"/>
                    </a:cubicBezTo>
                    <a:cubicBezTo>
                      <a:pt x="1097575" y="821359"/>
                      <a:pt x="971729" y="751677"/>
                      <a:pt x="880482" y="774438"/>
                    </a:cubicBezTo>
                    <a:cubicBezTo>
                      <a:pt x="775830" y="800904"/>
                      <a:pt x="760429" y="772371"/>
                      <a:pt x="672471" y="774438"/>
                    </a:cubicBezTo>
                    <a:cubicBezTo>
                      <a:pt x="588188" y="791514"/>
                      <a:pt x="486605" y="780403"/>
                      <a:pt x="387525" y="774438"/>
                    </a:cubicBezTo>
                    <a:cubicBezTo>
                      <a:pt x="270472" y="777077"/>
                      <a:pt x="180313" y="752873"/>
                      <a:pt x="0" y="774438"/>
                    </a:cubicBezTo>
                    <a:cubicBezTo>
                      <a:pt x="-17724" y="704965"/>
                      <a:pt x="9594" y="617443"/>
                      <a:pt x="0" y="573084"/>
                    </a:cubicBezTo>
                    <a:cubicBezTo>
                      <a:pt x="-2876" y="516299"/>
                      <a:pt x="-3717" y="475225"/>
                      <a:pt x="0" y="394963"/>
                    </a:cubicBezTo>
                    <a:cubicBezTo>
                      <a:pt x="10874" y="312257"/>
                      <a:pt x="3558" y="275353"/>
                      <a:pt x="0" y="216842"/>
                    </a:cubicBezTo>
                    <a:cubicBezTo>
                      <a:pt x="-2546" y="164696"/>
                      <a:pt x="27895" y="83588"/>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5487404"/>
                          <a:gd name="connsiteY0" fmla="*/ 0 h 1347334"/>
                          <a:gd name="connsiteX1" fmla="*/ 719457 w 5487404"/>
                          <a:gd name="connsiteY1" fmla="*/ 0 h 1347334"/>
                          <a:gd name="connsiteX2" fmla="*/ 1274295 w 5487404"/>
                          <a:gd name="connsiteY2" fmla="*/ 0 h 1347334"/>
                          <a:gd name="connsiteX3" fmla="*/ 1993756 w 5487404"/>
                          <a:gd name="connsiteY3" fmla="*/ 0 h 1347334"/>
                          <a:gd name="connsiteX4" fmla="*/ 2713215 w 5487404"/>
                          <a:gd name="connsiteY4" fmla="*/ 0 h 1347334"/>
                          <a:gd name="connsiteX5" fmla="*/ 3377799 w 5487404"/>
                          <a:gd name="connsiteY5" fmla="*/ 0 h 1347334"/>
                          <a:gd name="connsiteX6" fmla="*/ 3987511 w 5487404"/>
                          <a:gd name="connsiteY6" fmla="*/ 0 h 1347334"/>
                          <a:gd name="connsiteX7" fmla="*/ 4487473 w 5487404"/>
                          <a:gd name="connsiteY7" fmla="*/ 0 h 1347334"/>
                          <a:gd name="connsiteX8" fmla="*/ 5487404 w 5487404"/>
                          <a:gd name="connsiteY8" fmla="*/ 0 h 1347334"/>
                          <a:gd name="connsiteX9" fmla="*/ 5487404 w 5487404"/>
                          <a:gd name="connsiteY9" fmla="*/ 309885 h 1347334"/>
                          <a:gd name="connsiteX10" fmla="*/ 5487404 w 5487404"/>
                          <a:gd name="connsiteY10" fmla="*/ 646719 h 1347334"/>
                          <a:gd name="connsiteX11" fmla="*/ 5487404 w 5487404"/>
                          <a:gd name="connsiteY11" fmla="*/ 1010499 h 1347334"/>
                          <a:gd name="connsiteX12" fmla="*/ 5487404 w 5487404"/>
                          <a:gd name="connsiteY12" fmla="*/ 1347334 h 1347334"/>
                          <a:gd name="connsiteX13" fmla="*/ 4932563 w 5487404"/>
                          <a:gd name="connsiteY13" fmla="*/ 1347334 h 1347334"/>
                          <a:gd name="connsiteX14" fmla="*/ 4267980 w 5487404"/>
                          <a:gd name="connsiteY14" fmla="*/ 1347334 h 1347334"/>
                          <a:gd name="connsiteX15" fmla="*/ 3768014 w 5487404"/>
                          <a:gd name="connsiteY15" fmla="*/ 1347334 h 1347334"/>
                          <a:gd name="connsiteX16" fmla="*/ 3048556 w 5487404"/>
                          <a:gd name="connsiteY16" fmla="*/ 1347334 h 1347334"/>
                          <a:gd name="connsiteX17" fmla="*/ 2548592 w 5487404"/>
                          <a:gd name="connsiteY17" fmla="*/ 1347334 h 1347334"/>
                          <a:gd name="connsiteX18" fmla="*/ 1884007 w 5487404"/>
                          <a:gd name="connsiteY18" fmla="*/ 1347334 h 1347334"/>
                          <a:gd name="connsiteX19" fmla="*/ 1438916 w 5487404"/>
                          <a:gd name="connsiteY19" fmla="*/ 1347334 h 1347334"/>
                          <a:gd name="connsiteX20" fmla="*/ 829204 w 5487404"/>
                          <a:gd name="connsiteY20" fmla="*/ 1347334 h 1347334"/>
                          <a:gd name="connsiteX21" fmla="*/ 0 w 5487404"/>
                          <a:gd name="connsiteY21" fmla="*/ 1347334 h 1347334"/>
                          <a:gd name="connsiteX22" fmla="*/ 0 w 5487404"/>
                          <a:gd name="connsiteY22" fmla="*/ 997026 h 1347334"/>
                          <a:gd name="connsiteX23" fmla="*/ 0 w 5487404"/>
                          <a:gd name="connsiteY23" fmla="*/ 687139 h 1347334"/>
                          <a:gd name="connsiteX24" fmla="*/ 0 w 5487404"/>
                          <a:gd name="connsiteY24" fmla="*/ 377252 h 1347334"/>
                          <a:gd name="connsiteX25" fmla="*/ 0 w 5487404"/>
                          <a:gd name="connsiteY25" fmla="*/ 0 h 1347334"/>
                          <a:gd name="connsiteX0" fmla="*/ 0 w 5487404"/>
                          <a:gd name="connsiteY0" fmla="*/ 0 h 1347334"/>
                          <a:gd name="connsiteX1" fmla="*/ 554835 w 5487404"/>
                          <a:gd name="connsiteY1" fmla="*/ 0 h 1347334"/>
                          <a:gd name="connsiteX2" fmla="*/ 1054798 w 5487404"/>
                          <a:gd name="connsiteY2" fmla="*/ 0 h 1347334"/>
                          <a:gd name="connsiteX3" fmla="*/ 1719385 w 5487404"/>
                          <a:gd name="connsiteY3" fmla="*/ 0 h 1347334"/>
                          <a:gd name="connsiteX4" fmla="*/ 2329095 w 5487404"/>
                          <a:gd name="connsiteY4" fmla="*/ 0 h 1347334"/>
                          <a:gd name="connsiteX5" fmla="*/ 2774183 w 5487404"/>
                          <a:gd name="connsiteY5" fmla="*/ 0 h 1347334"/>
                          <a:gd name="connsiteX6" fmla="*/ 3219274 w 5487404"/>
                          <a:gd name="connsiteY6" fmla="*/ 0 h 1347334"/>
                          <a:gd name="connsiteX7" fmla="*/ 3938733 w 5487404"/>
                          <a:gd name="connsiteY7" fmla="*/ 0 h 1347334"/>
                          <a:gd name="connsiteX8" fmla="*/ 4383824 w 5487404"/>
                          <a:gd name="connsiteY8" fmla="*/ 0 h 1347334"/>
                          <a:gd name="connsiteX9" fmla="*/ 4938659 w 5487404"/>
                          <a:gd name="connsiteY9" fmla="*/ 0 h 1347334"/>
                          <a:gd name="connsiteX10" fmla="*/ 5487404 w 5487404"/>
                          <a:gd name="connsiteY10" fmla="*/ 0 h 1347334"/>
                          <a:gd name="connsiteX11" fmla="*/ 5487404 w 5487404"/>
                          <a:gd name="connsiteY11" fmla="*/ 323359 h 1347334"/>
                          <a:gd name="connsiteX12" fmla="*/ 5487404 w 5487404"/>
                          <a:gd name="connsiteY12" fmla="*/ 673667 h 1347334"/>
                          <a:gd name="connsiteX13" fmla="*/ 5487404 w 5487404"/>
                          <a:gd name="connsiteY13" fmla="*/ 1010499 h 1347334"/>
                          <a:gd name="connsiteX14" fmla="*/ 5487404 w 5487404"/>
                          <a:gd name="connsiteY14" fmla="*/ 1347334 h 1347334"/>
                          <a:gd name="connsiteX15" fmla="*/ 4767942 w 5487404"/>
                          <a:gd name="connsiteY15" fmla="*/ 1347334 h 1347334"/>
                          <a:gd name="connsiteX16" fmla="*/ 4267980 w 5487404"/>
                          <a:gd name="connsiteY16" fmla="*/ 1347334 h 1347334"/>
                          <a:gd name="connsiteX17" fmla="*/ 3713142 w 5487404"/>
                          <a:gd name="connsiteY17" fmla="*/ 1347334 h 1347334"/>
                          <a:gd name="connsiteX18" fmla="*/ 2993680 w 5487404"/>
                          <a:gd name="connsiteY18" fmla="*/ 1347334 h 1347334"/>
                          <a:gd name="connsiteX19" fmla="*/ 2329095 w 5487404"/>
                          <a:gd name="connsiteY19" fmla="*/ 1347334 h 1347334"/>
                          <a:gd name="connsiteX20" fmla="*/ 1719385 w 5487404"/>
                          <a:gd name="connsiteY20" fmla="*/ 1347334 h 1347334"/>
                          <a:gd name="connsiteX21" fmla="*/ 1054798 w 5487404"/>
                          <a:gd name="connsiteY21" fmla="*/ 1347334 h 1347334"/>
                          <a:gd name="connsiteX22" fmla="*/ 554835 w 5487404"/>
                          <a:gd name="connsiteY22" fmla="*/ 1347334 h 1347334"/>
                          <a:gd name="connsiteX23" fmla="*/ 0 w 5487404"/>
                          <a:gd name="connsiteY23" fmla="*/ 1347334 h 1347334"/>
                          <a:gd name="connsiteX24" fmla="*/ 0 w 5487404"/>
                          <a:gd name="connsiteY24" fmla="*/ 997026 h 1347334"/>
                          <a:gd name="connsiteX25" fmla="*/ 0 w 5487404"/>
                          <a:gd name="connsiteY25" fmla="*/ 700612 h 1347334"/>
                          <a:gd name="connsiteX26" fmla="*/ 0 w 5487404"/>
                          <a:gd name="connsiteY26" fmla="*/ 390726 h 1347334"/>
                          <a:gd name="connsiteX27" fmla="*/ 0 w 5487404"/>
                          <a:gd name="connsiteY27" fmla="*/ 0 h 1347334"/>
                          <a:gd name="connsiteX0" fmla="*/ 0 w 5487404"/>
                          <a:gd name="connsiteY0" fmla="*/ 0 h 1347334"/>
                          <a:gd name="connsiteX1" fmla="*/ 719457 w 5487404"/>
                          <a:gd name="connsiteY1" fmla="*/ 0 h 1347334"/>
                          <a:gd name="connsiteX2" fmla="*/ 1274295 w 5487404"/>
                          <a:gd name="connsiteY2" fmla="*/ 0 h 1347334"/>
                          <a:gd name="connsiteX3" fmla="*/ 1993756 w 5487404"/>
                          <a:gd name="connsiteY3" fmla="*/ 0 h 1347334"/>
                          <a:gd name="connsiteX4" fmla="*/ 2713215 w 5487404"/>
                          <a:gd name="connsiteY4" fmla="*/ 0 h 1347334"/>
                          <a:gd name="connsiteX5" fmla="*/ 3377799 w 5487404"/>
                          <a:gd name="connsiteY5" fmla="*/ 0 h 1347334"/>
                          <a:gd name="connsiteX6" fmla="*/ 3987511 w 5487404"/>
                          <a:gd name="connsiteY6" fmla="*/ 0 h 1347334"/>
                          <a:gd name="connsiteX7" fmla="*/ 4487473 w 5487404"/>
                          <a:gd name="connsiteY7" fmla="*/ 0 h 1347334"/>
                          <a:gd name="connsiteX8" fmla="*/ 5487404 w 5487404"/>
                          <a:gd name="connsiteY8" fmla="*/ 0 h 1347334"/>
                          <a:gd name="connsiteX9" fmla="*/ 5487404 w 5487404"/>
                          <a:gd name="connsiteY9" fmla="*/ 309885 h 1347334"/>
                          <a:gd name="connsiteX10" fmla="*/ 5487404 w 5487404"/>
                          <a:gd name="connsiteY10" fmla="*/ 646719 h 1347334"/>
                          <a:gd name="connsiteX11" fmla="*/ 5487404 w 5487404"/>
                          <a:gd name="connsiteY11" fmla="*/ 1010499 h 1347334"/>
                          <a:gd name="connsiteX12" fmla="*/ 5487404 w 5487404"/>
                          <a:gd name="connsiteY12" fmla="*/ 1347334 h 1347334"/>
                          <a:gd name="connsiteX13" fmla="*/ 4932563 w 5487404"/>
                          <a:gd name="connsiteY13" fmla="*/ 1347334 h 1347334"/>
                          <a:gd name="connsiteX14" fmla="*/ 4267980 w 5487404"/>
                          <a:gd name="connsiteY14" fmla="*/ 1347334 h 1347334"/>
                          <a:gd name="connsiteX15" fmla="*/ 3768014 w 5487404"/>
                          <a:gd name="connsiteY15" fmla="*/ 1347334 h 1347334"/>
                          <a:gd name="connsiteX16" fmla="*/ 3048556 w 5487404"/>
                          <a:gd name="connsiteY16" fmla="*/ 1347334 h 1347334"/>
                          <a:gd name="connsiteX17" fmla="*/ 2548592 w 5487404"/>
                          <a:gd name="connsiteY17" fmla="*/ 1347334 h 1347334"/>
                          <a:gd name="connsiteX18" fmla="*/ 1884007 w 5487404"/>
                          <a:gd name="connsiteY18" fmla="*/ 1347334 h 1347334"/>
                          <a:gd name="connsiteX19" fmla="*/ 1438916 w 5487404"/>
                          <a:gd name="connsiteY19" fmla="*/ 1347334 h 1347334"/>
                          <a:gd name="connsiteX20" fmla="*/ 829204 w 5487404"/>
                          <a:gd name="connsiteY20" fmla="*/ 1347334 h 1347334"/>
                          <a:gd name="connsiteX21" fmla="*/ 0 w 5487404"/>
                          <a:gd name="connsiteY21" fmla="*/ 1347334 h 1347334"/>
                          <a:gd name="connsiteX22" fmla="*/ 0 w 5487404"/>
                          <a:gd name="connsiteY22" fmla="*/ 997026 h 1347334"/>
                          <a:gd name="connsiteX23" fmla="*/ 0 w 5487404"/>
                          <a:gd name="connsiteY23" fmla="*/ 687139 h 1347334"/>
                          <a:gd name="connsiteX24" fmla="*/ 0 w 5487404"/>
                          <a:gd name="connsiteY24" fmla="*/ 377252 h 1347334"/>
                          <a:gd name="connsiteX25" fmla="*/ 0 w 5487404"/>
                          <a:gd name="connsiteY25" fmla="*/ 0 h 1347334"/>
                          <a:gd name="connsiteX0" fmla="*/ 0 w 5487404"/>
                          <a:gd name="connsiteY0" fmla="*/ 0 h 1347334"/>
                          <a:gd name="connsiteX1" fmla="*/ 719457 w 5487404"/>
                          <a:gd name="connsiteY1" fmla="*/ 0 h 1347334"/>
                          <a:gd name="connsiteX2" fmla="*/ 1274295 w 5487404"/>
                          <a:gd name="connsiteY2" fmla="*/ 0 h 1347334"/>
                          <a:gd name="connsiteX3" fmla="*/ 1993756 w 5487404"/>
                          <a:gd name="connsiteY3" fmla="*/ 0 h 1347334"/>
                          <a:gd name="connsiteX4" fmla="*/ 2713215 w 5487404"/>
                          <a:gd name="connsiteY4" fmla="*/ 0 h 1347334"/>
                          <a:gd name="connsiteX5" fmla="*/ 3377799 w 5487404"/>
                          <a:gd name="connsiteY5" fmla="*/ 0 h 1347334"/>
                          <a:gd name="connsiteX6" fmla="*/ 3987511 w 5487404"/>
                          <a:gd name="connsiteY6" fmla="*/ 0 h 1347334"/>
                          <a:gd name="connsiteX7" fmla="*/ 4487473 w 5487404"/>
                          <a:gd name="connsiteY7" fmla="*/ 0 h 1347334"/>
                          <a:gd name="connsiteX8" fmla="*/ 5487404 w 5487404"/>
                          <a:gd name="connsiteY8" fmla="*/ 0 h 1347334"/>
                          <a:gd name="connsiteX9" fmla="*/ 5487404 w 5487404"/>
                          <a:gd name="connsiteY9" fmla="*/ 309885 h 1347334"/>
                          <a:gd name="connsiteX10" fmla="*/ 5487404 w 5487404"/>
                          <a:gd name="connsiteY10" fmla="*/ 646719 h 1347334"/>
                          <a:gd name="connsiteX11" fmla="*/ 5487404 w 5487404"/>
                          <a:gd name="connsiteY11" fmla="*/ 1010499 h 1347334"/>
                          <a:gd name="connsiteX12" fmla="*/ 5487404 w 5487404"/>
                          <a:gd name="connsiteY12" fmla="*/ 1347334 h 1347334"/>
                          <a:gd name="connsiteX13" fmla="*/ 4932563 w 5487404"/>
                          <a:gd name="connsiteY13" fmla="*/ 1347334 h 1347334"/>
                          <a:gd name="connsiteX14" fmla="*/ 4267980 w 5487404"/>
                          <a:gd name="connsiteY14" fmla="*/ 1347334 h 1347334"/>
                          <a:gd name="connsiteX15" fmla="*/ 3768014 w 5487404"/>
                          <a:gd name="connsiteY15" fmla="*/ 1347334 h 1347334"/>
                          <a:gd name="connsiteX16" fmla="*/ 3048556 w 5487404"/>
                          <a:gd name="connsiteY16" fmla="*/ 1347334 h 1347334"/>
                          <a:gd name="connsiteX17" fmla="*/ 2548592 w 5487404"/>
                          <a:gd name="connsiteY17" fmla="*/ 1347334 h 1347334"/>
                          <a:gd name="connsiteX18" fmla="*/ 1884007 w 5487404"/>
                          <a:gd name="connsiteY18" fmla="*/ 1347334 h 1347334"/>
                          <a:gd name="connsiteX19" fmla="*/ 1438916 w 5487404"/>
                          <a:gd name="connsiteY19" fmla="*/ 1347334 h 1347334"/>
                          <a:gd name="connsiteX20" fmla="*/ 829204 w 5487404"/>
                          <a:gd name="connsiteY20" fmla="*/ 1347334 h 1347334"/>
                          <a:gd name="connsiteX21" fmla="*/ 0 w 5487404"/>
                          <a:gd name="connsiteY21" fmla="*/ 1347334 h 1347334"/>
                          <a:gd name="connsiteX22" fmla="*/ 0 w 5487404"/>
                          <a:gd name="connsiteY22" fmla="*/ 997026 h 1347334"/>
                          <a:gd name="connsiteX23" fmla="*/ 0 w 5487404"/>
                          <a:gd name="connsiteY23" fmla="*/ 687139 h 1347334"/>
                          <a:gd name="connsiteX24" fmla="*/ 0 w 5487404"/>
                          <a:gd name="connsiteY24" fmla="*/ 377252 h 1347334"/>
                          <a:gd name="connsiteX25" fmla="*/ 0 w 5487404"/>
                          <a:gd name="connsiteY25" fmla="*/ 0 h 134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87404" h="1347334" fill="none" extrusionOk="0">
                            <a:moveTo>
                              <a:pt x="0" y="0"/>
                            </a:moveTo>
                            <a:cubicBezTo>
                              <a:pt x="305009" y="-75813"/>
                              <a:pt x="392965" y="-7765"/>
                              <a:pt x="719457" y="0"/>
                            </a:cubicBezTo>
                            <a:cubicBezTo>
                              <a:pt x="1006933" y="-8122"/>
                              <a:pt x="1067546" y="16080"/>
                              <a:pt x="1274295" y="0"/>
                            </a:cubicBezTo>
                            <a:cubicBezTo>
                              <a:pt x="1581059" y="-49760"/>
                              <a:pt x="1756968" y="-3831"/>
                              <a:pt x="1993756" y="0"/>
                            </a:cubicBezTo>
                            <a:cubicBezTo>
                              <a:pt x="2426428" y="-47839"/>
                              <a:pt x="2538125" y="141035"/>
                              <a:pt x="2713215" y="0"/>
                            </a:cubicBezTo>
                            <a:cubicBezTo>
                              <a:pt x="2866330" y="55876"/>
                              <a:pt x="3065650" y="53912"/>
                              <a:pt x="3377799" y="0"/>
                            </a:cubicBezTo>
                            <a:cubicBezTo>
                              <a:pt x="3637317" y="-38590"/>
                              <a:pt x="3811988" y="33516"/>
                              <a:pt x="3987511" y="0"/>
                            </a:cubicBezTo>
                            <a:cubicBezTo>
                              <a:pt x="4021781" y="61113"/>
                              <a:pt x="4187622" y="61133"/>
                              <a:pt x="4487473" y="0"/>
                            </a:cubicBezTo>
                            <a:cubicBezTo>
                              <a:pt x="4748785" y="56237"/>
                              <a:pt x="5137170" y="-26745"/>
                              <a:pt x="5487404" y="0"/>
                            </a:cubicBezTo>
                            <a:cubicBezTo>
                              <a:pt x="5423313" y="97382"/>
                              <a:pt x="5417802" y="225569"/>
                              <a:pt x="5487404" y="309885"/>
                            </a:cubicBezTo>
                            <a:cubicBezTo>
                              <a:pt x="5571284" y="454829"/>
                              <a:pt x="5528890" y="518390"/>
                              <a:pt x="5487404" y="646719"/>
                            </a:cubicBezTo>
                            <a:cubicBezTo>
                              <a:pt x="5540971" y="804860"/>
                              <a:pt x="5490053" y="894506"/>
                              <a:pt x="5487404" y="1010499"/>
                            </a:cubicBezTo>
                            <a:cubicBezTo>
                              <a:pt x="5550590" y="1135168"/>
                              <a:pt x="5404208" y="1272655"/>
                              <a:pt x="5487404" y="1347334"/>
                            </a:cubicBezTo>
                            <a:cubicBezTo>
                              <a:pt x="5340236" y="1289808"/>
                              <a:pt x="5088494" y="1298192"/>
                              <a:pt x="4932563" y="1347334"/>
                            </a:cubicBezTo>
                            <a:cubicBezTo>
                              <a:pt x="4770190" y="1301654"/>
                              <a:pt x="4543553" y="1265715"/>
                              <a:pt x="4267980" y="1347334"/>
                            </a:cubicBezTo>
                            <a:cubicBezTo>
                              <a:pt x="3985787" y="1435168"/>
                              <a:pt x="3905085" y="1365206"/>
                              <a:pt x="3768014" y="1347334"/>
                            </a:cubicBezTo>
                            <a:cubicBezTo>
                              <a:pt x="3533177" y="1298764"/>
                              <a:pt x="3282027" y="1366564"/>
                              <a:pt x="3048556" y="1347334"/>
                            </a:cubicBezTo>
                            <a:cubicBezTo>
                              <a:pt x="2738941" y="1395990"/>
                              <a:pt x="2775579" y="1318358"/>
                              <a:pt x="2548592" y="1347334"/>
                            </a:cubicBezTo>
                            <a:cubicBezTo>
                              <a:pt x="2326872" y="1437015"/>
                              <a:pt x="2050758" y="1379223"/>
                              <a:pt x="1884007" y="1347334"/>
                            </a:cubicBezTo>
                            <a:cubicBezTo>
                              <a:pt x="1727975" y="1386844"/>
                              <a:pt x="1603824" y="1380550"/>
                              <a:pt x="1438916" y="1347334"/>
                            </a:cubicBezTo>
                            <a:cubicBezTo>
                              <a:pt x="1390666" y="1274860"/>
                              <a:pt x="997670" y="1410345"/>
                              <a:pt x="829204" y="1347334"/>
                            </a:cubicBezTo>
                            <a:cubicBezTo>
                              <a:pt x="593385" y="1282816"/>
                              <a:pt x="428404" y="1259303"/>
                              <a:pt x="0" y="1347334"/>
                            </a:cubicBezTo>
                            <a:cubicBezTo>
                              <a:pt x="-50380" y="1230600"/>
                              <a:pt x="40840" y="1095409"/>
                              <a:pt x="0" y="997026"/>
                            </a:cubicBezTo>
                            <a:cubicBezTo>
                              <a:pt x="30646" y="891103"/>
                              <a:pt x="34370" y="818303"/>
                              <a:pt x="0" y="687139"/>
                            </a:cubicBezTo>
                            <a:cubicBezTo>
                              <a:pt x="38694" y="580891"/>
                              <a:pt x="23933" y="479966"/>
                              <a:pt x="0" y="377252"/>
                            </a:cubicBezTo>
                            <a:cubicBezTo>
                              <a:pt x="-16214" y="244461"/>
                              <a:pt x="34854" y="104763"/>
                              <a:pt x="0" y="0"/>
                            </a:cubicBezTo>
                            <a:close/>
                          </a:path>
                          <a:path w="5487404" h="1347334" stroke="0" extrusionOk="0">
                            <a:moveTo>
                              <a:pt x="0" y="0"/>
                            </a:moveTo>
                            <a:cubicBezTo>
                              <a:pt x="90033" y="-57141"/>
                              <a:pt x="242388" y="41049"/>
                              <a:pt x="554835" y="0"/>
                            </a:cubicBezTo>
                            <a:cubicBezTo>
                              <a:pt x="787335" y="-12137"/>
                              <a:pt x="848339" y="46272"/>
                              <a:pt x="1054798" y="0"/>
                            </a:cubicBezTo>
                            <a:cubicBezTo>
                              <a:pt x="1236964" y="11401"/>
                              <a:pt x="1341448" y="67554"/>
                              <a:pt x="1719385" y="0"/>
                            </a:cubicBezTo>
                            <a:cubicBezTo>
                              <a:pt x="1971718" y="-91088"/>
                              <a:pt x="2164178" y="42620"/>
                              <a:pt x="2329095" y="0"/>
                            </a:cubicBezTo>
                            <a:cubicBezTo>
                              <a:pt x="2568676" y="-62797"/>
                              <a:pt x="2647422" y="49091"/>
                              <a:pt x="2774183" y="0"/>
                            </a:cubicBezTo>
                            <a:cubicBezTo>
                              <a:pt x="2857577" y="-27241"/>
                              <a:pt x="3115183" y="4670"/>
                              <a:pt x="3219274" y="0"/>
                            </a:cubicBezTo>
                            <a:cubicBezTo>
                              <a:pt x="3255967" y="-135284"/>
                              <a:pt x="3615762" y="137032"/>
                              <a:pt x="3938733" y="0"/>
                            </a:cubicBezTo>
                            <a:cubicBezTo>
                              <a:pt x="4127877" y="-21597"/>
                              <a:pt x="4229240" y="-13180"/>
                              <a:pt x="4383824" y="0"/>
                            </a:cubicBezTo>
                            <a:cubicBezTo>
                              <a:pt x="4491311" y="89435"/>
                              <a:pt x="4793371" y="-59026"/>
                              <a:pt x="4938659" y="0"/>
                            </a:cubicBezTo>
                            <a:cubicBezTo>
                              <a:pt x="5146951" y="-158418"/>
                              <a:pt x="5279843" y="-6304"/>
                              <a:pt x="5487404" y="0"/>
                            </a:cubicBezTo>
                            <a:cubicBezTo>
                              <a:pt x="5482986" y="165448"/>
                              <a:pt x="5394483" y="252942"/>
                              <a:pt x="5487404" y="323359"/>
                            </a:cubicBezTo>
                            <a:cubicBezTo>
                              <a:pt x="5528834" y="445312"/>
                              <a:pt x="5455952" y="554083"/>
                              <a:pt x="5487404" y="673667"/>
                            </a:cubicBezTo>
                            <a:cubicBezTo>
                              <a:pt x="5445137" y="747093"/>
                              <a:pt x="5488944" y="860481"/>
                              <a:pt x="5487404" y="1010499"/>
                            </a:cubicBezTo>
                            <a:cubicBezTo>
                              <a:pt x="5496005" y="1143495"/>
                              <a:pt x="5511322" y="1270710"/>
                              <a:pt x="5487404" y="1347334"/>
                            </a:cubicBezTo>
                            <a:cubicBezTo>
                              <a:pt x="5287609" y="1489543"/>
                              <a:pt x="5083208" y="1446706"/>
                              <a:pt x="4767942" y="1347334"/>
                            </a:cubicBezTo>
                            <a:cubicBezTo>
                              <a:pt x="4552685" y="1340097"/>
                              <a:pt x="4402232" y="1272186"/>
                              <a:pt x="4267980" y="1347334"/>
                            </a:cubicBezTo>
                            <a:cubicBezTo>
                              <a:pt x="4047875" y="1322778"/>
                              <a:pt x="3966868" y="1395157"/>
                              <a:pt x="3713142" y="1347334"/>
                            </a:cubicBezTo>
                            <a:cubicBezTo>
                              <a:pt x="3468151" y="1428943"/>
                              <a:pt x="3300588" y="1243189"/>
                              <a:pt x="2993680" y="1347334"/>
                            </a:cubicBezTo>
                            <a:cubicBezTo>
                              <a:pt x="2654808" y="1399085"/>
                              <a:pt x="2611608" y="1295026"/>
                              <a:pt x="2329095" y="1347334"/>
                            </a:cubicBezTo>
                            <a:cubicBezTo>
                              <a:pt x="2041005" y="1345119"/>
                              <a:pt x="1941113" y="1331870"/>
                              <a:pt x="1719385" y="1347334"/>
                            </a:cubicBezTo>
                            <a:cubicBezTo>
                              <a:pt x="1410154" y="1391982"/>
                              <a:pt x="1181864" y="1231390"/>
                              <a:pt x="1054798" y="1347334"/>
                            </a:cubicBezTo>
                            <a:cubicBezTo>
                              <a:pt x="873063" y="1321284"/>
                              <a:pt x="690338" y="1306805"/>
                              <a:pt x="554835" y="1347334"/>
                            </a:cubicBezTo>
                            <a:cubicBezTo>
                              <a:pt x="394633" y="1290736"/>
                              <a:pt x="277602" y="1249831"/>
                              <a:pt x="0" y="1347334"/>
                            </a:cubicBezTo>
                            <a:cubicBezTo>
                              <a:pt x="-9149" y="1287771"/>
                              <a:pt x="-21492" y="1086251"/>
                              <a:pt x="0" y="997026"/>
                            </a:cubicBezTo>
                            <a:cubicBezTo>
                              <a:pt x="-24768" y="848331"/>
                              <a:pt x="20585" y="838103"/>
                              <a:pt x="0" y="700612"/>
                            </a:cubicBezTo>
                            <a:cubicBezTo>
                              <a:pt x="-19343" y="558011"/>
                              <a:pt x="-4782" y="534330"/>
                              <a:pt x="0" y="390726"/>
                            </a:cubicBezTo>
                            <a:cubicBezTo>
                              <a:pt x="45466" y="178763"/>
                              <a:pt x="-29663" y="127228"/>
                              <a:pt x="0" y="0"/>
                            </a:cubicBezTo>
                            <a:close/>
                          </a:path>
                          <a:path w="5487404" h="1347334" fill="none" stroke="0" extrusionOk="0">
                            <a:moveTo>
                              <a:pt x="0" y="0"/>
                            </a:moveTo>
                            <a:cubicBezTo>
                              <a:pt x="213770" y="20617"/>
                              <a:pt x="430962" y="66438"/>
                              <a:pt x="719457" y="0"/>
                            </a:cubicBezTo>
                            <a:cubicBezTo>
                              <a:pt x="991891" y="-11675"/>
                              <a:pt x="1025477" y="-7059"/>
                              <a:pt x="1274295" y="0"/>
                            </a:cubicBezTo>
                            <a:cubicBezTo>
                              <a:pt x="1477924" y="-17402"/>
                              <a:pt x="1646124" y="-41542"/>
                              <a:pt x="1993756" y="0"/>
                            </a:cubicBezTo>
                            <a:cubicBezTo>
                              <a:pt x="2354862" y="10135"/>
                              <a:pt x="2518738" y="7747"/>
                              <a:pt x="2713215" y="0"/>
                            </a:cubicBezTo>
                            <a:cubicBezTo>
                              <a:pt x="2955346" y="38090"/>
                              <a:pt x="3070233" y="-45634"/>
                              <a:pt x="3377799" y="0"/>
                            </a:cubicBezTo>
                            <a:cubicBezTo>
                              <a:pt x="3683266" y="-65402"/>
                              <a:pt x="3827326" y="-46955"/>
                              <a:pt x="3987511" y="0"/>
                            </a:cubicBezTo>
                            <a:cubicBezTo>
                              <a:pt x="4098906" y="-37260"/>
                              <a:pt x="4353368" y="-17488"/>
                              <a:pt x="4487473" y="0"/>
                            </a:cubicBezTo>
                            <a:cubicBezTo>
                              <a:pt x="4575224" y="29082"/>
                              <a:pt x="5284737" y="37891"/>
                              <a:pt x="5487404" y="0"/>
                            </a:cubicBezTo>
                            <a:cubicBezTo>
                              <a:pt x="5563122" y="56647"/>
                              <a:pt x="5489789" y="143485"/>
                              <a:pt x="5487404" y="309885"/>
                            </a:cubicBezTo>
                            <a:cubicBezTo>
                              <a:pt x="5542007" y="451770"/>
                              <a:pt x="5485587" y="602246"/>
                              <a:pt x="5487404" y="646719"/>
                            </a:cubicBezTo>
                            <a:cubicBezTo>
                              <a:pt x="5465480" y="702456"/>
                              <a:pt x="5500890" y="847302"/>
                              <a:pt x="5487404" y="1010499"/>
                            </a:cubicBezTo>
                            <a:cubicBezTo>
                              <a:pt x="5520206" y="1179882"/>
                              <a:pt x="5492966" y="1234231"/>
                              <a:pt x="5487404" y="1347334"/>
                            </a:cubicBezTo>
                            <a:cubicBezTo>
                              <a:pt x="5342105" y="1322211"/>
                              <a:pt x="5162902" y="1235362"/>
                              <a:pt x="4932563" y="1347334"/>
                            </a:cubicBezTo>
                            <a:cubicBezTo>
                              <a:pt x="4760121" y="1300175"/>
                              <a:pt x="4524250" y="1350984"/>
                              <a:pt x="4267980" y="1347334"/>
                            </a:cubicBezTo>
                            <a:cubicBezTo>
                              <a:pt x="3961501" y="1359693"/>
                              <a:pt x="3917720" y="1342819"/>
                              <a:pt x="3768014" y="1347334"/>
                            </a:cubicBezTo>
                            <a:cubicBezTo>
                              <a:pt x="3603023" y="1300534"/>
                              <a:pt x="3452812" y="1333227"/>
                              <a:pt x="3048556" y="1347334"/>
                            </a:cubicBezTo>
                            <a:cubicBezTo>
                              <a:pt x="2723164" y="1368127"/>
                              <a:pt x="2719090" y="1330002"/>
                              <a:pt x="2548592" y="1347334"/>
                            </a:cubicBezTo>
                            <a:cubicBezTo>
                              <a:pt x="2351038" y="1489179"/>
                              <a:pt x="2110053" y="1357947"/>
                              <a:pt x="1884007" y="1347334"/>
                            </a:cubicBezTo>
                            <a:cubicBezTo>
                              <a:pt x="1684380" y="1371745"/>
                              <a:pt x="1619966" y="1301878"/>
                              <a:pt x="1438916" y="1347334"/>
                            </a:cubicBezTo>
                            <a:cubicBezTo>
                              <a:pt x="1225182" y="1439885"/>
                              <a:pt x="1004459" y="1377379"/>
                              <a:pt x="829204" y="1347334"/>
                            </a:cubicBezTo>
                            <a:cubicBezTo>
                              <a:pt x="677953" y="1441138"/>
                              <a:pt x="312350" y="1392294"/>
                              <a:pt x="0" y="1347334"/>
                            </a:cubicBezTo>
                            <a:cubicBezTo>
                              <a:pt x="-21956" y="1237826"/>
                              <a:pt x="-7661" y="1040144"/>
                              <a:pt x="0" y="997026"/>
                            </a:cubicBezTo>
                            <a:cubicBezTo>
                              <a:pt x="-23392" y="938936"/>
                              <a:pt x="24577" y="796271"/>
                              <a:pt x="0" y="687139"/>
                            </a:cubicBezTo>
                            <a:cubicBezTo>
                              <a:pt x="-42010" y="524530"/>
                              <a:pt x="-9069" y="439774"/>
                              <a:pt x="0" y="377252"/>
                            </a:cubicBezTo>
                            <a:cubicBezTo>
                              <a:pt x="15455" y="273512"/>
                              <a:pt x="80242" y="197726"/>
                              <a:pt x="0" y="0"/>
                            </a:cubicBezTo>
                            <a:close/>
                          </a:path>
                          <a:path w="5487404" h="1347334" fill="none" stroke="0" extrusionOk="0">
                            <a:moveTo>
                              <a:pt x="0" y="0"/>
                            </a:moveTo>
                            <a:cubicBezTo>
                              <a:pt x="296465" y="15104"/>
                              <a:pt x="373800" y="-549"/>
                              <a:pt x="719457" y="0"/>
                            </a:cubicBezTo>
                            <a:cubicBezTo>
                              <a:pt x="992674" y="-16328"/>
                              <a:pt x="1050201" y="21105"/>
                              <a:pt x="1274295" y="0"/>
                            </a:cubicBezTo>
                            <a:cubicBezTo>
                              <a:pt x="1548557" y="-47741"/>
                              <a:pt x="1758919" y="-23077"/>
                              <a:pt x="1993756" y="0"/>
                            </a:cubicBezTo>
                            <a:cubicBezTo>
                              <a:pt x="2313940" y="-6183"/>
                              <a:pt x="2506164" y="82714"/>
                              <a:pt x="2713215" y="0"/>
                            </a:cubicBezTo>
                            <a:cubicBezTo>
                              <a:pt x="2916443" y="33548"/>
                              <a:pt x="3056000" y="-12891"/>
                              <a:pt x="3377799" y="0"/>
                            </a:cubicBezTo>
                            <a:cubicBezTo>
                              <a:pt x="3666847" y="-57640"/>
                              <a:pt x="3802207" y="50966"/>
                              <a:pt x="3987511" y="0"/>
                            </a:cubicBezTo>
                            <a:cubicBezTo>
                              <a:pt x="4115277" y="10413"/>
                              <a:pt x="4348972" y="12205"/>
                              <a:pt x="4487473" y="0"/>
                            </a:cubicBezTo>
                            <a:cubicBezTo>
                              <a:pt x="4739218" y="-11607"/>
                              <a:pt x="5289430" y="108059"/>
                              <a:pt x="5487404" y="0"/>
                            </a:cubicBezTo>
                            <a:cubicBezTo>
                              <a:pt x="5477400" y="74889"/>
                              <a:pt x="5461779" y="196013"/>
                              <a:pt x="5487404" y="309885"/>
                            </a:cubicBezTo>
                            <a:cubicBezTo>
                              <a:pt x="5553302" y="439560"/>
                              <a:pt x="5499397" y="545373"/>
                              <a:pt x="5487404" y="646719"/>
                            </a:cubicBezTo>
                            <a:cubicBezTo>
                              <a:pt x="5488288" y="748286"/>
                              <a:pt x="5536342" y="872830"/>
                              <a:pt x="5487404" y="1010499"/>
                            </a:cubicBezTo>
                            <a:cubicBezTo>
                              <a:pt x="5499233" y="1181907"/>
                              <a:pt x="5470384" y="1271405"/>
                              <a:pt x="5487404" y="1347334"/>
                            </a:cubicBezTo>
                            <a:cubicBezTo>
                              <a:pt x="5325664" y="1348413"/>
                              <a:pt x="5050674" y="1295911"/>
                              <a:pt x="4932563" y="1347334"/>
                            </a:cubicBezTo>
                            <a:cubicBezTo>
                              <a:pt x="4701945" y="1297473"/>
                              <a:pt x="4587627" y="1324386"/>
                              <a:pt x="4267980" y="1347334"/>
                            </a:cubicBezTo>
                            <a:cubicBezTo>
                              <a:pt x="3982262" y="1381569"/>
                              <a:pt x="3908401" y="1336457"/>
                              <a:pt x="3768014" y="1347334"/>
                            </a:cubicBezTo>
                            <a:cubicBezTo>
                              <a:pt x="3634177" y="1347266"/>
                              <a:pt x="3428942" y="1359909"/>
                              <a:pt x="3048556" y="1347334"/>
                            </a:cubicBezTo>
                            <a:cubicBezTo>
                              <a:pt x="2722248" y="1390336"/>
                              <a:pt x="2741644" y="1331588"/>
                              <a:pt x="2548592" y="1347334"/>
                            </a:cubicBezTo>
                            <a:cubicBezTo>
                              <a:pt x="2297213" y="1427711"/>
                              <a:pt x="2079521" y="1288695"/>
                              <a:pt x="1884007" y="1347334"/>
                            </a:cubicBezTo>
                            <a:cubicBezTo>
                              <a:pt x="1662703" y="1384039"/>
                              <a:pt x="1636152" y="1343204"/>
                              <a:pt x="1438916" y="1347334"/>
                            </a:cubicBezTo>
                            <a:cubicBezTo>
                              <a:pt x="1267415" y="1390025"/>
                              <a:pt x="1048918" y="1358182"/>
                              <a:pt x="829204" y="1347334"/>
                            </a:cubicBezTo>
                            <a:cubicBezTo>
                              <a:pt x="574016" y="1360743"/>
                              <a:pt x="359185" y="1327377"/>
                              <a:pt x="0" y="1347334"/>
                            </a:cubicBezTo>
                            <a:cubicBezTo>
                              <a:pt x="-43604" y="1212303"/>
                              <a:pt x="25237" y="1058581"/>
                              <a:pt x="0" y="997026"/>
                            </a:cubicBezTo>
                            <a:cubicBezTo>
                              <a:pt x="-7861" y="910670"/>
                              <a:pt x="-1225" y="836740"/>
                              <a:pt x="0" y="687139"/>
                            </a:cubicBezTo>
                            <a:cubicBezTo>
                              <a:pt x="19966" y="536146"/>
                              <a:pt x="9697" y="480124"/>
                              <a:pt x="0" y="377252"/>
                            </a:cubicBezTo>
                            <a:cubicBezTo>
                              <a:pt x="19506" y="255683"/>
                              <a:pt x="90587" y="121536"/>
                              <a:pt x="0" y="0"/>
                            </a:cubicBezTo>
                            <a:close/>
                          </a:path>
                          <a:path w="5487404" h="1347334" fill="none" stroke="0" extrusionOk="0">
                            <a:moveTo>
                              <a:pt x="0" y="0"/>
                            </a:moveTo>
                            <a:cubicBezTo>
                              <a:pt x="291668" y="-37805"/>
                              <a:pt x="373135" y="1874"/>
                              <a:pt x="719457" y="0"/>
                            </a:cubicBezTo>
                            <a:cubicBezTo>
                              <a:pt x="997219" y="-8890"/>
                              <a:pt x="1047459" y="12909"/>
                              <a:pt x="1274295" y="0"/>
                            </a:cubicBezTo>
                            <a:cubicBezTo>
                              <a:pt x="1562962" y="-31860"/>
                              <a:pt x="1804991" y="-10443"/>
                              <a:pt x="1993756" y="0"/>
                            </a:cubicBezTo>
                            <a:cubicBezTo>
                              <a:pt x="2408068" y="-43134"/>
                              <a:pt x="2571863" y="105082"/>
                              <a:pt x="2713215" y="0"/>
                            </a:cubicBezTo>
                            <a:cubicBezTo>
                              <a:pt x="2892888" y="65323"/>
                              <a:pt x="3026327" y="33748"/>
                              <a:pt x="3377799" y="0"/>
                            </a:cubicBezTo>
                            <a:cubicBezTo>
                              <a:pt x="3650203" y="-38131"/>
                              <a:pt x="3787976" y="34455"/>
                              <a:pt x="3987511" y="0"/>
                            </a:cubicBezTo>
                            <a:cubicBezTo>
                              <a:pt x="4059890" y="23919"/>
                              <a:pt x="4258021" y="36296"/>
                              <a:pt x="4487473" y="0"/>
                            </a:cubicBezTo>
                            <a:cubicBezTo>
                              <a:pt x="4712703" y="92964"/>
                              <a:pt x="5218720" y="64947"/>
                              <a:pt x="5487404" y="0"/>
                            </a:cubicBezTo>
                            <a:cubicBezTo>
                              <a:pt x="5458861" y="95085"/>
                              <a:pt x="5449109" y="211754"/>
                              <a:pt x="5487404" y="309885"/>
                            </a:cubicBezTo>
                            <a:cubicBezTo>
                              <a:pt x="5563640" y="433797"/>
                              <a:pt x="5518020" y="548033"/>
                              <a:pt x="5487404" y="646719"/>
                            </a:cubicBezTo>
                            <a:cubicBezTo>
                              <a:pt x="5523787" y="776831"/>
                              <a:pt x="5505948" y="887844"/>
                              <a:pt x="5487404" y="1010499"/>
                            </a:cubicBezTo>
                            <a:cubicBezTo>
                              <a:pt x="5512946" y="1178574"/>
                              <a:pt x="5433012" y="1263814"/>
                              <a:pt x="5487404" y="1347334"/>
                            </a:cubicBezTo>
                            <a:cubicBezTo>
                              <a:pt x="5371107" y="1316168"/>
                              <a:pt x="5092004" y="1296435"/>
                              <a:pt x="4932563" y="1347334"/>
                            </a:cubicBezTo>
                            <a:cubicBezTo>
                              <a:pt x="4764279" y="1295971"/>
                              <a:pt x="4532627" y="1278565"/>
                              <a:pt x="4267980" y="1347334"/>
                            </a:cubicBezTo>
                            <a:cubicBezTo>
                              <a:pt x="3971645" y="1397689"/>
                              <a:pt x="3915028" y="1354107"/>
                              <a:pt x="3768014" y="1347334"/>
                            </a:cubicBezTo>
                            <a:cubicBezTo>
                              <a:pt x="3573592" y="1269712"/>
                              <a:pt x="3348315" y="1316849"/>
                              <a:pt x="3048556" y="1347334"/>
                            </a:cubicBezTo>
                            <a:cubicBezTo>
                              <a:pt x="2736273" y="1390959"/>
                              <a:pt x="2760994" y="1315277"/>
                              <a:pt x="2548592" y="1347334"/>
                            </a:cubicBezTo>
                            <a:cubicBezTo>
                              <a:pt x="2351350" y="1412982"/>
                              <a:pt x="2064838" y="1338598"/>
                              <a:pt x="1884007" y="1347334"/>
                            </a:cubicBezTo>
                            <a:cubicBezTo>
                              <a:pt x="1677629" y="1391159"/>
                              <a:pt x="1629384" y="1349355"/>
                              <a:pt x="1438916" y="1347334"/>
                            </a:cubicBezTo>
                            <a:cubicBezTo>
                              <a:pt x="1329464" y="1329812"/>
                              <a:pt x="1034941" y="1372747"/>
                              <a:pt x="829204" y="1347334"/>
                            </a:cubicBezTo>
                            <a:cubicBezTo>
                              <a:pt x="581116" y="1330305"/>
                              <a:pt x="432652" y="1325153"/>
                              <a:pt x="0" y="1347334"/>
                            </a:cubicBezTo>
                            <a:cubicBezTo>
                              <a:pt x="-49322" y="1209841"/>
                              <a:pt x="34135" y="1086188"/>
                              <a:pt x="0" y="997026"/>
                            </a:cubicBezTo>
                            <a:cubicBezTo>
                              <a:pt x="11802" y="881504"/>
                              <a:pt x="22242" y="824975"/>
                              <a:pt x="0" y="687139"/>
                            </a:cubicBezTo>
                            <a:cubicBezTo>
                              <a:pt x="30492" y="569569"/>
                              <a:pt x="12968" y="475446"/>
                              <a:pt x="0" y="377252"/>
                            </a:cubicBezTo>
                            <a:cubicBezTo>
                              <a:pt x="583" y="255910"/>
                              <a:pt x="45844" y="126984"/>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44">
                <a:extLst>
                  <a:ext uri="{FF2B5EF4-FFF2-40B4-BE49-F238E27FC236}">
                    <a16:creationId xmlns:a16="http://schemas.microsoft.com/office/drawing/2014/main" id="{0B234F40-572D-4B69-9B04-F2EE3BE85F19}"/>
                  </a:ext>
                </a:extLst>
              </p:cNvPr>
              <p:cNvSpPr/>
              <p:nvPr/>
            </p:nvSpPr>
            <p:spPr>
              <a:xfrm>
                <a:off x="1857507" y="1573315"/>
                <a:ext cx="2592873" cy="2185624"/>
              </a:xfrm>
              <a:custGeom>
                <a:avLst/>
                <a:gdLst>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 name="connsiteX0" fmla="*/ 0 w 2592873"/>
                  <a:gd name="connsiteY0" fmla="*/ 0 h 2185624"/>
                  <a:gd name="connsiteX1" fmla="*/ 262168 w 2592873"/>
                  <a:gd name="connsiteY1" fmla="*/ 0 h 2185624"/>
                  <a:gd name="connsiteX2" fmla="*/ 498407 w 2592873"/>
                  <a:gd name="connsiteY2" fmla="*/ 0 h 2185624"/>
                  <a:gd name="connsiteX3" fmla="*/ 812433 w 2592873"/>
                  <a:gd name="connsiteY3" fmla="*/ 0 h 2185624"/>
                  <a:gd name="connsiteX4" fmla="*/ 1100529 w 2592873"/>
                  <a:gd name="connsiteY4" fmla="*/ 0 h 2185624"/>
                  <a:gd name="connsiteX5" fmla="*/ 1310840 w 2592873"/>
                  <a:gd name="connsiteY5" fmla="*/ 0 h 2185624"/>
                  <a:gd name="connsiteX6" fmla="*/ 1521151 w 2592873"/>
                  <a:gd name="connsiteY6" fmla="*/ 0 h 2185624"/>
                  <a:gd name="connsiteX7" fmla="*/ 1861105 w 2592873"/>
                  <a:gd name="connsiteY7" fmla="*/ 0 h 2185624"/>
                  <a:gd name="connsiteX8" fmla="*/ 2071416 w 2592873"/>
                  <a:gd name="connsiteY8" fmla="*/ 0 h 2185624"/>
                  <a:gd name="connsiteX9" fmla="*/ 2333584 w 2592873"/>
                  <a:gd name="connsiteY9" fmla="*/ 0 h 2185624"/>
                  <a:gd name="connsiteX10" fmla="*/ 2592873 w 2592873"/>
                  <a:gd name="connsiteY10" fmla="*/ 0 h 2185624"/>
                  <a:gd name="connsiteX11" fmla="*/ 2592873 w 2592873"/>
                  <a:gd name="connsiteY11" fmla="*/ 524549 h 2185624"/>
                  <a:gd name="connsiteX12" fmla="*/ 2592873 w 2592873"/>
                  <a:gd name="connsiteY12" fmla="*/ 1092812 h 2185624"/>
                  <a:gd name="connsiteX13" fmla="*/ 2592873 w 2592873"/>
                  <a:gd name="connsiteY13" fmla="*/ 1639217 h 2185624"/>
                  <a:gd name="connsiteX14" fmla="*/ 2592873 w 2592873"/>
                  <a:gd name="connsiteY14" fmla="*/ 2185624 h 2185624"/>
                  <a:gd name="connsiteX15" fmla="*/ 2252917 w 2592873"/>
                  <a:gd name="connsiteY15" fmla="*/ 2185624 h 2185624"/>
                  <a:gd name="connsiteX16" fmla="*/ 2016678 w 2592873"/>
                  <a:gd name="connsiteY16" fmla="*/ 2185624 h 2185624"/>
                  <a:gd name="connsiteX17" fmla="*/ 1754510 w 2592873"/>
                  <a:gd name="connsiteY17" fmla="*/ 2185624 h 2185624"/>
                  <a:gd name="connsiteX18" fmla="*/ 1414555 w 2592873"/>
                  <a:gd name="connsiteY18" fmla="*/ 2185624 h 2185624"/>
                  <a:gd name="connsiteX19" fmla="*/ 1100529 w 2592873"/>
                  <a:gd name="connsiteY19" fmla="*/ 2185624 h 2185624"/>
                  <a:gd name="connsiteX20" fmla="*/ 812433 w 2592873"/>
                  <a:gd name="connsiteY20" fmla="*/ 2185624 h 2185624"/>
                  <a:gd name="connsiteX21" fmla="*/ 498407 w 2592873"/>
                  <a:gd name="connsiteY21" fmla="*/ 2185624 h 2185624"/>
                  <a:gd name="connsiteX22" fmla="*/ 262168 w 2592873"/>
                  <a:gd name="connsiteY22" fmla="*/ 2185624 h 2185624"/>
                  <a:gd name="connsiteX23" fmla="*/ 0 w 2592873"/>
                  <a:gd name="connsiteY23" fmla="*/ 2185624 h 2185624"/>
                  <a:gd name="connsiteX24" fmla="*/ 0 w 2592873"/>
                  <a:gd name="connsiteY24" fmla="*/ 1617361 h 2185624"/>
                  <a:gd name="connsiteX25" fmla="*/ 0 w 2592873"/>
                  <a:gd name="connsiteY25" fmla="*/ 1136524 h 2185624"/>
                  <a:gd name="connsiteX26" fmla="*/ 0 w 2592873"/>
                  <a:gd name="connsiteY26" fmla="*/ 633831 h 2185624"/>
                  <a:gd name="connsiteX27" fmla="*/ 0 w 2592873"/>
                  <a:gd name="connsiteY27" fmla="*/ 0 h 2185624"/>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3"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0106" y="-9006"/>
                      <a:pt x="2452509" y="101572"/>
                      <a:pt x="2592873" y="0"/>
                    </a:cubicBezTo>
                    <a:cubicBezTo>
                      <a:pt x="2559820" y="153804"/>
                      <a:pt x="2560727" y="311151"/>
                      <a:pt x="2592873" y="502693"/>
                    </a:cubicBezTo>
                    <a:cubicBezTo>
                      <a:pt x="2674696" y="738110"/>
                      <a:pt x="2641844" y="854202"/>
                      <a:pt x="2592873" y="1049099"/>
                    </a:cubicBezTo>
                    <a:cubicBezTo>
                      <a:pt x="2631595" y="1265820"/>
                      <a:pt x="2600044" y="1426541"/>
                      <a:pt x="2592873" y="1639217"/>
                    </a:cubicBezTo>
                    <a:cubicBezTo>
                      <a:pt x="2661186" y="1847447"/>
                      <a:pt x="2545331" y="2035836"/>
                      <a:pt x="2592873"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8" y="1996387"/>
                      <a:pt x="43881" y="1776569"/>
                      <a:pt x="0" y="1617361"/>
                    </a:cubicBezTo>
                    <a:cubicBezTo>
                      <a:pt x="25700" y="1465621"/>
                      <a:pt x="66897" y="1311159"/>
                      <a:pt x="0" y="1114668"/>
                    </a:cubicBezTo>
                    <a:cubicBezTo>
                      <a:pt x="38747" y="919918"/>
                      <a:pt x="27028" y="778404"/>
                      <a:pt x="0" y="611975"/>
                    </a:cubicBezTo>
                    <a:cubicBezTo>
                      <a:pt x="-14714" y="397444"/>
                      <a:pt x="16139" y="176157"/>
                      <a:pt x="0" y="0"/>
                    </a:cubicBezTo>
                    <a:close/>
                  </a:path>
                  <a:path w="2592873"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5877" y="-93272"/>
                      <a:pt x="2481872" y="12645"/>
                      <a:pt x="2592873" y="0"/>
                    </a:cubicBezTo>
                    <a:cubicBezTo>
                      <a:pt x="2590854" y="223586"/>
                      <a:pt x="2507814" y="410414"/>
                      <a:pt x="2592873" y="524549"/>
                    </a:cubicBezTo>
                    <a:cubicBezTo>
                      <a:pt x="2609780" y="690062"/>
                      <a:pt x="2543297" y="894350"/>
                      <a:pt x="2592873" y="1092812"/>
                    </a:cubicBezTo>
                    <a:cubicBezTo>
                      <a:pt x="2550197" y="1224501"/>
                      <a:pt x="2613518" y="1399010"/>
                      <a:pt x="2592873" y="1639217"/>
                    </a:cubicBezTo>
                    <a:cubicBezTo>
                      <a:pt x="2594082" y="1877959"/>
                      <a:pt x="2633679" y="2060335"/>
                      <a:pt x="2592873"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26241" y="2107012"/>
                      <a:pt x="-40377" y="1771124"/>
                      <a:pt x="0" y="1617361"/>
                    </a:cubicBezTo>
                    <a:cubicBezTo>
                      <a:pt x="-13959" y="1382442"/>
                      <a:pt x="8755" y="1359640"/>
                      <a:pt x="0" y="1136524"/>
                    </a:cubicBezTo>
                    <a:cubicBezTo>
                      <a:pt x="-12745" y="909294"/>
                      <a:pt x="-1174" y="880442"/>
                      <a:pt x="0" y="633831"/>
                    </a:cubicBezTo>
                    <a:cubicBezTo>
                      <a:pt x="43411" y="323152"/>
                      <a:pt x="-25921" y="188602"/>
                      <a:pt x="0" y="0"/>
                    </a:cubicBezTo>
                    <a:close/>
                  </a:path>
                  <a:path w="2592873"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9474" y="-10063"/>
                      <a:pt x="2499184" y="137367"/>
                      <a:pt x="2592873" y="0"/>
                    </a:cubicBezTo>
                    <a:cubicBezTo>
                      <a:pt x="2646202" y="122343"/>
                      <a:pt x="2597321" y="281229"/>
                      <a:pt x="2592873" y="502693"/>
                    </a:cubicBezTo>
                    <a:cubicBezTo>
                      <a:pt x="2642984" y="700123"/>
                      <a:pt x="2596768" y="941221"/>
                      <a:pt x="2592873" y="1049099"/>
                    </a:cubicBezTo>
                    <a:cubicBezTo>
                      <a:pt x="2570532" y="1171330"/>
                      <a:pt x="2636447" y="1383997"/>
                      <a:pt x="2592873" y="1639217"/>
                    </a:cubicBezTo>
                    <a:cubicBezTo>
                      <a:pt x="2628527" y="1905957"/>
                      <a:pt x="2625523" y="2028479"/>
                      <a:pt x="2592873"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611" y="1980885"/>
                      <a:pt x="-18558" y="1695314"/>
                      <a:pt x="0" y="1617361"/>
                    </a:cubicBezTo>
                    <a:cubicBezTo>
                      <a:pt x="-22552" y="1510606"/>
                      <a:pt x="-11904" y="1341900"/>
                      <a:pt x="0" y="1114668"/>
                    </a:cubicBezTo>
                    <a:cubicBezTo>
                      <a:pt x="-20773" y="863092"/>
                      <a:pt x="-8153" y="744401"/>
                      <a:pt x="0" y="611975"/>
                    </a:cubicBezTo>
                    <a:cubicBezTo>
                      <a:pt x="25059" y="430490"/>
                      <a:pt x="45124" y="275787"/>
                      <a:pt x="0" y="0"/>
                    </a:cubicBezTo>
                    <a:close/>
                  </a:path>
                  <a:path w="2592873"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10016" y="7213"/>
                      <a:pt x="2492970" y="145501"/>
                      <a:pt x="2592873" y="0"/>
                    </a:cubicBezTo>
                    <a:cubicBezTo>
                      <a:pt x="2602514" y="151036"/>
                      <a:pt x="2606556" y="311170"/>
                      <a:pt x="2592873" y="502693"/>
                    </a:cubicBezTo>
                    <a:cubicBezTo>
                      <a:pt x="2641027" y="715954"/>
                      <a:pt x="2631143" y="887435"/>
                      <a:pt x="2592873" y="1049099"/>
                    </a:cubicBezTo>
                    <a:cubicBezTo>
                      <a:pt x="2590137" y="1200145"/>
                      <a:pt x="2637005" y="1418439"/>
                      <a:pt x="2592873" y="1639217"/>
                    </a:cubicBezTo>
                    <a:cubicBezTo>
                      <a:pt x="2625761" y="1882142"/>
                      <a:pt x="2602224" y="2031315"/>
                      <a:pt x="2592873"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7" y="1960741"/>
                      <a:pt x="31160" y="1761476"/>
                      <a:pt x="0" y="1617361"/>
                    </a:cubicBezTo>
                    <a:cubicBezTo>
                      <a:pt x="-17146" y="1473156"/>
                      <a:pt x="506" y="1327390"/>
                      <a:pt x="0" y="1114668"/>
                    </a:cubicBezTo>
                    <a:cubicBezTo>
                      <a:pt x="22197" y="892859"/>
                      <a:pt x="10036" y="804397"/>
                      <a:pt x="0" y="611975"/>
                    </a:cubicBezTo>
                    <a:cubicBezTo>
                      <a:pt x="21338" y="433248"/>
                      <a:pt x="50186" y="272860"/>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sd="3311401161">
                      <a:custGeom>
                        <a:avLst/>
                        <a:gdLst>
                          <a:gd name="connsiteX0" fmla="*/ 0 w 5548087"/>
                          <a:gd name="connsiteY0" fmla="*/ 0 h 3802456"/>
                          <a:gd name="connsiteX1" fmla="*/ 727414 w 5548087"/>
                          <a:gd name="connsiteY1" fmla="*/ 0 h 3802456"/>
                          <a:gd name="connsiteX2" fmla="*/ 1288387 w 5548087"/>
                          <a:gd name="connsiteY2" fmla="*/ 0 h 3802456"/>
                          <a:gd name="connsiteX3" fmla="*/ 2015804 w 5548087"/>
                          <a:gd name="connsiteY3" fmla="*/ 0 h 3802456"/>
                          <a:gd name="connsiteX4" fmla="*/ 2743219 w 5548087"/>
                          <a:gd name="connsiteY4" fmla="*/ 0 h 3802456"/>
                          <a:gd name="connsiteX5" fmla="*/ 3415152 w 5548087"/>
                          <a:gd name="connsiteY5" fmla="*/ 0 h 3802456"/>
                          <a:gd name="connsiteX6" fmla="*/ 4031606 w 5548087"/>
                          <a:gd name="connsiteY6" fmla="*/ 0 h 3802456"/>
                          <a:gd name="connsiteX7" fmla="*/ 4537098 w 5548087"/>
                          <a:gd name="connsiteY7" fmla="*/ 0 h 3802456"/>
                          <a:gd name="connsiteX8" fmla="*/ 5548087 w 5548087"/>
                          <a:gd name="connsiteY8" fmla="*/ 0 h 3802456"/>
                          <a:gd name="connsiteX9" fmla="*/ 5548087 w 5548087"/>
                          <a:gd name="connsiteY9" fmla="*/ 874563 h 3802456"/>
                          <a:gd name="connsiteX10" fmla="*/ 5548087 w 5548087"/>
                          <a:gd name="connsiteY10" fmla="*/ 1825177 h 3802456"/>
                          <a:gd name="connsiteX11" fmla="*/ 5548087 w 5548087"/>
                          <a:gd name="connsiteY11" fmla="*/ 2851840 h 3802456"/>
                          <a:gd name="connsiteX12" fmla="*/ 5548087 w 5548087"/>
                          <a:gd name="connsiteY12" fmla="*/ 3802456 h 3802456"/>
                          <a:gd name="connsiteX13" fmla="*/ 4987110 w 5548087"/>
                          <a:gd name="connsiteY13" fmla="*/ 3802456 h 3802456"/>
                          <a:gd name="connsiteX14" fmla="*/ 4315176 w 5548087"/>
                          <a:gd name="connsiteY14" fmla="*/ 3802456 h 3802456"/>
                          <a:gd name="connsiteX15" fmla="*/ 3809683 w 5548087"/>
                          <a:gd name="connsiteY15" fmla="*/ 3802456 h 3802456"/>
                          <a:gd name="connsiteX16" fmla="*/ 3082268 w 5548087"/>
                          <a:gd name="connsiteY16" fmla="*/ 3802456 h 3802456"/>
                          <a:gd name="connsiteX17" fmla="*/ 2576777 w 5548087"/>
                          <a:gd name="connsiteY17" fmla="*/ 3802456 h 3802456"/>
                          <a:gd name="connsiteX18" fmla="*/ 1904841 w 5548087"/>
                          <a:gd name="connsiteY18" fmla="*/ 3802456 h 3802456"/>
                          <a:gd name="connsiteX19" fmla="*/ 1454829 w 5548087"/>
                          <a:gd name="connsiteY19" fmla="*/ 3802456 h 3802456"/>
                          <a:gd name="connsiteX20" fmla="*/ 838375 w 5548087"/>
                          <a:gd name="connsiteY20" fmla="*/ 3802456 h 3802456"/>
                          <a:gd name="connsiteX21" fmla="*/ 0 w 5548087"/>
                          <a:gd name="connsiteY21" fmla="*/ 3802456 h 3802456"/>
                          <a:gd name="connsiteX22" fmla="*/ 0 w 5548087"/>
                          <a:gd name="connsiteY22" fmla="*/ 2813816 h 3802456"/>
                          <a:gd name="connsiteX23" fmla="*/ 0 w 5548087"/>
                          <a:gd name="connsiteY23" fmla="*/ 1939252 h 3802456"/>
                          <a:gd name="connsiteX24" fmla="*/ 0 w 5548087"/>
                          <a:gd name="connsiteY24" fmla="*/ 1064688 h 3802456"/>
                          <a:gd name="connsiteX25" fmla="*/ 0 w 5548087"/>
                          <a:gd name="connsiteY25" fmla="*/ 0 h 3802456"/>
                          <a:gd name="connsiteX0" fmla="*/ 0 w 5548087"/>
                          <a:gd name="connsiteY0" fmla="*/ 0 h 3802456"/>
                          <a:gd name="connsiteX1" fmla="*/ 560972 w 5548087"/>
                          <a:gd name="connsiteY1" fmla="*/ 0 h 3802456"/>
                          <a:gd name="connsiteX2" fmla="*/ 1066463 w 5548087"/>
                          <a:gd name="connsiteY2" fmla="*/ 0 h 3802456"/>
                          <a:gd name="connsiteX3" fmla="*/ 1738399 w 5548087"/>
                          <a:gd name="connsiteY3" fmla="*/ 0 h 3802456"/>
                          <a:gd name="connsiteX4" fmla="*/ 2354851 w 5548087"/>
                          <a:gd name="connsiteY4" fmla="*/ 0 h 3802456"/>
                          <a:gd name="connsiteX5" fmla="*/ 2804863 w 5548087"/>
                          <a:gd name="connsiteY5" fmla="*/ 0 h 3802456"/>
                          <a:gd name="connsiteX6" fmla="*/ 3254875 w 5548087"/>
                          <a:gd name="connsiteY6" fmla="*/ 0 h 3802456"/>
                          <a:gd name="connsiteX7" fmla="*/ 3982290 w 5548087"/>
                          <a:gd name="connsiteY7" fmla="*/ 0 h 3802456"/>
                          <a:gd name="connsiteX8" fmla="*/ 4432301 w 5548087"/>
                          <a:gd name="connsiteY8" fmla="*/ 0 h 3802456"/>
                          <a:gd name="connsiteX9" fmla="*/ 4993274 w 5548087"/>
                          <a:gd name="connsiteY9" fmla="*/ 0 h 3802456"/>
                          <a:gd name="connsiteX10" fmla="*/ 5548087 w 5548087"/>
                          <a:gd name="connsiteY10" fmla="*/ 0 h 3802456"/>
                          <a:gd name="connsiteX11" fmla="*/ 5548087 w 5548087"/>
                          <a:gd name="connsiteY11" fmla="*/ 912588 h 3802456"/>
                          <a:gd name="connsiteX12" fmla="*/ 5548087 w 5548087"/>
                          <a:gd name="connsiteY12" fmla="*/ 1901228 h 3802456"/>
                          <a:gd name="connsiteX13" fmla="*/ 5548087 w 5548087"/>
                          <a:gd name="connsiteY13" fmla="*/ 2851840 h 3802456"/>
                          <a:gd name="connsiteX14" fmla="*/ 5548087 w 5548087"/>
                          <a:gd name="connsiteY14" fmla="*/ 3802456 h 3802456"/>
                          <a:gd name="connsiteX15" fmla="*/ 4820667 w 5548087"/>
                          <a:gd name="connsiteY15" fmla="*/ 3802456 h 3802456"/>
                          <a:gd name="connsiteX16" fmla="*/ 4315176 w 5548087"/>
                          <a:gd name="connsiteY16" fmla="*/ 3802456 h 3802456"/>
                          <a:gd name="connsiteX17" fmla="*/ 3754203 w 5548087"/>
                          <a:gd name="connsiteY17" fmla="*/ 3802456 h 3802456"/>
                          <a:gd name="connsiteX18" fmla="*/ 3026786 w 5548087"/>
                          <a:gd name="connsiteY18" fmla="*/ 3802456 h 3802456"/>
                          <a:gd name="connsiteX19" fmla="*/ 2354851 w 5548087"/>
                          <a:gd name="connsiteY19" fmla="*/ 3802456 h 3802456"/>
                          <a:gd name="connsiteX20" fmla="*/ 1738399 w 5548087"/>
                          <a:gd name="connsiteY20" fmla="*/ 3802456 h 3802456"/>
                          <a:gd name="connsiteX21" fmla="*/ 1066463 w 5548087"/>
                          <a:gd name="connsiteY21" fmla="*/ 3802456 h 3802456"/>
                          <a:gd name="connsiteX22" fmla="*/ 560972 w 5548087"/>
                          <a:gd name="connsiteY22" fmla="*/ 3802456 h 3802456"/>
                          <a:gd name="connsiteX23" fmla="*/ 0 w 5548087"/>
                          <a:gd name="connsiteY23" fmla="*/ 3802456 h 3802456"/>
                          <a:gd name="connsiteX24" fmla="*/ 0 w 5548087"/>
                          <a:gd name="connsiteY24" fmla="*/ 2813816 h 3802456"/>
                          <a:gd name="connsiteX25" fmla="*/ 0 w 5548087"/>
                          <a:gd name="connsiteY25" fmla="*/ 1977276 h 3802456"/>
                          <a:gd name="connsiteX26" fmla="*/ 0 w 5548087"/>
                          <a:gd name="connsiteY26" fmla="*/ 1102712 h 3802456"/>
                          <a:gd name="connsiteX27" fmla="*/ 0 w 5548087"/>
                          <a:gd name="connsiteY27" fmla="*/ 0 h 3802456"/>
                          <a:gd name="connsiteX0" fmla="*/ 0 w 5548087"/>
                          <a:gd name="connsiteY0" fmla="*/ 0 h 3802456"/>
                          <a:gd name="connsiteX1" fmla="*/ 727414 w 5548087"/>
                          <a:gd name="connsiteY1" fmla="*/ 0 h 3802456"/>
                          <a:gd name="connsiteX2" fmla="*/ 1288387 w 5548087"/>
                          <a:gd name="connsiteY2" fmla="*/ 0 h 3802456"/>
                          <a:gd name="connsiteX3" fmla="*/ 2015804 w 5548087"/>
                          <a:gd name="connsiteY3" fmla="*/ 0 h 3802456"/>
                          <a:gd name="connsiteX4" fmla="*/ 2743219 w 5548087"/>
                          <a:gd name="connsiteY4" fmla="*/ 0 h 3802456"/>
                          <a:gd name="connsiteX5" fmla="*/ 3415152 w 5548087"/>
                          <a:gd name="connsiteY5" fmla="*/ 0 h 3802456"/>
                          <a:gd name="connsiteX6" fmla="*/ 4031606 w 5548087"/>
                          <a:gd name="connsiteY6" fmla="*/ 0 h 3802456"/>
                          <a:gd name="connsiteX7" fmla="*/ 4537098 w 5548087"/>
                          <a:gd name="connsiteY7" fmla="*/ 0 h 3802456"/>
                          <a:gd name="connsiteX8" fmla="*/ 5548087 w 5548087"/>
                          <a:gd name="connsiteY8" fmla="*/ 0 h 3802456"/>
                          <a:gd name="connsiteX9" fmla="*/ 5548087 w 5548087"/>
                          <a:gd name="connsiteY9" fmla="*/ 874563 h 3802456"/>
                          <a:gd name="connsiteX10" fmla="*/ 5548087 w 5548087"/>
                          <a:gd name="connsiteY10" fmla="*/ 1825177 h 3802456"/>
                          <a:gd name="connsiteX11" fmla="*/ 5548087 w 5548087"/>
                          <a:gd name="connsiteY11" fmla="*/ 2851840 h 3802456"/>
                          <a:gd name="connsiteX12" fmla="*/ 5548087 w 5548087"/>
                          <a:gd name="connsiteY12" fmla="*/ 3802456 h 3802456"/>
                          <a:gd name="connsiteX13" fmla="*/ 4987110 w 5548087"/>
                          <a:gd name="connsiteY13" fmla="*/ 3802456 h 3802456"/>
                          <a:gd name="connsiteX14" fmla="*/ 4315176 w 5548087"/>
                          <a:gd name="connsiteY14" fmla="*/ 3802456 h 3802456"/>
                          <a:gd name="connsiteX15" fmla="*/ 3809683 w 5548087"/>
                          <a:gd name="connsiteY15" fmla="*/ 3802456 h 3802456"/>
                          <a:gd name="connsiteX16" fmla="*/ 3082268 w 5548087"/>
                          <a:gd name="connsiteY16" fmla="*/ 3802456 h 3802456"/>
                          <a:gd name="connsiteX17" fmla="*/ 2576777 w 5548087"/>
                          <a:gd name="connsiteY17" fmla="*/ 3802456 h 3802456"/>
                          <a:gd name="connsiteX18" fmla="*/ 1904841 w 5548087"/>
                          <a:gd name="connsiteY18" fmla="*/ 3802456 h 3802456"/>
                          <a:gd name="connsiteX19" fmla="*/ 1454829 w 5548087"/>
                          <a:gd name="connsiteY19" fmla="*/ 3802456 h 3802456"/>
                          <a:gd name="connsiteX20" fmla="*/ 838375 w 5548087"/>
                          <a:gd name="connsiteY20" fmla="*/ 3802456 h 3802456"/>
                          <a:gd name="connsiteX21" fmla="*/ 0 w 5548087"/>
                          <a:gd name="connsiteY21" fmla="*/ 3802456 h 3802456"/>
                          <a:gd name="connsiteX22" fmla="*/ 0 w 5548087"/>
                          <a:gd name="connsiteY22" fmla="*/ 2813816 h 3802456"/>
                          <a:gd name="connsiteX23" fmla="*/ 0 w 5548087"/>
                          <a:gd name="connsiteY23" fmla="*/ 1939252 h 3802456"/>
                          <a:gd name="connsiteX24" fmla="*/ 0 w 5548087"/>
                          <a:gd name="connsiteY24" fmla="*/ 1064688 h 3802456"/>
                          <a:gd name="connsiteX25" fmla="*/ 0 w 5548087"/>
                          <a:gd name="connsiteY25" fmla="*/ 0 h 3802456"/>
                          <a:gd name="connsiteX0" fmla="*/ 0 w 5548087"/>
                          <a:gd name="connsiteY0" fmla="*/ 0 h 3802456"/>
                          <a:gd name="connsiteX1" fmla="*/ 727414 w 5548087"/>
                          <a:gd name="connsiteY1" fmla="*/ 0 h 3802456"/>
                          <a:gd name="connsiteX2" fmla="*/ 1288387 w 5548087"/>
                          <a:gd name="connsiteY2" fmla="*/ 0 h 3802456"/>
                          <a:gd name="connsiteX3" fmla="*/ 2015804 w 5548087"/>
                          <a:gd name="connsiteY3" fmla="*/ 0 h 3802456"/>
                          <a:gd name="connsiteX4" fmla="*/ 2743219 w 5548087"/>
                          <a:gd name="connsiteY4" fmla="*/ 0 h 3802456"/>
                          <a:gd name="connsiteX5" fmla="*/ 3415152 w 5548087"/>
                          <a:gd name="connsiteY5" fmla="*/ 0 h 3802456"/>
                          <a:gd name="connsiteX6" fmla="*/ 4031606 w 5548087"/>
                          <a:gd name="connsiteY6" fmla="*/ 0 h 3802456"/>
                          <a:gd name="connsiteX7" fmla="*/ 4537098 w 5548087"/>
                          <a:gd name="connsiteY7" fmla="*/ 0 h 3802456"/>
                          <a:gd name="connsiteX8" fmla="*/ 5548087 w 5548087"/>
                          <a:gd name="connsiteY8" fmla="*/ 0 h 3802456"/>
                          <a:gd name="connsiteX9" fmla="*/ 5548087 w 5548087"/>
                          <a:gd name="connsiteY9" fmla="*/ 874563 h 3802456"/>
                          <a:gd name="connsiteX10" fmla="*/ 5548087 w 5548087"/>
                          <a:gd name="connsiteY10" fmla="*/ 1825177 h 3802456"/>
                          <a:gd name="connsiteX11" fmla="*/ 5548087 w 5548087"/>
                          <a:gd name="connsiteY11" fmla="*/ 2851840 h 3802456"/>
                          <a:gd name="connsiteX12" fmla="*/ 5548087 w 5548087"/>
                          <a:gd name="connsiteY12" fmla="*/ 3802456 h 3802456"/>
                          <a:gd name="connsiteX13" fmla="*/ 4987110 w 5548087"/>
                          <a:gd name="connsiteY13" fmla="*/ 3802456 h 3802456"/>
                          <a:gd name="connsiteX14" fmla="*/ 4315176 w 5548087"/>
                          <a:gd name="connsiteY14" fmla="*/ 3802456 h 3802456"/>
                          <a:gd name="connsiteX15" fmla="*/ 3809683 w 5548087"/>
                          <a:gd name="connsiteY15" fmla="*/ 3802456 h 3802456"/>
                          <a:gd name="connsiteX16" fmla="*/ 3082268 w 5548087"/>
                          <a:gd name="connsiteY16" fmla="*/ 3802456 h 3802456"/>
                          <a:gd name="connsiteX17" fmla="*/ 2576777 w 5548087"/>
                          <a:gd name="connsiteY17" fmla="*/ 3802456 h 3802456"/>
                          <a:gd name="connsiteX18" fmla="*/ 1904841 w 5548087"/>
                          <a:gd name="connsiteY18" fmla="*/ 3802456 h 3802456"/>
                          <a:gd name="connsiteX19" fmla="*/ 1454829 w 5548087"/>
                          <a:gd name="connsiteY19" fmla="*/ 3802456 h 3802456"/>
                          <a:gd name="connsiteX20" fmla="*/ 838375 w 5548087"/>
                          <a:gd name="connsiteY20" fmla="*/ 3802456 h 3802456"/>
                          <a:gd name="connsiteX21" fmla="*/ 0 w 5548087"/>
                          <a:gd name="connsiteY21" fmla="*/ 3802456 h 3802456"/>
                          <a:gd name="connsiteX22" fmla="*/ 0 w 5548087"/>
                          <a:gd name="connsiteY22" fmla="*/ 2813816 h 3802456"/>
                          <a:gd name="connsiteX23" fmla="*/ 0 w 5548087"/>
                          <a:gd name="connsiteY23" fmla="*/ 1939252 h 3802456"/>
                          <a:gd name="connsiteX24" fmla="*/ 0 w 5548087"/>
                          <a:gd name="connsiteY24" fmla="*/ 1064688 h 3802456"/>
                          <a:gd name="connsiteX25" fmla="*/ 0 w 5548087"/>
                          <a:gd name="connsiteY25" fmla="*/ 0 h 380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48087" h="3802456" fill="none" extrusionOk="0">
                            <a:moveTo>
                              <a:pt x="0" y="0"/>
                            </a:moveTo>
                            <a:cubicBezTo>
                              <a:pt x="277767" y="-100803"/>
                              <a:pt x="389573" y="18724"/>
                              <a:pt x="727414" y="0"/>
                            </a:cubicBezTo>
                            <a:cubicBezTo>
                              <a:pt x="1037582" y="-28796"/>
                              <a:pt x="1087461" y="41219"/>
                              <a:pt x="1288387" y="0"/>
                            </a:cubicBezTo>
                            <a:cubicBezTo>
                              <a:pt x="1595116" y="-74434"/>
                              <a:pt x="1816098" y="9054"/>
                              <a:pt x="2015804" y="0"/>
                            </a:cubicBezTo>
                            <a:cubicBezTo>
                              <a:pt x="2408973" y="-62565"/>
                              <a:pt x="2549240" y="111521"/>
                              <a:pt x="2743219" y="0"/>
                            </a:cubicBezTo>
                            <a:cubicBezTo>
                              <a:pt x="2885495" y="36918"/>
                              <a:pt x="3069903" y="112491"/>
                              <a:pt x="3415152" y="0"/>
                            </a:cubicBezTo>
                            <a:cubicBezTo>
                              <a:pt x="3647481" y="-101448"/>
                              <a:pt x="3811831" y="89840"/>
                              <a:pt x="4031606" y="0"/>
                            </a:cubicBezTo>
                            <a:cubicBezTo>
                              <a:pt x="4091099" y="-12199"/>
                              <a:pt x="4236142" y="97322"/>
                              <a:pt x="4537098" y="0"/>
                            </a:cubicBezTo>
                            <a:cubicBezTo>
                              <a:pt x="4806149" y="30951"/>
                              <a:pt x="5233040" y="158547"/>
                              <a:pt x="5548087" y="0"/>
                            </a:cubicBezTo>
                            <a:cubicBezTo>
                              <a:pt x="5429699" y="270543"/>
                              <a:pt x="5444624" y="603459"/>
                              <a:pt x="5548087" y="874563"/>
                            </a:cubicBezTo>
                            <a:cubicBezTo>
                              <a:pt x="5751419" y="1292912"/>
                              <a:pt x="5671909" y="1475274"/>
                              <a:pt x="5548087" y="1825177"/>
                            </a:cubicBezTo>
                            <a:cubicBezTo>
                              <a:pt x="5645101" y="2226240"/>
                              <a:pt x="5591902" y="2542539"/>
                              <a:pt x="5548087" y="2851840"/>
                            </a:cubicBezTo>
                            <a:cubicBezTo>
                              <a:pt x="5704036" y="3208417"/>
                              <a:pt x="5403047" y="3567056"/>
                              <a:pt x="5548087" y="3802456"/>
                            </a:cubicBezTo>
                            <a:cubicBezTo>
                              <a:pt x="5377167" y="3781666"/>
                              <a:pt x="5170246" y="3770520"/>
                              <a:pt x="4987110" y="3802456"/>
                            </a:cubicBezTo>
                            <a:cubicBezTo>
                              <a:pt x="4881265" y="3684218"/>
                              <a:pt x="4568502" y="3572926"/>
                              <a:pt x="4315176" y="3802456"/>
                            </a:cubicBezTo>
                            <a:cubicBezTo>
                              <a:pt x="4032141" y="3990759"/>
                              <a:pt x="3953814" y="3768869"/>
                              <a:pt x="3809683" y="3802456"/>
                            </a:cubicBezTo>
                            <a:cubicBezTo>
                              <a:pt x="3546382" y="3766088"/>
                              <a:pt x="3258285" y="3799052"/>
                              <a:pt x="3082268" y="3802456"/>
                            </a:cubicBezTo>
                            <a:cubicBezTo>
                              <a:pt x="2886375" y="3990748"/>
                              <a:pt x="2826952" y="3719548"/>
                              <a:pt x="2576777" y="3802456"/>
                            </a:cubicBezTo>
                            <a:cubicBezTo>
                              <a:pt x="2343765" y="3954356"/>
                              <a:pt x="2074098" y="3747193"/>
                              <a:pt x="1904841" y="3802456"/>
                            </a:cubicBezTo>
                            <a:cubicBezTo>
                              <a:pt x="1799810" y="3918522"/>
                              <a:pt x="1622509" y="3777597"/>
                              <a:pt x="1454829" y="3802456"/>
                            </a:cubicBezTo>
                            <a:cubicBezTo>
                              <a:pt x="1368540" y="3832827"/>
                              <a:pt x="1017070" y="3816868"/>
                              <a:pt x="838375" y="3802456"/>
                            </a:cubicBezTo>
                            <a:cubicBezTo>
                              <a:pt x="612257" y="3749041"/>
                              <a:pt x="453453" y="3643935"/>
                              <a:pt x="0" y="3802456"/>
                            </a:cubicBezTo>
                            <a:cubicBezTo>
                              <a:pt x="-147455" y="3472238"/>
                              <a:pt x="116468" y="3109457"/>
                              <a:pt x="0" y="2813816"/>
                            </a:cubicBezTo>
                            <a:cubicBezTo>
                              <a:pt x="111314" y="2507540"/>
                              <a:pt x="203111" y="2241870"/>
                              <a:pt x="0" y="1939252"/>
                            </a:cubicBezTo>
                            <a:cubicBezTo>
                              <a:pt x="128560" y="1646749"/>
                              <a:pt x="73759" y="1377531"/>
                              <a:pt x="0" y="1064688"/>
                            </a:cubicBezTo>
                            <a:cubicBezTo>
                              <a:pt x="-34134" y="671446"/>
                              <a:pt x="33939" y="226799"/>
                              <a:pt x="0" y="0"/>
                            </a:cubicBezTo>
                            <a:close/>
                          </a:path>
                          <a:path w="5548087" h="3802456" stroke="0" extrusionOk="0">
                            <a:moveTo>
                              <a:pt x="0" y="0"/>
                            </a:moveTo>
                            <a:cubicBezTo>
                              <a:pt x="103570" y="-46151"/>
                              <a:pt x="206148" y="90060"/>
                              <a:pt x="560972" y="0"/>
                            </a:cubicBezTo>
                            <a:cubicBezTo>
                              <a:pt x="746552" y="-33491"/>
                              <a:pt x="856903" y="135456"/>
                              <a:pt x="1066463" y="0"/>
                            </a:cubicBezTo>
                            <a:cubicBezTo>
                              <a:pt x="1200956" y="47251"/>
                              <a:pt x="1312110" y="161790"/>
                              <a:pt x="1738399" y="0"/>
                            </a:cubicBezTo>
                            <a:cubicBezTo>
                              <a:pt x="1954872" y="-215162"/>
                              <a:pt x="2219434" y="125643"/>
                              <a:pt x="2354851" y="0"/>
                            </a:cubicBezTo>
                            <a:cubicBezTo>
                              <a:pt x="2568758" y="-165187"/>
                              <a:pt x="2675365" y="53386"/>
                              <a:pt x="2804863" y="0"/>
                            </a:cubicBezTo>
                            <a:cubicBezTo>
                              <a:pt x="2872996" y="-49831"/>
                              <a:pt x="3155237" y="26621"/>
                              <a:pt x="3254875" y="0"/>
                            </a:cubicBezTo>
                            <a:cubicBezTo>
                              <a:pt x="3293579" y="-202495"/>
                              <a:pt x="3665655" y="164605"/>
                              <a:pt x="3982290" y="0"/>
                            </a:cubicBezTo>
                            <a:cubicBezTo>
                              <a:pt x="4158296" y="-63386"/>
                              <a:pt x="4303768" y="-31398"/>
                              <a:pt x="4432301" y="0"/>
                            </a:cubicBezTo>
                            <a:cubicBezTo>
                              <a:pt x="4562296" y="50785"/>
                              <a:pt x="4850886" y="9401"/>
                              <a:pt x="4993274" y="0"/>
                            </a:cubicBezTo>
                            <a:cubicBezTo>
                              <a:pt x="5198023" y="-205386"/>
                              <a:pt x="5266694" y="-8685"/>
                              <a:pt x="5548087" y="0"/>
                            </a:cubicBezTo>
                            <a:cubicBezTo>
                              <a:pt x="5541730" y="408627"/>
                              <a:pt x="5285642" y="711154"/>
                              <a:pt x="5548087" y="912588"/>
                            </a:cubicBezTo>
                            <a:cubicBezTo>
                              <a:pt x="5575640" y="1285723"/>
                              <a:pt x="5427038" y="1544151"/>
                              <a:pt x="5548087" y="1901228"/>
                            </a:cubicBezTo>
                            <a:cubicBezTo>
                              <a:pt x="5398649" y="2092601"/>
                              <a:pt x="5643528" y="2492884"/>
                              <a:pt x="5548087" y="2851840"/>
                            </a:cubicBezTo>
                            <a:cubicBezTo>
                              <a:pt x="5539495" y="3208463"/>
                              <a:pt x="5695554" y="3596353"/>
                              <a:pt x="5548087" y="3802456"/>
                            </a:cubicBezTo>
                            <a:cubicBezTo>
                              <a:pt x="5357126" y="4083023"/>
                              <a:pt x="5151975" y="3929477"/>
                              <a:pt x="4820667" y="3802456"/>
                            </a:cubicBezTo>
                            <a:cubicBezTo>
                              <a:pt x="4604992" y="3810479"/>
                              <a:pt x="4448902" y="3713520"/>
                              <a:pt x="4315176" y="3802456"/>
                            </a:cubicBezTo>
                            <a:cubicBezTo>
                              <a:pt x="4098637" y="3799397"/>
                              <a:pt x="4008137" y="3799825"/>
                              <a:pt x="3754203" y="3802456"/>
                            </a:cubicBezTo>
                            <a:cubicBezTo>
                              <a:pt x="3499461" y="4019357"/>
                              <a:pt x="3338185" y="3595840"/>
                              <a:pt x="3026786" y="3802456"/>
                            </a:cubicBezTo>
                            <a:cubicBezTo>
                              <a:pt x="2560342" y="3969794"/>
                              <a:pt x="2622519" y="3677862"/>
                              <a:pt x="2354851" y="3802456"/>
                            </a:cubicBezTo>
                            <a:cubicBezTo>
                              <a:pt x="2077778" y="3810164"/>
                              <a:pt x="1926539" y="3737916"/>
                              <a:pt x="1738399" y="3802456"/>
                            </a:cubicBezTo>
                            <a:cubicBezTo>
                              <a:pt x="1381672" y="3924904"/>
                              <a:pt x="1182609" y="3583051"/>
                              <a:pt x="1066463" y="3802456"/>
                            </a:cubicBezTo>
                            <a:cubicBezTo>
                              <a:pt x="885396" y="3857332"/>
                              <a:pt x="734677" y="3676189"/>
                              <a:pt x="560972" y="3802456"/>
                            </a:cubicBezTo>
                            <a:cubicBezTo>
                              <a:pt x="378277" y="3731572"/>
                              <a:pt x="270438" y="3690298"/>
                              <a:pt x="0" y="3802456"/>
                            </a:cubicBezTo>
                            <a:cubicBezTo>
                              <a:pt x="75541" y="3712125"/>
                              <a:pt x="-91260" y="3074288"/>
                              <a:pt x="0" y="2813816"/>
                            </a:cubicBezTo>
                            <a:cubicBezTo>
                              <a:pt x="-33428" y="2398232"/>
                              <a:pt x="24538" y="2365413"/>
                              <a:pt x="0" y="1977276"/>
                            </a:cubicBezTo>
                            <a:cubicBezTo>
                              <a:pt x="-35062" y="1578812"/>
                              <a:pt x="-10346" y="1521309"/>
                              <a:pt x="0" y="1102712"/>
                            </a:cubicBezTo>
                            <a:cubicBezTo>
                              <a:pt x="136262" y="505495"/>
                              <a:pt x="-107924" y="351318"/>
                              <a:pt x="0" y="0"/>
                            </a:cubicBezTo>
                            <a:close/>
                          </a:path>
                          <a:path w="5548087" h="3802456" fill="none" stroke="0" extrusionOk="0">
                            <a:moveTo>
                              <a:pt x="0" y="0"/>
                            </a:moveTo>
                            <a:cubicBezTo>
                              <a:pt x="244474" y="1704"/>
                              <a:pt x="422057" y="142482"/>
                              <a:pt x="727414" y="0"/>
                            </a:cubicBezTo>
                            <a:cubicBezTo>
                              <a:pt x="1023530" y="-44241"/>
                              <a:pt x="1036669" y="13973"/>
                              <a:pt x="1288387" y="0"/>
                            </a:cubicBezTo>
                            <a:cubicBezTo>
                              <a:pt x="1474054" y="-94586"/>
                              <a:pt x="1682160" y="-34451"/>
                              <a:pt x="2015804" y="0"/>
                            </a:cubicBezTo>
                            <a:cubicBezTo>
                              <a:pt x="2323333" y="-19906"/>
                              <a:pt x="2516590" y="37537"/>
                              <a:pt x="2743219" y="0"/>
                            </a:cubicBezTo>
                            <a:cubicBezTo>
                              <a:pt x="2986693" y="-7780"/>
                              <a:pt x="3123980" y="-25671"/>
                              <a:pt x="3415152" y="0"/>
                            </a:cubicBezTo>
                            <a:cubicBezTo>
                              <a:pt x="3713953" y="-67659"/>
                              <a:pt x="3881863" y="26349"/>
                              <a:pt x="4031606" y="0"/>
                            </a:cubicBezTo>
                            <a:cubicBezTo>
                              <a:pt x="4137346" y="-102403"/>
                              <a:pt x="4411516" y="23240"/>
                              <a:pt x="4537098" y="0"/>
                            </a:cubicBezTo>
                            <a:cubicBezTo>
                              <a:pt x="4641266" y="-11651"/>
                              <a:pt x="5374318" y="182217"/>
                              <a:pt x="5548087" y="0"/>
                            </a:cubicBezTo>
                            <a:cubicBezTo>
                              <a:pt x="5687181" y="185135"/>
                              <a:pt x="5571908" y="435948"/>
                              <a:pt x="5548087" y="874563"/>
                            </a:cubicBezTo>
                            <a:cubicBezTo>
                              <a:pt x="5663363" y="1228518"/>
                              <a:pt x="5566291" y="1686341"/>
                              <a:pt x="5548087" y="1825177"/>
                            </a:cubicBezTo>
                            <a:cubicBezTo>
                              <a:pt x="5485150" y="2016929"/>
                              <a:pt x="5728493" y="2351387"/>
                              <a:pt x="5548087" y="2851840"/>
                            </a:cubicBezTo>
                            <a:cubicBezTo>
                              <a:pt x="5687723" y="3315401"/>
                              <a:pt x="5654721" y="3515004"/>
                              <a:pt x="5548087" y="3802456"/>
                            </a:cubicBezTo>
                            <a:cubicBezTo>
                              <a:pt x="5404066" y="3766035"/>
                              <a:pt x="5201470" y="3721712"/>
                              <a:pt x="4987110" y="3802456"/>
                            </a:cubicBezTo>
                            <a:cubicBezTo>
                              <a:pt x="4828318" y="3708551"/>
                              <a:pt x="4541744" y="3749361"/>
                              <a:pt x="4315176" y="3802456"/>
                            </a:cubicBezTo>
                            <a:cubicBezTo>
                              <a:pt x="4000118" y="3893635"/>
                              <a:pt x="3942303" y="3774672"/>
                              <a:pt x="3809683" y="3802456"/>
                            </a:cubicBezTo>
                            <a:cubicBezTo>
                              <a:pt x="3596120" y="3765865"/>
                              <a:pt x="3463972" y="3722072"/>
                              <a:pt x="3082268" y="3802456"/>
                            </a:cubicBezTo>
                            <a:cubicBezTo>
                              <a:pt x="2740021" y="3852747"/>
                              <a:pt x="2719730" y="3751284"/>
                              <a:pt x="2576777" y="3802456"/>
                            </a:cubicBezTo>
                            <a:cubicBezTo>
                              <a:pt x="2375562" y="4060052"/>
                              <a:pt x="2143623" y="3695893"/>
                              <a:pt x="1904841" y="3802456"/>
                            </a:cubicBezTo>
                            <a:cubicBezTo>
                              <a:pt x="1728701" y="3892945"/>
                              <a:pt x="1554606" y="3637430"/>
                              <a:pt x="1454829" y="3802456"/>
                            </a:cubicBezTo>
                            <a:cubicBezTo>
                              <a:pt x="1217681" y="3957245"/>
                              <a:pt x="1016412" y="3807635"/>
                              <a:pt x="838375" y="3802456"/>
                            </a:cubicBezTo>
                            <a:cubicBezTo>
                              <a:pt x="667862" y="3923422"/>
                              <a:pt x="310456" y="3841300"/>
                              <a:pt x="0" y="3802456"/>
                            </a:cubicBezTo>
                            <a:cubicBezTo>
                              <a:pt x="-50112" y="3461956"/>
                              <a:pt x="-55680" y="2915530"/>
                              <a:pt x="0" y="2813816"/>
                            </a:cubicBezTo>
                            <a:cubicBezTo>
                              <a:pt x="-49383" y="2692136"/>
                              <a:pt x="-13175" y="2316129"/>
                              <a:pt x="0" y="1939252"/>
                            </a:cubicBezTo>
                            <a:cubicBezTo>
                              <a:pt x="-70725" y="1494579"/>
                              <a:pt x="-35323" y="1259063"/>
                              <a:pt x="0" y="1064688"/>
                            </a:cubicBezTo>
                            <a:cubicBezTo>
                              <a:pt x="59291" y="734373"/>
                              <a:pt x="139245" y="511478"/>
                              <a:pt x="0" y="0"/>
                            </a:cubicBezTo>
                            <a:close/>
                          </a:path>
                          <a:path w="5548087" h="3802456" fill="none" stroke="0" extrusionOk="0">
                            <a:moveTo>
                              <a:pt x="0" y="0"/>
                            </a:moveTo>
                            <a:cubicBezTo>
                              <a:pt x="289924" y="-33769"/>
                              <a:pt x="337670" y="24912"/>
                              <a:pt x="727414" y="0"/>
                            </a:cubicBezTo>
                            <a:cubicBezTo>
                              <a:pt x="1005756" y="-54890"/>
                              <a:pt x="1057001" y="40722"/>
                              <a:pt x="1288387" y="0"/>
                            </a:cubicBezTo>
                            <a:cubicBezTo>
                              <a:pt x="1574713" y="-75954"/>
                              <a:pt x="1765626" y="17293"/>
                              <a:pt x="2015804" y="0"/>
                            </a:cubicBezTo>
                            <a:cubicBezTo>
                              <a:pt x="2301439" y="-40400"/>
                              <a:pt x="2539353" y="66540"/>
                              <a:pt x="2743219" y="0"/>
                            </a:cubicBezTo>
                            <a:cubicBezTo>
                              <a:pt x="2924743" y="10887"/>
                              <a:pt x="3060987" y="45460"/>
                              <a:pt x="3415152" y="0"/>
                            </a:cubicBezTo>
                            <a:cubicBezTo>
                              <a:pt x="3717781" y="-91861"/>
                              <a:pt x="3807394" y="109454"/>
                              <a:pt x="4031606" y="0"/>
                            </a:cubicBezTo>
                            <a:cubicBezTo>
                              <a:pt x="4161145" y="-16191"/>
                              <a:pt x="4347587" y="55570"/>
                              <a:pt x="4537098" y="0"/>
                            </a:cubicBezTo>
                            <a:cubicBezTo>
                              <a:pt x="4754748" y="-68968"/>
                              <a:pt x="5344469" y="259411"/>
                              <a:pt x="5548087" y="0"/>
                            </a:cubicBezTo>
                            <a:cubicBezTo>
                              <a:pt x="5556469" y="212084"/>
                              <a:pt x="5516151" y="497088"/>
                              <a:pt x="5548087" y="874563"/>
                            </a:cubicBezTo>
                            <a:cubicBezTo>
                              <a:pt x="5655322" y="1256839"/>
                              <a:pt x="5629367" y="1550865"/>
                              <a:pt x="5548087" y="1825177"/>
                            </a:cubicBezTo>
                            <a:cubicBezTo>
                              <a:pt x="5551067" y="2161468"/>
                              <a:pt x="5654267" y="2463043"/>
                              <a:pt x="5548087" y="2851840"/>
                            </a:cubicBezTo>
                            <a:cubicBezTo>
                              <a:pt x="5590815" y="3316399"/>
                              <a:pt x="5579963" y="3571612"/>
                              <a:pt x="5548087" y="3802456"/>
                            </a:cubicBezTo>
                            <a:cubicBezTo>
                              <a:pt x="5371058" y="3857341"/>
                              <a:pt x="5149915" y="3766927"/>
                              <a:pt x="4987110" y="3802456"/>
                            </a:cubicBezTo>
                            <a:cubicBezTo>
                              <a:pt x="4787370" y="3691483"/>
                              <a:pt x="4547260" y="3655408"/>
                              <a:pt x="4315176" y="3802456"/>
                            </a:cubicBezTo>
                            <a:cubicBezTo>
                              <a:pt x="4009325" y="3920282"/>
                              <a:pt x="3944504" y="3736901"/>
                              <a:pt x="3809683" y="3802456"/>
                            </a:cubicBezTo>
                            <a:cubicBezTo>
                              <a:pt x="3623776" y="3799113"/>
                              <a:pt x="3438665" y="3723964"/>
                              <a:pt x="3082268" y="3802456"/>
                            </a:cubicBezTo>
                            <a:cubicBezTo>
                              <a:pt x="2828627" y="3938430"/>
                              <a:pt x="2776051" y="3750860"/>
                              <a:pt x="2576777" y="3802456"/>
                            </a:cubicBezTo>
                            <a:cubicBezTo>
                              <a:pt x="2345673" y="3939965"/>
                              <a:pt x="2115963" y="3615158"/>
                              <a:pt x="1904841" y="3802456"/>
                            </a:cubicBezTo>
                            <a:cubicBezTo>
                              <a:pt x="1687313" y="3882011"/>
                              <a:pt x="1668005" y="3741808"/>
                              <a:pt x="1454829" y="3802456"/>
                            </a:cubicBezTo>
                            <a:cubicBezTo>
                              <a:pt x="1318870" y="3927500"/>
                              <a:pt x="1040329" y="3776984"/>
                              <a:pt x="838375" y="3802456"/>
                            </a:cubicBezTo>
                            <a:cubicBezTo>
                              <a:pt x="577542" y="3873686"/>
                              <a:pt x="428750" y="3750511"/>
                              <a:pt x="0" y="3802456"/>
                            </a:cubicBezTo>
                            <a:cubicBezTo>
                              <a:pt x="-72836" y="3398020"/>
                              <a:pt x="83063" y="3010180"/>
                              <a:pt x="0" y="2813816"/>
                            </a:cubicBezTo>
                            <a:cubicBezTo>
                              <a:pt x="-38118" y="2573341"/>
                              <a:pt x="12907" y="2326846"/>
                              <a:pt x="0" y="1939252"/>
                            </a:cubicBezTo>
                            <a:cubicBezTo>
                              <a:pt x="42282" y="1542135"/>
                              <a:pt x="55706" y="1417139"/>
                              <a:pt x="0" y="1064688"/>
                            </a:cubicBezTo>
                            <a:cubicBezTo>
                              <a:pt x="60098" y="735894"/>
                              <a:pt x="141032" y="448701"/>
                              <a:pt x="0" y="0"/>
                            </a:cubicBezTo>
                            <a:close/>
                          </a:path>
                          <a:path w="5548087" h="3802456" fill="none" stroke="0" extrusionOk="0">
                            <a:moveTo>
                              <a:pt x="0" y="0"/>
                            </a:moveTo>
                            <a:cubicBezTo>
                              <a:pt x="283414" y="-36647"/>
                              <a:pt x="395019" y="34565"/>
                              <a:pt x="727414" y="0"/>
                            </a:cubicBezTo>
                            <a:cubicBezTo>
                              <a:pt x="1016307" y="-27673"/>
                              <a:pt x="1057878" y="35023"/>
                              <a:pt x="1288387" y="0"/>
                            </a:cubicBezTo>
                            <a:cubicBezTo>
                              <a:pt x="1560966" y="-44616"/>
                              <a:pt x="1812052" y="16737"/>
                              <a:pt x="2015804" y="0"/>
                            </a:cubicBezTo>
                            <a:cubicBezTo>
                              <a:pt x="2319235" y="-48726"/>
                              <a:pt x="2560737" y="80859"/>
                              <a:pt x="2743219" y="0"/>
                            </a:cubicBezTo>
                            <a:cubicBezTo>
                              <a:pt x="2913976" y="44039"/>
                              <a:pt x="3023538" y="84001"/>
                              <a:pt x="3415152" y="0"/>
                            </a:cubicBezTo>
                            <a:cubicBezTo>
                              <a:pt x="3675113" y="-93125"/>
                              <a:pt x="3803555" y="87908"/>
                              <a:pt x="4031606" y="0"/>
                            </a:cubicBezTo>
                            <a:cubicBezTo>
                              <a:pt x="4144685" y="-51112"/>
                              <a:pt x="4330172" y="67578"/>
                              <a:pt x="4537098" y="0"/>
                            </a:cubicBezTo>
                            <a:cubicBezTo>
                              <a:pt x="4766767" y="-3146"/>
                              <a:pt x="5305034" y="236814"/>
                              <a:pt x="5548087" y="0"/>
                            </a:cubicBezTo>
                            <a:cubicBezTo>
                              <a:pt x="5502000" y="265843"/>
                              <a:pt x="5488262" y="546846"/>
                              <a:pt x="5548087" y="874563"/>
                            </a:cubicBezTo>
                            <a:cubicBezTo>
                              <a:pt x="5734452" y="1226736"/>
                              <a:pt x="5662405" y="1535508"/>
                              <a:pt x="5548087" y="1825177"/>
                            </a:cubicBezTo>
                            <a:cubicBezTo>
                              <a:pt x="5590739" y="2146281"/>
                              <a:pt x="5635508" y="2502951"/>
                              <a:pt x="5548087" y="2851840"/>
                            </a:cubicBezTo>
                            <a:cubicBezTo>
                              <a:pt x="5667600" y="3286157"/>
                              <a:pt x="5476776" y="3557547"/>
                              <a:pt x="5548087" y="3802456"/>
                            </a:cubicBezTo>
                            <a:cubicBezTo>
                              <a:pt x="5396109" y="3802061"/>
                              <a:pt x="5168704" y="3763691"/>
                              <a:pt x="4987110" y="3802456"/>
                            </a:cubicBezTo>
                            <a:cubicBezTo>
                              <a:pt x="4859125" y="3684786"/>
                              <a:pt x="4512894" y="3620198"/>
                              <a:pt x="4315176" y="3802456"/>
                            </a:cubicBezTo>
                            <a:cubicBezTo>
                              <a:pt x="4020050" y="3953060"/>
                              <a:pt x="3965520" y="3755925"/>
                              <a:pt x="3809683" y="3802456"/>
                            </a:cubicBezTo>
                            <a:cubicBezTo>
                              <a:pt x="3615137" y="3752226"/>
                              <a:pt x="3325504" y="3757045"/>
                              <a:pt x="3082268" y="3802456"/>
                            </a:cubicBezTo>
                            <a:cubicBezTo>
                              <a:pt x="2878281" y="3966097"/>
                              <a:pt x="2762385" y="3706622"/>
                              <a:pt x="2576777" y="3802456"/>
                            </a:cubicBezTo>
                            <a:cubicBezTo>
                              <a:pt x="2358665" y="3941923"/>
                              <a:pt x="2091162" y="3697927"/>
                              <a:pt x="1904841" y="3802456"/>
                            </a:cubicBezTo>
                            <a:cubicBezTo>
                              <a:pt x="1705639" y="3926895"/>
                              <a:pt x="1627547" y="3772651"/>
                              <a:pt x="1454829" y="3802456"/>
                            </a:cubicBezTo>
                            <a:cubicBezTo>
                              <a:pt x="1336286" y="3853840"/>
                              <a:pt x="984476" y="3812757"/>
                              <a:pt x="838375" y="3802456"/>
                            </a:cubicBezTo>
                            <a:cubicBezTo>
                              <a:pt x="628800" y="3821256"/>
                              <a:pt x="425675" y="3695361"/>
                              <a:pt x="0" y="3802456"/>
                            </a:cubicBezTo>
                            <a:cubicBezTo>
                              <a:pt x="-140721" y="3424703"/>
                              <a:pt x="70284" y="3044487"/>
                              <a:pt x="0" y="2813816"/>
                            </a:cubicBezTo>
                            <a:cubicBezTo>
                              <a:pt x="42941" y="2540651"/>
                              <a:pt x="122527" y="2276904"/>
                              <a:pt x="0" y="1939252"/>
                            </a:cubicBezTo>
                            <a:cubicBezTo>
                              <a:pt x="114466" y="1553189"/>
                              <a:pt x="51431" y="1369376"/>
                              <a:pt x="0" y="1064688"/>
                            </a:cubicBezTo>
                            <a:cubicBezTo>
                              <a:pt x="14393" y="700341"/>
                              <a:pt x="44909" y="321280"/>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id="{61A09609-40D1-43A5-9BD7-C4D1F47E4931}"/>
                </a:ext>
              </a:extLst>
            </p:cNvPr>
            <p:cNvSpPr txBox="1"/>
            <p:nvPr/>
          </p:nvSpPr>
          <p:spPr>
            <a:xfrm>
              <a:off x="4363816" y="772652"/>
              <a:ext cx="1680488" cy="406888"/>
            </a:xfrm>
            <a:prstGeom prst="rect">
              <a:avLst/>
            </a:prstGeom>
            <a:noFill/>
          </p:spPr>
          <p:txBody>
            <a:bodyPr wrap="square" rtlCol="0">
              <a:spAutoFit/>
            </a:bodyPr>
            <a:lstStyle/>
            <a:p>
              <a:pPr algn="ctr" defTabSz="1218804"/>
              <a:r>
                <a:rPr lang="it-IT" sz="4000" b="1" dirty="0">
                  <a:solidFill>
                    <a:srgbClr val="9900CC"/>
                  </a:solidFill>
                  <a:latin typeface="Times New Roman" panose="02020603050405020304" pitchFamily="18" charset="0"/>
                  <a:ea typeface="Arial-Rounded" panose="020B0500000000000000" pitchFamily="34" charset="0"/>
                  <a:cs typeface="Times New Roman" panose="02020603050405020304" pitchFamily="18" charset="0"/>
                </a:rPr>
                <a:t>Vật nuôi</a:t>
              </a:r>
            </a:p>
          </p:txBody>
        </p:sp>
        <p:sp>
          <p:nvSpPr>
            <p:cNvPr id="19" name="TextBox 18">
              <a:extLst>
                <a:ext uri="{FF2B5EF4-FFF2-40B4-BE49-F238E27FC236}">
                  <a16:creationId xmlns:a16="http://schemas.microsoft.com/office/drawing/2014/main" id="{BD9CB406-6F6E-4869-838C-2DDA6D49A6CC}"/>
                </a:ext>
              </a:extLst>
            </p:cNvPr>
            <p:cNvSpPr txBox="1"/>
            <p:nvPr/>
          </p:nvSpPr>
          <p:spPr>
            <a:xfrm>
              <a:off x="7415431" y="812671"/>
              <a:ext cx="1169818" cy="406888"/>
            </a:xfrm>
            <a:prstGeom prst="rect">
              <a:avLst/>
            </a:prstGeom>
            <a:noFill/>
          </p:spPr>
          <p:txBody>
            <a:bodyPr wrap="square" rtlCol="0">
              <a:spAutoFit/>
            </a:bodyPr>
            <a:lstStyle/>
            <a:p>
              <a:pPr algn="ctr" defTabSz="1218804"/>
              <a:r>
                <a:rPr lang="en-US" sz="4000" b="1" dirty="0" err="1">
                  <a:solidFill>
                    <a:srgbClr val="9900CC"/>
                  </a:solidFill>
                  <a:latin typeface="Times New Roman" panose="02020603050405020304" pitchFamily="18" charset="0"/>
                  <a:ea typeface="Arial-Rounded" panose="020B0500000000000000" pitchFamily="34" charset="0"/>
                  <a:cs typeface="Times New Roman" panose="02020603050405020304" pitchFamily="18" charset="0"/>
                </a:rPr>
                <a:t>Đồ</a:t>
              </a:r>
              <a:r>
                <a:rPr lang="en-US" sz="4000" b="1" dirty="0">
                  <a:solidFill>
                    <a:srgbClr val="9900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9900CC"/>
                  </a:solidFill>
                  <a:latin typeface="Times New Roman" panose="02020603050405020304" pitchFamily="18" charset="0"/>
                  <a:ea typeface="Arial-Rounded" panose="020B0500000000000000" pitchFamily="34" charset="0"/>
                  <a:cs typeface="Times New Roman" panose="02020603050405020304" pitchFamily="18" charset="0"/>
                </a:rPr>
                <a:t>đạc</a:t>
              </a:r>
              <a:endParaRPr lang="en-US" sz="4000" b="1" dirty="0">
                <a:solidFill>
                  <a:srgbClr val="9900CC"/>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7" name="TextBox 26">
            <a:extLst>
              <a:ext uri="{FF2B5EF4-FFF2-40B4-BE49-F238E27FC236}">
                <a16:creationId xmlns:a16="http://schemas.microsoft.com/office/drawing/2014/main" id="{99141F9E-5B71-4C21-8DB0-C2CDE7F4E3D3}"/>
              </a:ext>
            </a:extLst>
          </p:cNvPr>
          <p:cNvSpPr txBox="1"/>
          <p:nvPr/>
        </p:nvSpPr>
        <p:spPr>
          <a:xfrm>
            <a:off x="6150799" y="2114322"/>
            <a:ext cx="5046074" cy="1938992"/>
          </a:xfrm>
          <a:prstGeom prst="rect">
            <a:avLst/>
          </a:prstGeom>
          <a:noFill/>
        </p:spPr>
        <p:txBody>
          <a:bodyPr wrap="square" rtlCol="0">
            <a:spAutoFit/>
          </a:bodyPr>
          <a:lstStyle/>
          <a:p>
            <a:pPr defTabSz="1218804"/>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àn, ghế, tủ lạnh, ti vi, nồi cơm điện,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hòa</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ấm</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chén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4B24F616-79E3-41EB-BA31-18E21D2280F8}"/>
              </a:ext>
            </a:extLst>
          </p:cNvPr>
          <p:cNvSpPr txBox="1"/>
          <p:nvPr/>
        </p:nvSpPr>
        <p:spPr>
          <a:xfrm>
            <a:off x="690880" y="2121630"/>
            <a:ext cx="4957908" cy="1938992"/>
          </a:xfrm>
          <a:prstGeom prst="rect">
            <a:avLst/>
          </a:prstGeom>
          <a:noFill/>
        </p:spPr>
        <p:txBody>
          <a:bodyPr wrap="square" rtlCol="0">
            <a:spAutoFit/>
          </a:bodyPr>
          <a:lstStyle/>
          <a:p>
            <a:pPr algn="just" defTabSz="1218804"/>
            <a:r>
              <a:rPr lang="vi-VN"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Chó, mèo, trâu, bò, lợn,  gà, vịt</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ngan</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ngỗng</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cảnh</a:t>
            </a:r>
            <a:r>
              <a:rPr lang="en-US"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it-IT" sz="4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spTree>
    <p:extLst>
      <p:ext uri="{BB962C8B-B14F-4D97-AF65-F5344CB8AC3E}">
        <p14:creationId xmlns:p14="http://schemas.microsoft.com/office/powerpoint/2010/main" val="34032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BAE4C2-0401-2E18-103C-91433FA92AB8}"/>
              </a:ext>
            </a:extLst>
          </p:cNvPr>
          <p:cNvSpPr txBox="1"/>
          <p:nvPr/>
        </p:nvSpPr>
        <p:spPr>
          <a:xfrm>
            <a:off x="2538486" y="40939"/>
            <a:ext cx="7328848" cy="707886"/>
          </a:xfrm>
          <a:prstGeom prst="rect">
            <a:avLst/>
          </a:prstGeom>
          <a:noFill/>
        </p:spPr>
        <p:txBody>
          <a:bodyPr wrap="square" rtlCol="0">
            <a:spAutoFit/>
          </a:bodyPr>
          <a:lstStyle/>
          <a:p>
            <a:r>
              <a:rPr lang="en-US" sz="4000" b="1">
                <a:latin typeface="Tahoma" panose="020B0604030504040204" pitchFamily="34" charset="0"/>
                <a:ea typeface="Tahoma" panose="020B0604030504040204" pitchFamily="34" charset="0"/>
                <a:cs typeface="Tahoma" panose="020B0604030504040204" pitchFamily="34" charset="0"/>
              </a:rPr>
              <a:t>Một số hình ảnh vật nuôi</a:t>
            </a:r>
          </a:p>
        </p:txBody>
      </p:sp>
      <p:pic>
        <p:nvPicPr>
          <p:cNvPr id="2050" name="Picture 2" descr="99+ Ảnh Con Chó Cute Đáng Yêu, Trung Thành Với Chủ Nhâ">
            <a:extLst>
              <a:ext uri="{FF2B5EF4-FFF2-40B4-BE49-F238E27FC236}">
                <a16:creationId xmlns:a16="http://schemas.microsoft.com/office/drawing/2014/main" id="{4F6C1925-B10F-DFFC-B5AD-5C892D1B9CC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028660" y="1020417"/>
            <a:ext cx="3763617" cy="25145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on mèo - Những hình ảnh con mèo đẹp dễ thương nhất">
            <a:extLst>
              <a:ext uri="{FF2B5EF4-FFF2-40B4-BE49-F238E27FC236}">
                <a16:creationId xmlns:a16="http://schemas.microsoft.com/office/drawing/2014/main" id="{AA45B4EE-47D6-2F1E-37A2-B8784D30A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4" y="1020416"/>
            <a:ext cx="3591338" cy="25145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ết quả hình ảnh cho hình nền chuột hamster dễ thương | Hamster, Animais  engraçados, Animais">
            <a:extLst>
              <a:ext uri="{FF2B5EF4-FFF2-40B4-BE49-F238E27FC236}">
                <a16:creationId xmlns:a16="http://schemas.microsoft.com/office/drawing/2014/main" id="{5CADC98E-4F78-394C-F8A4-C3AEA70F4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599" y="1020416"/>
            <a:ext cx="3763617" cy="25145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30 hình ảnh con gà trống, gà mái, gà con đẹp nhất Thế Giới | Beautiful  chickens, Hens and chicks, Chickens">
            <a:extLst>
              <a:ext uri="{FF2B5EF4-FFF2-40B4-BE49-F238E27FC236}">
                <a16:creationId xmlns:a16="http://schemas.microsoft.com/office/drawing/2014/main" id="{ADAAF684-1ED2-6724-8D9B-F0AC9B41B8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83" y="3786187"/>
            <a:ext cx="3591337" cy="290615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hững bài thuốc hữu ích từ lợn | VTV.VN">
            <a:extLst>
              <a:ext uri="{FF2B5EF4-FFF2-40B4-BE49-F238E27FC236}">
                <a16:creationId xmlns:a16="http://schemas.microsoft.com/office/drawing/2014/main" id="{2AD84074-80DD-C3F7-A00D-2368BE6E71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8416" y="3833111"/>
            <a:ext cx="3869635" cy="285923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Kho 500 Hình ảnh Cá Vàng đẹp, Màu Sắc Bắt Mắt">
            <a:extLst>
              <a:ext uri="{FF2B5EF4-FFF2-40B4-BE49-F238E27FC236}">
                <a16:creationId xmlns:a16="http://schemas.microsoft.com/office/drawing/2014/main" id="{2BC98626-160D-8E11-6430-14D466AE7C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599" y="3786187"/>
            <a:ext cx="3763617" cy="290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5617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BAE4C2-0401-2E18-103C-91433FA92AB8}"/>
              </a:ext>
            </a:extLst>
          </p:cNvPr>
          <p:cNvSpPr txBox="1"/>
          <p:nvPr/>
        </p:nvSpPr>
        <p:spPr>
          <a:xfrm>
            <a:off x="2538486" y="40939"/>
            <a:ext cx="7328848" cy="707886"/>
          </a:xfrm>
          <a:prstGeom prst="rect">
            <a:avLst/>
          </a:prstGeom>
          <a:noFill/>
        </p:spPr>
        <p:txBody>
          <a:bodyPr wrap="square" rtlCol="0">
            <a:spAutoFit/>
          </a:bodyPr>
          <a:lstStyle/>
          <a:p>
            <a:r>
              <a:rPr lang="en-US" sz="4000" b="1">
                <a:latin typeface="Tahoma" panose="020B0604030504040204" pitchFamily="34" charset="0"/>
                <a:ea typeface="Tahoma" panose="020B0604030504040204" pitchFamily="34" charset="0"/>
                <a:cs typeface="Tahoma" panose="020B0604030504040204" pitchFamily="34" charset="0"/>
              </a:rPr>
              <a:t>Một số hình ảnh đồ đạc</a:t>
            </a:r>
          </a:p>
        </p:txBody>
      </p:sp>
      <p:pic>
        <p:nvPicPr>
          <p:cNvPr id="1026" name="Picture 2" descr="Những dấu hiệu nhận biết tủ lạnh nhà bạn có thể sẽ nổ như bom">
            <a:extLst>
              <a:ext uri="{FF2B5EF4-FFF2-40B4-BE49-F238E27FC236}">
                <a16:creationId xmlns:a16="http://schemas.microsoft.com/office/drawing/2014/main" id="{88BDD5DA-C57F-B97F-CC6E-AF4423F08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933" y="748825"/>
            <a:ext cx="3871084" cy="33195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07C8057-4DD4-3EA1-B123-1C8AECAA8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3680" y="4161803"/>
            <a:ext cx="3732144" cy="26558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iểm mặt những độ phân giải màn hình phổ biến hiện nay trên tivi">
            <a:extLst>
              <a:ext uri="{FF2B5EF4-FFF2-40B4-BE49-F238E27FC236}">
                <a16:creationId xmlns:a16="http://schemas.microsoft.com/office/drawing/2014/main" id="{E36BC285-0FF4-A12D-F4C2-F1BA8CF31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0428" y="1285876"/>
            <a:ext cx="3732144" cy="26558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ướng dẫn sử dụng nồi cơm điện Nhật Bản: Chức năng các nút bấm và ý nghĩa  trong tiếng Nhật">
            <a:extLst>
              <a:ext uri="{FF2B5EF4-FFF2-40B4-BE49-F238E27FC236}">
                <a16:creationId xmlns:a16="http://schemas.microsoft.com/office/drawing/2014/main" id="{0B0E0960-DF4B-971A-F6B6-BDD60A190A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66" y="4135298"/>
            <a:ext cx="3511826" cy="26558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p #53 Mẫu Giá Sách đẹp đơn Giản - Bảng Giá Rẻ Nhất 2022">
            <a:extLst>
              <a:ext uri="{FF2B5EF4-FFF2-40B4-BE49-F238E27FC236}">
                <a16:creationId xmlns:a16="http://schemas.microsoft.com/office/drawing/2014/main" id="{BEFEB6F0-6E06-987D-1815-F80CF7013C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74" y="4068418"/>
            <a:ext cx="3732143" cy="27227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Quạt đứng công nghiệp Kim Thuận Phong D750 - META.vn">
            <a:extLst>
              <a:ext uri="{FF2B5EF4-FFF2-40B4-BE49-F238E27FC236}">
                <a16:creationId xmlns:a16="http://schemas.microsoft.com/office/drawing/2014/main" id="{64A8281F-C277-8AAD-0E91-6050EAF05A9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67322" y="992605"/>
            <a:ext cx="2898913" cy="2898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597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2</a:t>
              </a:r>
            </a:p>
          </p:txBody>
        </p:sp>
      </p:grpSp>
      <p:sp>
        <p:nvSpPr>
          <p:cNvPr id="18" name="TextBox 17">
            <a:extLst>
              <a:ext uri="{FF2B5EF4-FFF2-40B4-BE49-F238E27FC236}">
                <a16:creationId xmlns:a16="http://schemas.microsoft.com/office/drawing/2014/main" id="{1E0E0AAD-17C5-4358-9049-BC2682F5450E}"/>
              </a:ext>
            </a:extLst>
          </p:cNvPr>
          <p:cNvSpPr txBox="1"/>
          <p:nvPr/>
        </p:nvSpPr>
        <p:spPr>
          <a:xfrm>
            <a:off x="1026539" y="470905"/>
            <a:ext cx="9813913" cy="707886"/>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Đọc đoạn văn dưới đây và trả lời câu hỏi.</a:t>
            </a:r>
          </a:p>
        </p:txBody>
      </p:sp>
      <p:sp>
        <p:nvSpPr>
          <p:cNvPr id="5" name="TextBox 4">
            <a:extLst>
              <a:ext uri="{FF2B5EF4-FFF2-40B4-BE49-F238E27FC236}">
                <a16:creationId xmlns:a16="http://schemas.microsoft.com/office/drawing/2014/main" id="{53DA4033-9B40-417D-91CC-A090877D74EB}"/>
              </a:ext>
            </a:extLst>
          </p:cNvPr>
          <p:cNvSpPr txBox="1"/>
          <p:nvPr/>
        </p:nvSpPr>
        <p:spPr>
          <a:xfrm>
            <a:off x="1168400" y="1351280"/>
            <a:ext cx="101092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mn-cs"/>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(Theo Phong Thu)</a:t>
            </a:r>
          </a:p>
        </p:txBody>
      </p:sp>
      <p:sp>
        <p:nvSpPr>
          <p:cNvPr id="10" name="Rectangle: Rounded Corners 9">
            <a:extLst>
              <a:ext uri="{FF2B5EF4-FFF2-40B4-BE49-F238E27FC236}">
                <a16:creationId xmlns:a16="http://schemas.microsoft.com/office/drawing/2014/main" id="{E10C2EB6-6D30-4BA0-9C7F-7946E167A183}"/>
              </a:ext>
            </a:extLst>
          </p:cNvPr>
          <p:cNvSpPr/>
          <p:nvPr/>
        </p:nvSpPr>
        <p:spPr>
          <a:xfrm>
            <a:off x="1249681" y="4783753"/>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Cánh buồm trên sông được so sánh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Nước sông được ví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6F16922E-1B8E-6312-EE03-515C6878EEA8}"/>
              </a:ext>
            </a:extLst>
          </p:cNvPr>
          <p:cNvCxnSpPr>
            <a:cxnSpLocks/>
          </p:cNvCxnSpPr>
          <p:nvPr/>
        </p:nvCxnSpPr>
        <p:spPr>
          <a:xfrm>
            <a:off x="1168400" y="1178791"/>
            <a:ext cx="28468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82AF530-4AC1-EE8A-D18A-398ECCC2686C}"/>
              </a:ext>
            </a:extLst>
          </p:cNvPr>
          <p:cNvCxnSpPr>
            <a:cxnSpLocks/>
          </p:cNvCxnSpPr>
          <p:nvPr/>
        </p:nvCxnSpPr>
        <p:spPr>
          <a:xfrm>
            <a:off x="6963613" y="1134987"/>
            <a:ext cx="28468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66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DA4033-9B40-417D-91CC-A090877D74EB}"/>
              </a:ext>
            </a:extLst>
          </p:cNvPr>
          <p:cNvSpPr txBox="1"/>
          <p:nvPr/>
        </p:nvSpPr>
        <p:spPr>
          <a:xfrm>
            <a:off x="1045110" y="817024"/>
            <a:ext cx="9886593" cy="4832092"/>
          </a:xfrm>
          <a:prstGeom prst="rect">
            <a:avLst/>
          </a:prstGeom>
          <a:noFill/>
        </p:spPr>
        <p:txBody>
          <a:bodyPr wrap="square" rtlCol="0">
            <a:spAutoFit/>
          </a:bodyPr>
          <a:lstStyle/>
          <a:p>
            <a:pPr algn="just"/>
            <a:r>
              <a:rPr lang="vi-VN" sz="3600" b="1" i="0" dirty="0">
                <a:solidFill>
                  <a:schemeClr val="accent1">
                    <a:lumMod val="50000"/>
                  </a:schemeClr>
                </a:solidFill>
                <a:effectLs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endParaRPr lang="en-US" sz="2800" b="1" i="0" dirty="0">
              <a:solidFill>
                <a:srgbClr val="FF0000"/>
              </a:solidFill>
              <a:effectLst/>
            </a:endParaRPr>
          </a:p>
          <a:p>
            <a:pPr algn="r"/>
            <a:r>
              <a:rPr lang="vi-VN" sz="2800" b="1" i="0" dirty="0">
                <a:solidFill>
                  <a:srgbClr val="FF0000"/>
                </a:solidFill>
                <a:effectLst/>
              </a:rPr>
              <a:t>(Theo Phong Thu)</a:t>
            </a:r>
          </a:p>
        </p:txBody>
      </p:sp>
      <p:cxnSp>
        <p:nvCxnSpPr>
          <p:cNvPr id="8" name="Straight Connector 7">
            <a:extLst>
              <a:ext uri="{FF2B5EF4-FFF2-40B4-BE49-F238E27FC236}">
                <a16:creationId xmlns:a16="http://schemas.microsoft.com/office/drawing/2014/main" id="{7FBB99C9-06FF-4131-910A-E9662484996E}"/>
              </a:ext>
            </a:extLst>
          </p:cNvPr>
          <p:cNvCxnSpPr/>
          <p:nvPr/>
        </p:nvCxnSpPr>
        <p:spPr>
          <a:xfrm>
            <a:off x="1045110" y="3603733"/>
            <a:ext cx="24144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B401972-F018-40FD-BB9D-F9BF07C98A9E}"/>
              </a:ext>
            </a:extLst>
          </p:cNvPr>
          <p:cNvCxnSpPr>
            <a:cxnSpLocks/>
          </p:cNvCxnSpPr>
          <p:nvPr/>
        </p:nvCxnSpPr>
        <p:spPr>
          <a:xfrm>
            <a:off x="2821577" y="4145328"/>
            <a:ext cx="33005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D180037D-5A50-64B6-5438-1F041F5FC873}"/>
              </a:ext>
            </a:extLst>
          </p:cNvPr>
          <p:cNvCxnSpPr>
            <a:cxnSpLocks/>
          </p:cNvCxnSpPr>
          <p:nvPr/>
        </p:nvCxnSpPr>
        <p:spPr>
          <a:xfrm>
            <a:off x="8360228" y="4701014"/>
            <a:ext cx="186798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45D6083-0E36-6175-7B1F-490BFE8761E0}"/>
              </a:ext>
            </a:extLst>
          </p:cNvPr>
          <p:cNvCxnSpPr>
            <a:cxnSpLocks/>
          </p:cNvCxnSpPr>
          <p:nvPr/>
        </p:nvCxnSpPr>
        <p:spPr>
          <a:xfrm>
            <a:off x="2547257" y="4701014"/>
            <a:ext cx="467650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TotalTime>
  <Words>578</Words>
  <Application>Microsoft Office PowerPoint</Application>
  <PresentationFormat>Widescreen</PresentationFormat>
  <Paragraphs>67</Paragraphs>
  <Slides>23</Slides>
  <Notes>4</Notes>
  <HiddenSlides>0</HiddenSlides>
  <MMClips>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等线</vt:lpstr>
      <vt:lpstr>等线 Light</vt:lpstr>
      <vt:lpstr>Arial</vt:lpstr>
      <vt:lpstr>Arial-Rounded</vt:lpstr>
      <vt:lpstr>Calibri</vt:lpstr>
      <vt:lpstr>Calibri Light</vt:lpstr>
      <vt:lpstr>Tahoma</vt:lpstr>
      <vt:lpstr>Times New Roman</vt:lpstr>
      <vt:lpstr>office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50</cp:revision>
  <dcterms:created xsi:type="dcterms:W3CDTF">2022-09-02T04:10:45Z</dcterms:created>
  <dcterms:modified xsi:type="dcterms:W3CDTF">2023-11-28T08:57:48Z</dcterms:modified>
</cp:coreProperties>
</file>