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04" r:id="rId4"/>
    <p:sldMasterId id="2147483716" r:id="rId5"/>
  </p:sldMasterIdLst>
  <p:notesMasterIdLst>
    <p:notesMasterId r:id="rId18"/>
  </p:notesMasterIdLst>
  <p:sldIdLst>
    <p:sldId id="312" r:id="rId6"/>
    <p:sldId id="351" r:id="rId7"/>
    <p:sldId id="318" r:id="rId8"/>
    <p:sldId id="11693" r:id="rId9"/>
    <p:sldId id="295" r:id="rId10"/>
    <p:sldId id="299" r:id="rId11"/>
    <p:sldId id="396" r:id="rId12"/>
    <p:sldId id="305" r:id="rId13"/>
    <p:sldId id="400" r:id="rId14"/>
    <p:sldId id="275" r:id="rId15"/>
    <p:sldId id="311" r:id="rId16"/>
    <p:sldId id="116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8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FCAF0-B06C-4D47-94CB-3F420E7FC799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6C20A-ABDB-4FB3-ADA0-4850D950F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9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6C20A-ABDB-4FB3-ADA0-4850D950F7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2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6C20A-ABDB-4FB3-ADA0-4850D950F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1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0C9EB-0939-4095-8183-A028FD423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8AE516-C7E2-4634-8F15-474CFFD2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4F744A-35DA-49AF-B115-3B95933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A9955-E6A4-471E-8D4B-BEBA46C8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00637B-4923-44A4-A45B-E201A749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290C5-ABD9-430F-A23B-72FC7FC1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BA4EEB-2BDD-419C-B8A1-83EE407F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F3305E-B2D3-43E5-A7C2-7DF7AFC4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D64755-4A57-4250-8C65-1CEB2915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84276-BE7A-4420-AE26-C6836047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9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B3CCD6-0FB7-44A6-AF9D-C90C8D6C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1AA6F7-1E63-4135-9E34-7883AFEAA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AB6262-E18C-4B2A-B9F9-43214A85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E82B0-16B6-4FD3-B8B5-37E8991A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E8FF71-865D-470D-96B7-4ECBF235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B63939-936B-9A23-69BB-9EB49C52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76574-A4C6-BB1C-0D28-5AF184244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9DD571-C627-87BF-A9AD-55705B01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A2930A-2AC3-5A1E-2C9E-11C6F4E9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96E037-F1CE-F08C-E74D-201EBD62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751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01E93-C574-5831-412A-5E53F3D5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355ED-93D1-D9E4-5459-9CC799CB1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FCA1C-4C9A-7D69-1968-C99D45F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F1D199-647F-B551-FD61-731D59ED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222067-9F74-85D9-AAED-19C5343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9403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6115E-48A3-3627-F508-5128085B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BB5E61-A480-DA49-8216-17DF92C3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42EF71-BFE8-15B4-5ED0-05BD49DA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3B71B-C3DC-E68E-6E59-99BB2F95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F525DB-B562-1787-2947-1824AD74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795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A7942-725B-8C6D-C757-8B8C4B1B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56920E-8838-BC8F-3B2A-7725E0D60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1FE438-2364-7A36-ED8E-1D8F6903B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5AF44-E6E8-299F-9C8C-C80C3470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E5F809-A60B-4214-2F09-09A89323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412DA6-F2A7-4572-CF7A-ECB322C2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855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A18EF-FFD8-1149-3009-E99B8804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C58C04-9C09-B247-D02B-629EEB3DB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20043B-24DF-E5DA-ADAA-30D736568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9E3A35-311B-BEC7-773F-ED73A48CE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2E5ED7-681D-5BFD-D7C2-F0C312F88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98298F-E743-1B27-A87D-82844BA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B0AB161-BE30-CB20-5879-939B9BA4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ABB55C-CA50-55B3-312C-39C05678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5407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F8B03-F8FE-5552-CBC0-84CDEE94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8A9C22-BA43-ADEF-DCBD-3A4897A5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F60952-9300-4BC3-D0EA-AF71C122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7F7341-C3D2-382A-97D9-28B76959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525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0F0A92-1BCB-91C7-500B-CEC1C6C9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779576-7EDB-76A6-F3F1-E9E5A96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FA68AF-1283-D277-ACFA-16E03F8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7478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87AB1-6E8A-D5D8-A94E-6BDB3896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50879-54A5-8A38-37B5-101A25EA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CD31E2-BE74-5787-748B-491E2A389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38190-87DC-F641-0240-9E224F28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28193E-F137-D215-8388-0C551930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2CD49B-93FA-3BF6-0AAB-2A6FEA8C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9277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899AD-7138-4BD6-92A9-687CCC34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81DE8-CFC4-4D7E-8A0D-40A51E2C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A38AC0-FB1C-4397-BDB7-4F5B4B6D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57A09-560E-4C46-90DC-71CC3BF5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F3A6F9-382C-431A-911F-9D8E3577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3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E703D5-42D5-AA70-5889-F3FE3711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58D19B-1CE1-C95A-E12A-4509E1CF4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948A80-C1D8-86EB-4186-1713E837F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43EA86-669F-3496-1DC8-C8DFD3BA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6272F-81B0-6B54-71F6-001938CF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C0291B-649F-19CA-CECA-42B7DBBC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063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B728A-01D2-839E-6B8A-350BABD6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66E6D7-05C4-313B-0F48-B9DBEC80C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B1A5EC-985D-3F3E-7F31-DDA362E0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70B0A5-D8B4-A2FE-C5BA-40309C19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6964DF-0720-8E4F-A203-7A11429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682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3F1BE8-0F87-3EEA-B860-FF178CA55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BA779B-070D-5BF2-5853-E78D8B03E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8A76B9-F25A-506C-D840-89A8DD6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87C3B2-5F2D-15E0-7FA0-80EFB8E5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07B432-A6E4-C9AB-F58F-A63129EC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087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3550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6070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885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10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99602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46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0D6DB-8350-4866-A68F-96F9622D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274B1-E295-4EFD-AED5-E50786AC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EE1195-B85B-4DA4-A195-A4011455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3D636D-9C8A-4B8E-A3D9-F50E2B61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14A8DA-3A6C-4D13-AD03-5FB8E4BD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75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51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9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4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9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8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BB810-2F4B-4F23-80F4-BEEDB479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CACE9-81A2-4A72-A441-CD7EDDE14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2A3B40-9243-425F-881C-0B33F88C5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C7C205-741D-4B9B-AB3D-E3213EC1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7EB510-61D8-4C87-9641-9F7651B4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83830C-0F66-4F01-9EBD-C96C6998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28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8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1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6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6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2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48425-D66B-4A4E-9F3A-10EF4788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0F5DE-576C-4059-82AE-AD88B320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A6F6F8-5644-452F-A690-D0B953C54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284B69-200C-49AA-8C0D-88259DC92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354F6F-32C1-474C-A642-C07AE525F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C5AE54-2420-4708-9B31-55DFADF8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1CC4E9-F329-406D-86CE-ECD5AD0D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10290B-038B-47E8-86FB-1B47B851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5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84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06BBD-29A4-4610-8112-287CF22A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0CDEB6-CC00-4CFA-99AD-AC283863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1E6650-7F6D-4200-A4E0-ECD8A34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6BE59F-0862-4DC5-9538-EF7B49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BD098C8-665F-412F-A2D0-04838D82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A1116C-E4D8-4FFC-B013-CFCE6A57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1B4D4F-96D8-4F56-A3D4-12FE42E5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D85C3-4145-4EC6-B0D0-4183E5C5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A42443-EA75-4C00-A240-D43DE3C0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3F7263-397F-4250-B4EE-65BDDB0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D42B6E-F5CD-440D-B11C-D5F5914E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984BF8-0340-4115-A28B-3EEC117B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B32033-E2CC-4DC9-B0CD-1A865AC5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5DFC9-AB09-4ECC-B14D-43189EBB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C15A8C-DEA6-45F2-85B7-9319945CC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10A06A-0AE5-491B-9725-CD6A7A11E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9DAEF0-0FC4-4DAF-9817-221DD0E0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930895-B746-47F3-AD11-A4FF40C45DB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520C3-4420-4327-B40D-2ACBBCC64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1570CB-01CF-406D-8004-4992A181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82736-4F17-4B64-959C-B06A63881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2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ACF24181-90FC-92AA-19E0-73FD80B2CD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152" y="180975"/>
            <a:ext cx="1609726" cy="16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0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F57216-0C11-AF0B-3680-5BE8BBB5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F883C8-83E4-34A8-EEFF-EB3D3DF4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E37C5-A6C4-E779-0B29-B4EDDC884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54D4-2C72-420D-AABA-55C4963F15D7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83319-E49D-410E-756C-C978979E7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D30C78-424C-698A-17BE-8F3F022AF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39F3-051E-4B55-B683-48224EBF538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xmlns="" id="{08164FAE-F2D4-2FAC-D4CD-40686731CF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8851" y="161924"/>
            <a:ext cx="1914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028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B3D0A5B2-8FA9-4904-9B91-272317635EE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64E54C-4276-44D7-9843-6AD70C4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381BE-33D8-414A-80C7-2AF9A146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CBB304-A09E-4362-BE3D-255D4C2E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31DB-4B24-4066-A7B0-8FB8E7FFBC6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B6D3C-AA99-48D8-8355-AE660AB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D129F6-D321-4AD4-AABD-339BE109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07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50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image" Target="../media/image22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8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xmlns="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9413DF-9CF5-78C6-6652-C36B8A444C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1622" y="2131571"/>
            <a:ext cx="4468755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6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242" y="-12031"/>
            <a:ext cx="7026442" cy="6870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62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7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F269E8-9B93-43A4-026B-9DC1EA2E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464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901"/>
            <a:ext cx="2479138" cy="1246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243" y="4130118"/>
            <a:ext cx="3013185" cy="25400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188" y="4186530"/>
            <a:ext cx="2898821" cy="242724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82404B3-6DAB-A944-0C26-B9CEF0C7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775">
            <a:off x="6322228" y="155755"/>
            <a:ext cx="857584" cy="8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17C82E5F-1316-9299-568A-9A37DF66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597000" y="4736917"/>
            <a:ext cx="756617" cy="75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xmlns="" id="{677CC872-59E7-AC3B-21C3-2F5715A2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8576536" y="504613"/>
            <a:ext cx="785773" cy="78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xmlns="" id="{2EDD599A-38EE-DC96-3A65-DC6BD341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1150687" y="247230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4D55E7-4548-3327-BFB2-2A9F053E27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1279" y="1589415"/>
            <a:ext cx="80047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53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775" y="428626"/>
            <a:ext cx="11398393" cy="1230908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Trò</a:t>
            </a:r>
            <a:r>
              <a:rPr lang="en-US" sz="36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chơi</a:t>
            </a:r>
            <a:r>
              <a:rPr lang="en-US" sz="36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: </a:t>
            </a: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Tiếp</a:t>
            </a:r>
            <a:r>
              <a:rPr lang="en-US" sz="36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sức</a:t>
            </a:r>
            <a:r>
              <a:rPr lang="en-US" sz="36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  <a:p>
            <a:pPr lvl="0" algn="ctr">
              <a:buClr>
                <a:srgbClr val="000000"/>
              </a:buClr>
            </a:pP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6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nhanh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5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điểm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khác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nhau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giữa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2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tranh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358" y="19332"/>
            <a:ext cx="1062706" cy="11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1DC850-BA7C-C1C4-EE7C-A7047FB1B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31" y="1557337"/>
            <a:ext cx="10965143" cy="384333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8C37C07-EDE7-3C8F-EFD6-CBAACAB765CD}"/>
              </a:ext>
            </a:extLst>
          </p:cNvPr>
          <p:cNvSpPr/>
          <p:nvPr/>
        </p:nvSpPr>
        <p:spPr>
          <a:xfrm>
            <a:off x="1095375" y="4657725"/>
            <a:ext cx="1438275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703C818-3D52-ED84-A41E-644EDDDD5F9F}"/>
              </a:ext>
            </a:extLst>
          </p:cNvPr>
          <p:cNvSpPr/>
          <p:nvPr/>
        </p:nvSpPr>
        <p:spPr>
          <a:xfrm>
            <a:off x="6886575" y="4610100"/>
            <a:ext cx="1438275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F56E16F-2700-A106-EC16-ADFAE2040C2A}"/>
              </a:ext>
            </a:extLst>
          </p:cNvPr>
          <p:cNvSpPr/>
          <p:nvPr/>
        </p:nvSpPr>
        <p:spPr>
          <a:xfrm>
            <a:off x="4276725" y="3543299"/>
            <a:ext cx="581025" cy="790575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1E67046-58BB-6A1A-03AB-FA802AAEC4FF}"/>
              </a:ext>
            </a:extLst>
          </p:cNvPr>
          <p:cNvSpPr/>
          <p:nvPr/>
        </p:nvSpPr>
        <p:spPr>
          <a:xfrm>
            <a:off x="10067925" y="3381375"/>
            <a:ext cx="523875" cy="8382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E241C22-935A-A8C7-BCA2-608B5D735AAB}"/>
              </a:ext>
            </a:extLst>
          </p:cNvPr>
          <p:cNvSpPr/>
          <p:nvPr/>
        </p:nvSpPr>
        <p:spPr>
          <a:xfrm>
            <a:off x="3457575" y="3314700"/>
            <a:ext cx="828675" cy="3333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63BCEE4-B575-57A3-85A0-A4692714716B}"/>
              </a:ext>
            </a:extLst>
          </p:cNvPr>
          <p:cNvSpPr/>
          <p:nvPr/>
        </p:nvSpPr>
        <p:spPr>
          <a:xfrm>
            <a:off x="9210676" y="3295651"/>
            <a:ext cx="781049" cy="37147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A207B8F-F44E-929A-0EAC-FAB632519DE0}"/>
              </a:ext>
            </a:extLst>
          </p:cNvPr>
          <p:cNvSpPr/>
          <p:nvPr/>
        </p:nvSpPr>
        <p:spPr>
          <a:xfrm>
            <a:off x="2857500" y="3667125"/>
            <a:ext cx="828675" cy="33337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06ED0AD-0292-01F5-349A-4084B2C1DE09}"/>
              </a:ext>
            </a:extLst>
          </p:cNvPr>
          <p:cNvSpPr/>
          <p:nvPr/>
        </p:nvSpPr>
        <p:spPr>
          <a:xfrm>
            <a:off x="8915401" y="3714751"/>
            <a:ext cx="781049" cy="37147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90D3A88-44D2-B2BC-F524-7128C0F05A6F}"/>
              </a:ext>
            </a:extLst>
          </p:cNvPr>
          <p:cNvSpPr/>
          <p:nvPr/>
        </p:nvSpPr>
        <p:spPr>
          <a:xfrm>
            <a:off x="3419475" y="2181225"/>
            <a:ext cx="571500" cy="4000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3E82628-892F-14C8-E413-3F01A593A63D}"/>
              </a:ext>
            </a:extLst>
          </p:cNvPr>
          <p:cNvSpPr/>
          <p:nvPr/>
        </p:nvSpPr>
        <p:spPr>
          <a:xfrm>
            <a:off x="9220200" y="2266951"/>
            <a:ext cx="523875" cy="39052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91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" y="0"/>
            <a:ext cx="12192000" cy="68984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80" y="351676"/>
            <a:ext cx="2820545" cy="14185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885" y="4371258"/>
            <a:ext cx="2667227" cy="224843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712" y="4371258"/>
            <a:ext cx="2696813" cy="22580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10F752-1D71-127D-E86C-CF0B4FC9AA4A}"/>
              </a:ext>
            </a:extLst>
          </p:cNvPr>
          <p:cNvSpPr txBox="1"/>
          <p:nvPr/>
        </p:nvSpPr>
        <p:spPr>
          <a:xfrm>
            <a:off x="2828926" y="885384"/>
            <a:ext cx="7915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UTM Edwardian" panose="020406030505060202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UTM Edwardian" panose="02040603050506020204" pitchFamily="18" charset="0"/>
              </a:rPr>
              <a:t>Ba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UTM Edwardian" panose="02040603050506020204" pitchFamily="18" charset="0"/>
              </a:rPr>
              <a:t>29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UTM Edwardian" panose="02040603050506020204" pitchFamily="18" charset="0"/>
              </a:rPr>
              <a:t>8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UTM Edwardian" panose="020406030505060202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UTM Edwardian" panose="02040603050506020204" pitchFamily="18" charset="0"/>
              </a:rPr>
              <a:t>2023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5924843" y="5754801"/>
            <a:ext cx="646596" cy="6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xmlns="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662203" y="2197480"/>
            <a:ext cx="992645" cy="9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F439FC-C9A8-1025-6191-091C5B0345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2451" y="1599026"/>
            <a:ext cx="3517697" cy="7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4B2557-BDB3-A473-2165-ECCD412BE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0256" y="2173450"/>
            <a:ext cx="8583912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088874-98B1-3D60-4702-6D5D33BE23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560" y="1016567"/>
            <a:ext cx="2658086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01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821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304547-CAFE-FBBD-5E1C-B453530F2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xmlns="" id="{A80C3B0C-EDC3-B8B0-9593-3DC57F89213A}"/>
              </a:ext>
            </a:extLst>
          </p:cNvPr>
          <p:cNvSpPr/>
          <p:nvPr/>
        </p:nvSpPr>
        <p:spPr>
          <a:xfrm>
            <a:off x="486383" y="476655"/>
            <a:ext cx="11293813" cy="5875507"/>
          </a:xfrm>
          <a:prstGeom prst="round2DiagRect">
            <a:avLst>
              <a:gd name="adj1" fmla="val 19316"/>
              <a:gd name="adj2" fmla="val 2815"/>
            </a:avLst>
          </a:prstGeom>
          <a:solidFill>
            <a:schemeClr val="bg1">
              <a:alpha val="91000"/>
            </a:schemeClr>
          </a:solidFill>
          <a:ln w="19050">
            <a:solidFill>
              <a:srgbClr val="00B0F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E28347-E6AC-807D-FAB4-1A20AB8E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441" y="113224"/>
            <a:ext cx="2113253" cy="106284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8B5A27F-6364-E19B-781B-D918398BB9DA}"/>
              </a:ext>
            </a:extLst>
          </p:cNvPr>
          <p:cNvGrpSpPr/>
          <p:nvPr/>
        </p:nvGrpSpPr>
        <p:grpSpPr>
          <a:xfrm>
            <a:off x="2081361" y="127882"/>
            <a:ext cx="8377029" cy="922866"/>
            <a:chOff x="938421" y="2634671"/>
            <a:chExt cx="6871301" cy="92286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4397FDC8-4C5C-65E3-951B-14051F63B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80D2D60-7F3A-31EF-F2F1-3C4FAD16D22F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ngắt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giọng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dài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34" name="Picture 16">
            <a:extLst>
              <a:ext uri="{FF2B5EF4-FFF2-40B4-BE49-F238E27FC236}">
                <a16:creationId xmlns:a16="http://schemas.microsoft.com/office/drawing/2014/main" xmlns="" id="{9769D62B-AD24-E61A-9786-84828FB8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9272">
            <a:off x="123610" y="5134683"/>
            <a:ext cx="1043661" cy="10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2E74B7-B1FD-AE48-7615-46FAF7E3AFD0}"/>
              </a:ext>
            </a:extLst>
          </p:cNvPr>
          <p:cNvSpPr txBox="1"/>
          <p:nvPr/>
        </p:nvSpPr>
        <p:spPr>
          <a:xfrm>
            <a:off x="1257300" y="1790700"/>
            <a:ext cx="1048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Hai anh em mặc đồng phục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vi-VN" sz="3200" b="1" dirty="0">
                <a:solidFill>
                  <a:srgbClr val="002060"/>
                </a:solidFill>
              </a:rPr>
              <a:t> và đội mũ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vi-VN" sz="3200" b="1" dirty="0">
                <a:solidFill>
                  <a:srgbClr val="002060"/>
                </a:solidFill>
              </a:rPr>
              <a:t> giống hệt nhau,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vi-VN" sz="3200" b="1" dirty="0">
                <a:solidFill>
                  <a:srgbClr val="002060"/>
                </a:solidFill>
              </a:rPr>
              <a:t> bạn </a:t>
            </a:r>
            <a:r>
              <a:rPr lang="vi-VN" sz="3200" b="1" dirty="0" smtClean="0">
                <a:solidFill>
                  <a:srgbClr val="002060"/>
                </a:solidFill>
              </a:rPr>
              <a:t>bè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lại cổ vũ nhầm mất thôi.</a:t>
            </a:r>
            <a:r>
              <a:rPr lang="en-US" sz="3200" b="1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E0E5AE-DA59-8B92-15CC-AEFBBC20B0E5}"/>
              </a:ext>
            </a:extLst>
          </p:cNvPr>
          <p:cNvSpPr txBox="1"/>
          <p:nvPr/>
        </p:nvSpPr>
        <p:spPr>
          <a:xfrm>
            <a:off x="1200150" y="3333750"/>
            <a:ext cx="1048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Các bạn cuống quýt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vi-VN" sz="3200" b="1" dirty="0">
                <a:solidFill>
                  <a:srgbClr val="002060"/>
                </a:solidFill>
              </a:rPr>
              <a:t> gọi Khánh thay thế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vi-VN" sz="3200" b="1" dirty="0">
                <a:solidFill>
                  <a:srgbClr val="002060"/>
                </a:solidFill>
              </a:rPr>
              <a:t> khi thấy Long nhăn nhó vì đau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trong trận kéo co…</a:t>
            </a:r>
            <a:r>
              <a:rPr lang="en-US" sz="3200" b="1" dirty="0">
                <a:solidFill>
                  <a:srgbClr val="FF0000"/>
                </a:solidFill>
              </a:rPr>
              <a:t>//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57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lassroom Stock Video Footage for Free Download">
            <a:extLst>
              <a:ext uri="{FF2B5EF4-FFF2-40B4-BE49-F238E27FC236}">
                <a16:creationId xmlns:a16="http://schemas.microsoft.com/office/drawing/2014/main" xmlns="" id="{A59FBEF2-DB25-3709-F73D-DD013E72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0B0BF8-E7BF-CB58-68C6-377C241CC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619" y="3236862"/>
            <a:ext cx="2435900" cy="31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189F35-0BBA-3711-360D-6285D23F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619" y="3236862"/>
            <a:ext cx="2154414" cy="3184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3534BC-7E25-4369-2D38-46A8E6F4B7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50" y="1806528"/>
            <a:ext cx="6581232" cy="12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4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187AA7-64F4-DDC9-7D01-FC47523A95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D1C59CE-DAA3-C44D-7717-8129B2B9902E}"/>
              </a:ext>
            </a:extLst>
          </p:cNvPr>
          <p:cNvSpPr/>
          <p:nvPr/>
        </p:nvSpPr>
        <p:spPr>
          <a:xfrm>
            <a:off x="218343" y="190366"/>
            <a:ext cx="11545533" cy="6365526"/>
          </a:xfrm>
          <a:custGeom>
            <a:avLst/>
            <a:gdLst>
              <a:gd name="connsiteX0" fmla="*/ 0 w 11545533"/>
              <a:gd name="connsiteY0" fmla="*/ 595812 h 6365526"/>
              <a:gd name="connsiteX1" fmla="*/ 601031 w 11545533"/>
              <a:gd name="connsiteY1" fmla="*/ 0 h 6365526"/>
              <a:gd name="connsiteX2" fmla="*/ 10944500 w 11545533"/>
              <a:gd name="connsiteY2" fmla="*/ 0 h 6365526"/>
              <a:gd name="connsiteX3" fmla="*/ 11545533 w 11545533"/>
              <a:gd name="connsiteY3" fmla="*/ 595812 h 6365526"/>
              <a:gd name="connsiteX4" fmla="*/ 11545533 w 11545533"/>
              <a:gd name="connsiteY4" fmla="*/ 5769711 h 6365526"/>
              <a:gd name="connsiteX5" fmla="*/ 10944500 w 11545533"/>
              <a:gd name="connsiteY5" fmla="*/ 6365526 h 6365526"/>
              <a:gd name="connsiteX6" fmla="*/ 601031 w 11545533"/>
              <a:gd name="connsiteY6" fmla="*/ 6365526 h 6365526"/>
              <a:gd name="connsiteX7" fmla="*/ 0 w 11545533"/>
              <a:gd name="connsiteY7" fmla="*/ 5769711 h 6365526"/>
              <a:gd name="connsiteX8" fmla="*/ 0 w 11545533"/>
              <a:gd name="connsiteY8" fmla="*/ 595812 h 6365526"/>
              <a:gd name="connsiteX0" fmla="*/ 0 w 11545533"/>
              <a:gd name="connsiteY0" fmla="*/ 595812 h 6365526"/>
              <a:gd name="connsiteX1" fmla="*/ 601031 w 11545533"/>
              <a:gd name="connsiteY1" fmla="*/ 0 h 6365526"/>
              <a:gd name="connsiteX2" fmla="*/ 10944500 w 11545533"/>
              <a:gd name="connsiteY2" fmla="*/ 0 h 6365526"/>
              <a:gd name="connsiteX3" fmla="*/ 11545533 w 11545533"/>
              <a:gd name="connsiteY3" fmla="*/ 595812 h 6365526"/>
              <a:gd name="connsiteX4" fmla="*/ 11545533 w 11545533"/>
              <a:gd name="connsiteY4" fmla="*/ 5769711 h 6365526"/>
              <a:gd name="connsiteX5" fmla="*/ 10944500 w 11545533"/>
              <a:gd name="connsiteY5" fmla="*/ 6365526 h 6365526"/>
              <a:gd name="connsiteX6" fmla="*/ 601031 w 11545533"/>
              <a:gd name="connsiteY6" fmla="*/ 6365526 h 6365526"/>
              <a:gd name="connsiteX7" fmla="*/ 0 w 11545533"/>
              <a:gd name="connsiteY7" fmla="*/ 5769711 h 6365526"/>
              <a:gd name="connsiteX8" fmla="*/ 0 w 11545533"/>
              <a:gd name="connsiteY8" fmla="*/ 595812 h 6365526"/>
              <a:gd name="connsiteX0" fmla="*/ 0 w 11545533"/>
              <a:gd name="connsiteY0" fmla="*/ 595812 h 6365526"/>
              <a:gd name="connsiteX1" fmla="*/ 601031 w 11545533"/>
              <a:gd name="connsiteY1" fmla="*/ 0 h 6365526"/>
              <a:gd name="connsiteX2" fmla="*/ 10944500 w 11545533"/>
              <a:gd name="connsiteY2" fmla="*/ 0 h 6365526"/>
              <a:gd name="connsiteX3" fmla="*/ 11545533 w 11545533"/>
              <a:gd name="connsiteY3" fmla="*/ 595812 h 6365526"/>
              <a:gd name="connsiteX4" fmla="*/ 11545533 w 11545533"/>
              <a:gd name="connsiteY4" fmla="*/ 5769711 h 6365526"/>
              <a:gd name="connsiteX5" fmla="*/ 10944500 w 11545533"/>
              <a:gd name="connsiteY5" fmla="*/ 6365526 h 6365526"/>
              <a:gd name="connsiteX6" fmla="*/ 601031 w 11545533"/>
              <a:gd name="connsiteY6" fmla="*/ 6365526 h 6365526"/>
              <a:gd name="connsiteX7" fmla="*/ 0 w 11545533"/>
              <a:gd name="connsiteY7" fmla="*/ 5769711 h 6365526"/>
              <a:gd name="connsiteX8" fmla="*/ 0 w 11545533"/>
              <a:gd name="connsiteY8" fmla="*/ 595812 h 63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45533" h="6365526" fill="none" extrusionOk="0">
                <a:moveTo>
                  <a:pt x="0" y="595812"/>
                </a:moveTo>
                <a:cubicBezTo>
                  <a:pt x="-63616" y="256365"/>
                  <a:pt x="319594" y="42930"/>
                  <a:pt x="601031" y="0"/>
                </a:cubicBezTo>
                <a:cubicBezTo>
                  <a:pt x="5763596" y="337503"/>
                  <a:pt x="8761056" y="412272"/>
                  <a:pt x="10944500" y="0"/>
                </a:cubicBezTo>
                <a:cubicBezTo>
                  <a:pt x="11323039" y="77631"/>
                  <a:pt x="11614341" y="354339"/>
                  <a:pt x="11545533" y="595812"/>
                </a:cubicBezTo>
                <a:cubicBezTo>
                  <a:pt x="11534299" y="1702674"/>
                  <a:pt x="11655701" y="4883038"/>
                  <a:pt x="11545533" y="5769711"/>
                </a:cubicBezTo>
                <a:cubicBezTo>
                  <a:pt x="11425771" y="6119757"/>
                  <a:pt x="11213938" y="6321742"/>
                  <a:pt x="10944500" y="6365526"/>
                </a:cubicBezTo>
                <a:cubicBezTo>
                  <a:pt x="6765565" y="6478604"/>
                  <a:pt x="3083960" y="6058507"/>
                  <a:pt x="601031" y="6365526"/>
                </a:cubicBezTo>
                <a:cubicBezTo>
                  <a:pt x="281651" y="6189079"/>
                  <a:pt x="-61151" y="6135718"/>
                  <a:pt x="0" y="5769711"/>
                </a:cubicBezTo>
                <a:cubicBezTo>
                  <a:pt x="-5268" y="5262003"/>
                  <a:pt x="164453" y="1424493"/>
                  <a:pt x="0" y="595812"/>
                </a:cubicBezTo>
                <a:close/>
              </a:path>
              <a:path w="11545533" h="6365526" stroke="0" extrusionOk="0">
                <a:moveTo>
                  <a:pt x="0" y="595812"/>
                </a:moveTo>
                <a:cubicBezTo>
                  <a:pt x="-51226" y="287421"/>
                  <a:pt x="296072" y="-29003"/>
                  <a:pt x="601031" y="0"/>
                </a:cubicBezTo>
                <a:cubicBezTo>
                  <a:pt x="1117864" y="1063426"/>
                  <a:pt x="6549202" y="-44714"/>
                  <a:pt x="10944500" y="0"/>
                </a:cubicBezTo>
                <a:cubicBezTo>
                  <a:pt x="11267773" y="119204"/>
                  <a:pt x="11474089" y="346755"/>
                  <a:pt x="11545533" y="595812"/>
                </a:cubicBezTo>
                <a:cubicBezTo>
                  <a:pt x="11640287" y="1070088"/>
                  <a:pt x="11465406" y="3964040"/>
                  <a:pt x="11545533" y="5769711"/>
                </a:cubicBezTo>
                <a:cubicBezTo>
                  <a:pt x="11616262" y="6154872"/>
                  <a:pt x="11267800" y="6398038"/>
                  <a:pt x="10944500" y="6365526"/>
                </a:cubicBezTo>
                <a:cubicBezTo>
                  <a:pt x="6514233" y="6642249"/>
                  <a:pt x="3554716" y="5787020"/>
                  <a:pt x="601031" y="6365526"/>
                </a:cubicBezTo>
                <a:cubicBezTo>
                  <a:pt x="371270" y="6340345"/>
                  <a:pt x="-5146" y="6042251"/>
                  <a:pt x="0" y="5769711"/>
                </a:cubicBezTo>
                <a:cubicBezTo>
                  <a:pt x="207826" y="5295102"/>
                  <a:pt x="-51078" y="2369929"/>
                  <a:pt x="0" y="595812"/>
                </a:cubicBezTo>
                <a:close/>
              </a:path>
              <a:path w="11545533" h="6365526" fill="none" stroke="0" extrusionOk="0">
                <a:moveTo>
                  <a:pt x="0" y="595812"/>
                </a:moveTo>
                <a:cubicBezTo>
                  <a:pt x="-96739" y="259096"/>
                  <a:pt x="220153" y="787"/>
                  <a:pt x="601031" y="0"/>
                </a:cubicBezTo>
                <a:cubicBezTo>
                  <a:pt x="6233353" y="-66359"/>
                  <a:pt x="8800204" y="-154116"/>
                  <a:pt x="10944500" y="0"/>
                </a:cubicBezTo>
                <a:cubicBezTo>
                  <a:pt x="11228446" y="39006"/>
                  <a:pt x="11585195" y="312759"/>
                  <a:pt x="11545533" y="595812"/>
                </a:cubicBezTo>
                <a:cubicBezTo>
                  <a:pt x="11342957" y="1841490"/>
                  <a:pt x="11642581" y="5034747"/>
                  <a:pt x="11545533" y="5769711"/>
                </a:cubicBezTo>
                <a:cubicBezTo>
                  <a:pt x="11547369" y="6100335"/>
                  <a:pt x="11227059" y="6346380"/>
                  <a:pt x="10944500" y="6365526"/>
                </a:cubicBezTo>
                <a:cubicBezTo>
                  <a:pt x="7349638" y="6539547"/>
                  <a:pt x="3037851" y="6209586"/>
                  <a:pt x="601031" y="6365526"/>
                </a:cubicBezTo>
                <a:cubicBezTo>
                  <a:pt x="278683" y="6298711"/>
                  <a:pt x="-33677" y="6142595"/>
                  <a:pt x="0" y="5769711"/>
                </a:cubicBezTo>
                <a:cubicBezTo>
                  <a:pt x="180610" y="5210955"/>
                  <a:pt x="140091" y="1423855"/>
                  <a:pt x="0" y="595812"/>
                </a:cubicBezTo>
                <a:close/>
              </a:path>
              <a:path w="11545533" h="6365526" fill="none" stroke="0" extrusionOk="0">
                <a:moveTo>
                  <a:pt x="0" y="595812"/>
                </a:moveTo>
                <a:cubicBezTo>
                  <a:pt x="-93917" y="231649"/>
                  <a:pt x="281203" y="34159"/>
                  <a:pt x="601031" y="0"/>
                </a:cubicBezTo>
                <a:cubicBezTo>
                  <a:pt x="5936451" y="285793"/>
                  <a:pt x="8507433" y="283691"/>
                  <a:pt x="10944500" y="0"/>
                </a:cubicBezTo>
                <a:cubicBezTo>
                  <a:pt x="11286653" y="72954"/>
                  <a:pt x="11571937" y="359182"/>
                  <a:pt x="11545533" y="595812"/>
                </a:cubicBezTo>
                <a:cubicBezTo>
                  <a:pt x="11378752" y="1775253"/>
                  <a:pt x="11677381" y="4934989"/>
                  <a:pt x="11545533" y="5769711"/>
                </a:cubicBezTo>
                <a:cubicBezTo>
                  <a:pt x="11508121" y="6117197"/>
                  <a:pt x="11238839" y="6279760"/>
                  <a:pt x="10944500" y="6365526"/>
                </a:cubicBezTo>
                <a:cubicBezTo>
                  <a:pt x="7069780" y="6488819"/>
                  <a:pt x="3087628" y="6465274"/>
                  <a:pt x="601031" y="6365526"/>
                </a:cubicBezTo>
                <a:cubicBezTo>
                  <a:pt x="276336" y="6246996"/>
                  <a:pt x="-64864" y="6156718"/>
                  <a:pt x="0" y="5769711"/>
                </a:cubicBezTo>
                <a:cubicBezTo>
                  <a:pt x="69644" y="5214826"/>
                  <a:pt x="71821" y="1345843"/>
                  <a:pt x="0" y="59581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Trò</a:t>
            </a:r>
            <a:r>
              <a:rPr lang="en-US" sz="28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chơi</a:t>
            </a:r>
            <a:r>
              <a:rPr lang="en-US" sz="28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: </a:t>
            </a:r>
            <a:r>
              <a:rPr lang="en-US" sz="28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Ai </a:t>
            </a:r>
            <a:r>
              <a:rPr lang="en-US" sz="28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nhanh</a:t>
            </a:r>
            <a:r>
              <a:rPr lang="en-US" sz="28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ai</a:t>
            </a:r>
            <a:r>
              <a:rPr lang="en-US" sz="28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đúng</a:t>
            </a:r>
            <a:r>
              <a:rPr lang="en-US" sz="2800" b="1" kern="0" dirty="0" smtClean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2800" b="1" kern="0" dirty="0">
              <a:solidFill>
                <a:srgbClr val="002060"/>
              </a:solidFill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DCAC0804-9C0A-6477-573D-DFAF39452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444" y="1754085"/>
            <a:ext cx="2302904" cy="3661027"/>
          </a:xfrm>
          <a:prstGeom prst="rect">
            <a:avLst/>
          </a:prstGeom>
        </p:spPr>
      </p:pic>
      <p:grpSp>
        <p:nvGrpSpPr>
          <p:cNvPr id="7" name="Nhóm 3">
            <a:extLst>
              <a:ext uri="{FF2B5EF4-FFF2-40B4-BE49-F238E27FC236}">
                <a16:creationId xmlns:a16="http://schemas.microsoft.com/office/drawing/2014/main" xmlns="" id="{B0B062A7-1CA6-D227-7725-F016C750266D}"/>
              </a:ext>
            </a:extLst>
          </p:cNvPr>
          <p:cNvGrpSpPr/>
          <p:nvPr/>
        </p:nvGrpSpPr>
        <p:grpSpPr>
          <a:xfrm>
            <a:off x="358857" y="574766"/>
            <a:ext cx="9147093" cy="6193137"/>
            <a:chOff x="102612" y="2182145"/>
            <a:chExt cx="6695500" cy="5058932"/>
          </a:xfrm>
        </p:grpSpPr>
        <p:sp>
          <p:nvSpPr>
            <p:cNvPr id="8" name="Hình chữ nhật: Góc Tròn 4">
              <a:extLst>
                <a:ext uri="{FF2B5EF4-FFF2-40B4-BE49-F238E27FC236}">
                  <a16:creationId xmlns:a16="http://schemas.microsoft.com/office/drawing/2014/main" xmlns="" id="{DEBE9342-AFAA-985A-7B4F-722D8B08694E}"/>
                </a:ext>
              </a:extLst>
            </p:cNvPr>
            <p:cNvSpPr/>
            <p:nvPr/>
          </p:nvSpPr>
          <p:spPr>
            <a:xfrm>
              <a:off x="337056" y="2704224"/>
              <a:ext cx="6296569" cy="4536853"/>
            </a:xfrm>
            <a:custGeom>
              <a:avLst/>
              <a:gdLst>
                <a:gd name="connsiteX0" fmla="*/ 0 w 6296569"/>
                <a:gd name="connsiteY0" fmla="*/ 756157 h 4536853"/>
                <a:gd name="connsiteX1" fmla="*/ 756157 w 6296569"/>
                <a:gd name="connsiteY1" fmla="*/ 0 h 4536853"/>
                <a:gd name="connsiteX2" fmla="*/ 1439622 w 6296569"/>
                <a:gd name="connsiteY2" fmla="*/ 0 h 4536853"/>
                <a:gd name="connsiteX3" fmla="*/ 2027402 w 6296569"/>
                <a:gd name="connsiteY3" fmla="*/ 0 h 4536853"/>
                <a:gd name="connsiteX4" fmla="*/ 2567339 w 6296569"/>
                <a:gd name="connsiteY4" fmla="*/ 0 h 4536853"/>
                <a:gd name="connsiteX5" fmla="*/ 3250804 w 6296569"/>
                <a:gd name="connsiteY5" fmla="*/ 0 h 4536853"/>
                <a:gd name="connsiteX6" fmla="*/ 3838584 w 6296569"/>
                <a:gd name="connsiteY6" fmla="*/ 0 h 4536853"/>
                <a:gd name="connsiteX7" fmla="*/ 4569892 w 6296569"/>
                <a:gd name="connsiteY7" fmla="*/ 0 h 4536853"/>
                <a:gd name="connsiteX8" fmla="*/ 5540412 w 6296569"/>
                <a:gd name="connsiteY8" fmla="*/ 0 h 4536853"/>
                <a:gd name="connsiteX9" fmla="*/ 6296569 w 6296569"/>
                <a:gd name="connsiteY9" fmla="*/ 756157 h 4536853"/>
                <a:gd name="connsiteX10" fmla="*/ 6296569 w 6296569"/>
                <a:gd name="connsiteY10" fmla="*/ 1391310 h 4536853"/>
                <a:gd name="connsiteX11" fmla="*/ 6296569 w 6296569"/>
                <a:gd name="connsiteY11" fmla="*/ 1905482 h 4536853"/>
                <a:gd name="connsiteX12" fmla="*/ 6296569 w 6296569"/>
                <a:gd name="connsiteY12" fmla="*/ 2540635 h 4536853"/>
                <a:gd name="connsiteX13" fmla="*/ 6296569 w 6296569"/>
                <a:gd name="connsiteY13" fmla="*/ 3054807 h 4536853"/>
                <a:gd name="connsiteX14" fmla="*/ 6296569 w 6296569"/>
                <a:gd name="connsiteY14" fmla="*/ 3780696 h 4536853"/>
                <a:gd name="connsiteX15" fmla="*/ 5540412 w 6296569"/>
                <a:gd name="connsiteY15" fmla="*/ 4536853 h 4536853"/>
                <a:gd name="connsiteX16" fmla="*/ 4856947 w 6296569"/>
                <a:gd name="connsiteY16" fmla="*/ 4536853 h 4536853"/>
                <a:gd name="connsiteX17" fmla="*/ 4269167 w 6296569"/>
                <a:gd name="connsiteY17" fmla="*/ 4536853 h 4536853"/>
                <a:gd name="connsiteX18" fmla="*/ 3585702 w 6296569"/>
                <a:gd name="connsiteY18" fmla="*/ 4536853 h 4536853"/>
                <a:gd name="connsiteX19" fmla="*/ 2950080 w 6296569"/>
                <a:gd name="connsiteY19" fmla="*/ 4536853 h 4536853"/>
                <a:gd name="connsiteX20" fmla="*/ 2266615 w 6296569"/>
                <a:gd name="connsiteY20" fmla="*/ 4536853 h 4536853"/>
                <a:gd name="connsiteX21" fmla="*/ 1487465 w 6296569"/>
                <a:gd name="connsiteY21" fmla="*/ 4536853 h 4536853"/>
                <a:gd name="connsiteX22" fmla="*/ 756157 w 6296569"/>
                <a:gd name="connsiteY22" fmla="*/ 4536853 h 4536853"/>
                <a:gd name="connsiteX23" fmla="*/ 0 w 6296569"/>
                <a:gd name="connsiteY23" fmla="*/ 3780696 h 4536853"/>
                <a:gd name="connsiteX24" fmla="*/ 0 w 6296569"/>
                <a:gd name="connsiteY24" fmla="*/ 3145543 h 4536853"/>
                <a:gd name="connsiteX25" fmla="*/ 0 w 6296569"/>
                <a:gd name="connsiteY25" fmla="*/ 2631371 h 4536853"/>
                <a:gd name="connsiteX26" fmla="*/ 0 w 6296569"/>
                <a:gd name="connsiteY26" fmla="*/ 2056709 h 4536853"/>
                <a:gd name="connsiteX27" fmla="*/ 0 w 6296569"/>
                <a:gd name="connsiteY27" fmla="*/ 1542537 h 4536853"/>
                <a:gd name="connsiteX28" fmla="*/ 0 w 6296569"/>
                <a:gd name="connsiteY28" fmla="*/ 756157 h 453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96569" h="4536853" fill="none" extrusionOk="0">
                  <a:moveTo>
                    <a:pt x="0" y="756157"/>
                  </a:moveTo>
                  <a:cubicBezTo>
                    <a:pt x="-62063" y="336086"/>
                    <a:pt x="314507" y="-43088"/>
                    <a:pt x="756157" y="0"/>
                  </a:cubicBezTo>
                  <a:cubicBezTo>
                    <a:pt x="973775" y="34120"/>
                    <a:pt x="1219110" y="284"/>
                    <a:pt x="1439622" y="0"/>
                  </a:cubicBezTo>
                  <a:cubicBezTo>
                    <a:pt x="1660134" y="-284"/>
                    <a:pt x="1836494" y="-3149"/>
                    <a:pt x="2027402" y="0"/>
                  </a:cubicBezTo>
                  <a:cubicBezTo>
                    <a:pt x="2218310" y="3149"/>
                    <a:pt x="2389214" y="3182"/>
                    <a:pt x="2567339" y="0"/>
                  </a:cubicBezTo>
                  <a:cubicBezTo>
                    <a:pt x="2745464" y="-3182"/>
                    <a:pt x="2988442" y="-794"/>
                    <a:pt x="3250804" y="0"/>
                  </a:cubicBezTo>
                  <a:cubicBezTo>
                    <a:pt x="3513166" y="794"/>
                    <a:pt x="3625736" y="556"/>
                    <a:pt x="3838584" y="0"/>
                  </a:cubicBezTo>
                  <a:cubicBezTo>
                    <a:pt x="4051432" y="-556"/>
                    <a:pt x="4385762" y="31397"/>
                    <a:pt x="4569892" y="0"/>
                  </a:cubicBezTo>
                  <a:cubicBezTo>
                    <a:pt x="4754022" y="-31397"/>
                    <a:pt x="5255904" y="-37472"/>
                    <a:pt x="5540412" y="0"/>
                  </a:cubicBezTo>
                  <a:cubicBezTo>
                    <a:pt x="5874271" y="25164"/>
                    <a:pt x="6235611" y="292760"/>
                    <a:pt x="6296569" y="756157"/>
                  </a:cubicBezTo>
                  <a:cubicBezTo>
                    <a:pt x="6311637" y="917905"/>
                    <a:pt x="6267900" y="1124614"/>
                    <a:pt x="6296569" y="1391310"/>
                  </a:cubicBezTo>
                  <a:cubicBezTo>
                    <a:pt x="6325238" y="1658006"/>
                    <a:pt x="6298230" y="1652864"/>
                    <a:pt x="6296569" y="1905482"/>
                  </a:cubicBezTo>
                  <a:cubicBezTo>
                    <a:pt x="6294908" y="2158100"/>
                    <a:pt x="6272088" y="2383849"/>
                    <a:pt x="6296569" y="2540635"/>
                  </a:cubicBezTo>
                  <a:cubicBezTo>
                    <a:pt x="6321050" y="2697421"/>
                    <a:pt x="6309987" y="2885833"/>
                    <a:pt x="6296569" y="3054807"/>
                  </a:cubicBezTo>
                  <a:cubicBezTo>
                    <a:pt x="6283151" y="3223781"/>
                    <a:pt x="6306564" y="3489252"/>
                    <a:pt x="6296569" y="3780696"/>
                  </a:cubicBezTo>
                  <a:cubicBezTo>
                    <a:pt x="6275961" y="4274649"/>
                    <a:pt x="5977766" y="4489773"/>
                    <a:pt x="5540412" y="4536853"/>
                  </a:cubicBezTo>
                  <a:cubicBezTo>
                    <a:pt x="5229815" y="4563605"/>
                    <a:pt x="5132512" y="4516897"/>
                    <a:pt x="4856947" y="4536853"/>
                  </a:cubicBezTo>
                  <a:cubicBezTo>
                    <a:pt x="4581382" y="4556809"/>
                    <a:pt x="4446865" y="4519956"/>
                    <a:pt x="4269167" y="4536853"/>
                  </a:cubicBezTo>
                  <a:cubicBezTo>
                    <a:pt x="4091469" y="4553750"/>
                    <a:pt x="3756073" y="4535072"/>
                    <a:pt x="3585702" y="4536853"/>
                  </a:cubicBezTo>
                  <a:cubicBezTo>
                    <a:pt x="3415331" y="4538634"/>
                    <a:pt x="3254671" y="4507226"/>
                    <a:pt x="2950080" y="4536853"/>
                  </a:cubicBezTo>
                  <a:cubicBezTo>
                    <a:pt x="2645489" y="4566480"/>
                    <a:pt x="2473474" y="4529380"/>
                    <a:pt x="2266615" y="4536853"/>
                  </a:cubicBezTo>
                  <a:cubicBezTo>
                    <a:pt x="2059756" y="4544326"/>
                    <a:pt x="1668922" y="4531920"/>
                    <a:pt x="1487465" y="4536853"/>
                  </a:cubicBezTo>
                  <a:cubicBezTo>
                    <a:pt x="1306008" y="4541787"/>
                    <a:pt x="959157" y="4507333"/>
                    <a:pt x="756157" y="4536853"/>
                  </a:cubicBezTo>
                  <a:cubicBezTo>
                    <a:pt x="409816" y="4602924"/>
                    <a:pt x="-65031" y="4251697"/>
                    <a:pt x="0" y="3780696"/>
                  </a:cubicBezTo>
                  <a:cubicBezTo>
                    <a:pt x="15293" y="3465411"/>
                    <a:pt x="-26914" y="3380389"/>
                    <a:pt x="0" y="3145543"/>
                  </a:cubicBezTo>
                  <a:cubicBezTo>
                    <a:pt x="26914" y="2910697"/>
                    <a:pt x="24791" y="2768383"/>
                    <a:pt x="0" y="2631371"/>
                  </a:cubicBezTo>
                  <a:cubicBezTo>
                    <a:pt x="-24791" y="2494359"/>
                    <a:pt x="-8050" y="2301322"/>
                    <a:pt x="0" y="2056709"/>
                  </a:cubicBezTo>
                  <a:cubicBezTo>
                    <a:pt x="8050" y="1812096"/>
                    <a:pt x="-14428" y="1679659"/>
                    <a:pt x="0" y="1542537"/>
                  </a:cubicBezTo>
                  <a:cubicBezTo>
                    <a:pt x="14428" y="1405415"/>
                    <a:pt x="-36900" y="1007793"/>
                    <a:pt x="0" y="756157"/>
                  </a:cubicBezTo>
                  <a:close/>
                </a:path>
                <a:path w="6296569" h="4536853" stroke="0" extrusionOk="0">
                  <a:moveTo>
                    <a:pt x="0" y="756157"/>
                  </a:moveTo>
                  <a:cubicBezTo>
                    <a:pt x="91384" y="323200"/>
                    <a:pt x="337323" y="49732"/>
                    <a:pt x="756157" y="0"/>
                  </a:cubicBezTo>
                  <a:cubicBezTo>
                    <a:pt x="908152" y="-18875"/>
                    <a:pt x="1147301" y="-10592"/>
                    <a:pt x="1296094" y="0"/>
                  </a:cubicBezTo>
                  <a:cubicBezTo>
                    <a:pt x="1444887" y="10592"/>
                    <a:pt x="1653566" y="10155"/>
                    <a:pt x="1836032" y="0"/>
                  </a:cubicBezTo>
                  <a:cubicBezTo>
                    <a:pt x="2018498" y="-10155"/>
                    <a:pt x="2199993" y="23487"/>
                    <a:pt x="2471654" y="0"/>
                  </a:cubicBezTo>
                  <a:cubicBezTo>
                    <a:pt x="2743315" y="-23487"/>
                    <a:pt x="3060715" y="-21275"/>
                    <a:pt x="3250804" y="0"/>
                  </a:cubicBezTo>
                  <a:cubicBezTo>
                    <a:pt x="3440893" y="21275"/>
                    <a:pt x="3528480" y="-9795"/>
                    <a:pt x="3790742" y="0"/>
                  </a:cubicBezTo>
                  <a:cubicBezTo>
                    <a:pt x="4053004" y="9795"/>
                    <a:pt x="4106126" y="-29168"/>
                    <a:pt x="4378522" y="0"/>
                  </a:cubicBezTo>
                  <a:cubicBezTo>
                    <a:pt x="4650918" y="29168"/>
                    <a:pt x="5045967" y="-54988"/>
                    <a:pt x="5540412" y="0"/>
                  </a:cubicBezTo>
                  <a:cubicBezTo>
                    <a:pt x="6046588" y="53719"/>
                    <a:pt x="6246576" y="308536"/>
                    <a:pt x="6296569" y="756157"/>
                  </a:cubicBezTo>
                  <a:cubicBezTo>
                    <a:pt x="6275227" y="933259"/>
                    <a:pt x="6302707" y="1047280"/>
                    <a:pt x="6296569" y="1300574"/>
                  </a:cubicBezTo>
                  <a:cubicBezTo>
                    <a:pt x="6290431" y="1553868"/>
                    <a:pt x="6320192" y="1689676"/>
                    <a:pt x="6296569" y="1844991"/>
                  </a:cubicBezTo>
                  <a:cubicBezTo>
                    <a:pt x="6272946" y="2000306"/>
                    <a:pt x="6308387" y="2292253"/>
                    <a:pt x="6296569" y="2480144"/>
                  </a:cubicBezTo>
                  <a:cubicBezTo>
                    <a:pt x="6284751" y="2668035"/>
                    <a:pt x="6317862" y="2983871"/>
                    <a:pt x="6296569" y="3115297"/>
                  </a:cubicBezTo>
                  <a:cubicBezTo>
                    <a:pt x="6275276" y="3246723"/>
                    <a:pt x="6310593" y="3518858"/>
                    <a:pt x="6296569" y="3780696"/>
                  </a:cubicBezTo>
                  <a:cubicBezTo>
                    <a:pt x="6326044" y="4119969"/>
                    <a:pt x="5926716" y="4508424"/>
                    <a:pt x="5540412" y="4536853"/>
                  </a:cubicBezTo>
                  <a:cubicBezTo>
                    <a:pt x="5240700" y="4538638"/>
                    <a:pt x="5149990" y="4509183"/>
                    <a:pt x="4809104" y="4536853"/>
                  </a:cubicBezTo>
                  <a:cubicBezTo>
                    <a:pt x="4468218" y="4564523"/>
                    <a:pt x="4429386" y="4521044"/>
                    <a:pt x="4173482" y="4536853"/>
                  </a:cubicBezTo>
                  <a:cubicBezTo>
                    <a:pt x="3917578" y="4552662"/>
                    <a:pt x="3731191" y="4522408"/>
                    <a:pt x="3442174" y="4536853"/>
                  </a:cubicBezTo>
                  <a:cubicBezTo>
                    <a:pt x="3153157" y="4551298"/>
                    <a:pt x="2874445" y="4548653"/>
                    <a:pt x="2710867" y="4536853"/>
                  </a:cubicBezTo>
                  <a:cubicBezTo>
                    <a:pt x="2547289" y="4525053"/>
                    <a:pt x="2144919" y="4553510"/>
                    <a:pt x="1931717" y="4536853"/>
                  </a:cubicBezTo>
                  <a:cubicBezTo>
                    <a:pt x="1718515" y="4520197"/>
                    <a:pt x="1107212" y="4557964"/>
                    <a:pt x="756157" y="4536853"/>
                  </a:cubicBezTo>
                  <a:cubicBezTo>
                    <a:pt x="334324" y="4558357"/>
                    <a:pt x="-15729" y="4299352"/>
                    <a:pt x="0" y="3780696"/>
                  </a:cubicBezTo>
                  <a:cubicBezTo>
                    <a:pt x="-10976" y="3670376"/>
                    <a:pt x="6075" y="3383807"/>
                    <a:pt x="0" y="3266524"/>
                  </a:cubicBezTo>
                  <a:cubicBezTo>
                    <a:pt x="-6075" y="3149241"/>
                    <a:pt x="4617" y="2958412"/>
                    <a:pt x="0" y="2722107"/>
                  </a:cubicBezTo>
                  <a:cubicBezTo>
                    <a:pt x="-4617" y="2485802"/>
                    <a:pt x="-18526" y="2365570"/>
                    <a:pt x="0" y="2177690"/>
                  </a:cubicBezTo>
                  <a:cubicBezTo>
                    <a:pt x="18526" y="1989810"/>
                    <a:pt x="4334" y="1796310"/>
                    <a:pt x="0" y="1603028"/>
                  </a:cubicBezTo>
                  <a:cubicBezTo>
                    <a:pt x="-4334" y="1409746"/>
                    <a:pt x="-28610" y="1167536"/>
                    <a:pt x="0" y="75615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C000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pic>
          <p:nvPicPr>
            <p:cNvPr id="10" name="Hình ảnh 5">
              <a:extLst>
                <a:ext uri="{FF2B5EF4-FFF2-40B4-BE49-F238E27FC236}">
                  <a16:creationId xmlns:a16="http://schemas.microsoft.com/office/drawing/2014/main" xmlns="" id="{D2FF2483-9A0F-DA55-3D41-154504D5A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1687" t="2707" r="6176" b="64704"/>
            <a:stretch/>
          </p:blipFill>
          <p:spPr>
            <a:xfrm>
              <a:off x="102612" y="2182145"/>
              <a:ext cx="715946" cy="1054004"/>
            </a:xfrm>
            <a:prstGeom prst="rect">
              <a:avLst/>
            </a:prstGeom>
          </p:spPr>
        </p:pic>
        <p:sp>
          <p:nvSpPr>
            <p:cNvPr id="11" name="Hộp Văn bản 15">
              <a:extLst>
                <a:ext uri="{FF2B5EF4-FFF2-40B4-BE49-F238E27FC236}">
                  <a16:creationId xmlns:a16="http://schemas.microsoft.com/office/drawing/2014/main" xmlns="" id="{037521AD-F764-6C36-22D3-203C4A9CCEA0}"/>
                </a:ext>
              </a:extLst>
            </p:cNvPr>
            <p:cNvSpPr txBox="1"/>
            <p:nvPr/>
          </p:nvSpPr>
          <p:spPr>
            <a:xfrm>
              <a:off x="554474" y="2553879"/>
              <a:ext cx="6243638" cy="422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 em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US" sz="4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ì sao Long không muốn giống anh của mình? Chọn câu trả lời dưới đây hoặc nêu ý kiến của em?</a:t>
              </a:r>
            </a:p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A. Vì Long không thích bị mọi người gọi nhầm.</a:t>
              </a:r>
            </a:p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B. Vì Long cảm thấy phiền hà khi giống người khác.</a:t>
              </a:r>
            </a:p>
            <a:p>
              <a:pPr algn="just"/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C. Vì Long muốn khẳng định vẻ riêng của mình.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3C3FDDC-E2B6-D07B-70C3-8EDAA0D386D9}"/>
              </a:ext>
            </a:extLst>
          </p:cNvPr>
          <p:cNvSpPr/>
          <p:nvPr/>
        </p:nvSpPr>
        <p:spPr>
          <a:xfrm flipV="1">
            <a:off x="852377" y="5504563"/>
            <a:ext cx="723014" cy="4520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ordArt 51">
            <a:extLst>
              <a:ext uri="{FF2B5EF4-FFF2-40B4-BE49-F238E27FC236}">
                <a16:creationId xmlns="" xmlns:a16="http://schemas.microsoft.com/office/drawing/2014/main" id="{65875BC5-2DED-CAB8-5AE9-15C523F71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71541" y="997000"/>
            <a:ext cx="643644" cy="744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WordArt 51">
            <a:extLst>
              <a:ext uri="{FF2B5EF4-FFF2-40B4-BE49-F238E27FC236}">
                <a16:creationId xmlns="" xmlns:a16="http://schemas.microsoft.com/office/drawing/2014/main" id="{65875BC5-2DED-CAB8-5AE9-15C523F71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36074" y="996999"/>
            <a:ext cx="643644" cy="744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6" name="WordArt 51">
            <a:extLst>
              <a:ext uri="{FF2B5EF4-FFF2-40B4-BE49-F238E27FC236}">
                <a16:creationId xmlns="" xmlns:a16="http://schemas.microsoft.com/office/drawing/2014/main" id="{65875BC5-2DED-CAB8-5AE9-15C523F71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41757" y="996999"/>
            <a:ext cx="643644" cy="744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7" name="WordArt 51">
            <a:extLst>
              <a:ext uri="{FF2B5EF4-FFF2-40B4-BE49-F238E27FC236}">
                <a16:creationId xmlns="" xmlns:a16="http://schemas.microsoft.com/office/drawing/2014/main" id="{65875BC5-2DED-CAB8-5AE9-15C523F71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49798" y="996998"/>
            <a:ext cx="643644" cy="744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WordArt 51">
            <a:extLst>
              <a:ext uri="{FF2B5EF4-FFF2-40B4-BE49-F238E27FC236}">
                <a16:creationId xmlns="" xmlns:a16="http://schemas.microsoft.com/office/drawing/2014/main" id="{65875BC5-2DED-CAB8-5AE9-15C523F71E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68341" y="1009898"/>
            <a:ext cx="643644" cy="7441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19" name="Group 33">
            <a:extLst>
              <a:ext uri="{FF2B5EF4-FFF2-40B4-BE49-F238E27FC236}">
                <a16:creationId xmlns="" xmlns:a16="http://schemas.microsoft.com/office/drawing/2014/main" id="{9E780F8C-394F-4C8B-863E-CE073EFBAA6D}"/>
              </a:ext>
            </a:extLst>
          </p:cNvPr>
          <p:cNvGrpSpPr>
            <a:grpSpLocks/>
          </p:cNvGrpSpPr>
          <p:nvPr/>
        </p:nvGrpSpPr>
        <p:grpSpPr bwMode="auto">
          <a:xfrm>
            <a:off x="9173043" y="-373964"/>
            <a:ext cx="1609648" cy="1752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="" xmlns:a16="http://schemas.microsoft.com/office/drawing/2014/main" id="{E5AA0ABD-5C0D-CC14-01B2-E98F9DA1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1" name="WordArt 35">
              <a:extLst>
                <a:ext uri="{FF2B5EF4-FFF2-40B4-BE49-F238E27FC236}">
                  <a16:creationId xmlns="" xmlns:a16="http://schemas.microsoft.com/office/drawing/2014/main" id="{CE6DE782-EFAC-A5C3-53A7-A3AA4BDE81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Nhóm 7">
            <a:extLst>
              <a:ext uri="{FF2B5EF4-FFF2-40B4-BE49-F238E27FC236}">
                <a16:creationId xmlns:a16="http://schemas.microsoft.com/office/drawing/2014/main" xmlns="" id="{E6C0F461-96F0-318A-BF8E-DE9E08C41384}"/>
              </a:ext>
            </a:extLst>
          </p:cNvPr>
          <p:cNvGrpSpPr/>
          <p:nvPr/>
        </p:nvGrpSpPr>
        <p:grpSpPr>
          <a:xfrm>
            <a:off x="384000" y="382232"/>
            <a:ext cx="7278209" cy="922908"/>
            <a:chOff x="-78485" y="56749"/>
            <a:chExt cx="5458657" cy="692181"/>
          </a:xfrm>
        </p:grpSpPr>
        <p:sp>
          <p:nvSpPr>
            <p:cNvPr id="21" name="Hình chữ nhật: Góc Tròn 8">
              <a:extLst>
                <a:ext uri="{FF2B5EF4-FFF2-40B4-BE49-F238E27FC236}">
                  <a16:creationId xmlns:a16="http://schemas.microsoft.com/office/drawing/2014/main" xmlns="" id="{BF2880E8-AA30-AE2A-65B1-CFB72E080531}"/>
                </a:ext>
              </a:extLst>
            </p:cNvPr>
            <p:cNvSpPr/>
            <p:nvPr/>
          </p:nvSpPr>
          <p:spPr>
            <a:xfrm>
              <a:off x="1046298" y="56749"/>
              <a:ext cx="3177540" cy="692181"/>
            </a:xfrm>
            <a:custGeom>
              <a:avLst/>
              <a:gdLst>
                <a:gd name="connsiteX0" fmla="*/ 0 w 3177540"/>
                <a:gd name="connsiteY0" fmla="*/ 115366 h 692181"/>
                <a:gd name="connsiteX1" fmla="*/ 115366 w 3177540"/>
                <a:gd name="connsiteY1" fmla="*/ 0 h 692181"/>
                <a:gd name="connsiteX2" fmla="*/ 763664 w 3177540"/>
                <a:gd name="connsiteY2" fmla="*/ 0 h 692181"/>
                <a:gd name="connsiteX3" fmla="*/ 1411962 w 3177540"/>
                <a:gd name="connsiteY3" fmla="*/ 0 h 692181"/>
                <a:gd name="connsiteX4" fmla="*/ 1971855 w 3177540"/>
                <a:gd name="connsiteY4" fmla="*/ 0 h 692181"/>
                <a:gd name="connsiteX5" fmla="*/ 3062174 w 3177540"/>
                <a:gd name="connsiteY5" fmla="*/ 0 h 692181"/>
                <a:gd name="connsiteX6" fmla="*/ 3177540 w 3177540"/>
                <a:gd name="connsiteY6" fmla="*/ 115366 h 692181"/>
                <a:gd name="connsiteX7" fmla="*/ 3177540 w 3177540"/>
                <a:gd name="connsiteY7" fmla="*/ 576815 h 692181"/>
                <a:gd name="connsiteX8" fmla="*/ 3062174 w 3177540"/>
                <a:gd name="connsiteY8" fmla="*/ 692181 h 692181"/>
                <a:gd name="connsiteX9" fmla="*/ 2531749 w 3177540"/>
                <a:gd name="connsiteY9" fmla="*/ 692181 h 692181"/>
                <a:gd name="connsiteX10" fmla="*/ 2001323 w 3177540"/>
                <a:gd name="connsiteY10" fmla="*/ 692181 h 692181"/>
                <a:gd name="connsiteX11" fmla="*/ 1441430 w 3177540"/>
                <a:gd name="connsiteY11" fmla="*/ 692181 h 692181"/>
                <a:gd name="connsiteX12" fmla="*/ 822600 w 3177540"/>
                <a:gd name="connsiteY12" fmla="*/ 692181 h 692181"/>
                <a:gd name="connsiteX13" fmla="*/ 115366 w 3177540"/>
                <a:gd name="connsiteY13" fmla="*/ 692181 h 692181"/>
                <a:gd name="connsiteX14" fmla="*/ 0 w 3177540"/>
                <a:gd name="connsiteY14" fmla="*/ 576815 h 692181"/>
                <a:gd name="connsiteX15" fmla="*/ 0 w 3177540"/>
                <a:gd name="connsiteY15" fmla="*/ 115366 h 69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7540" h="692181" fill="none" extrusionOk="0">
                  <a:moveTo>
                    <a:pt x="0" y="115366"/>
                  </a:moveTo>
                  <a:cubicBezTo>
                    <a:pt x="-1148" y="49760"/>
                    <a:pt x="45652" y="12562"/>
                    <a:pt x="115366" y="0"/>
                  </a:cubicBezTo>
                  <a:cubicBezTo>
                    <a:pt x="278775" y="19677"/>
                    <a:pt x="455351" y="9114"/>
                    <a:pt x="763664" y="0"/>
                  </a:cubicBezTo>
                  <a:cubicBezTo>
                    <a:pt x="1071977" y="-9114"/>
                    <a:pt x="1237794" y="-25971"/>
                    <a:pt x="1411962" y="0"/>
                  </a:cubicBezTo>
                  <a:cubicBezTo>
                    <a:pt x="1586130" y="25971"/>
                    <a:pt x="1808245" y="-4887"/>
                    <a:pt x="1971855" y="0"/>
                  </a:cubicBezTo>
                  <a:cubicBezTo>
                    <a:pt x="2135465" y="4887"/>
                    <a:pt x="2700388" y="710"/>
                    <a:pt x="3062174" y="0"/>
                  </a:cubicBezTo>
                  <a:cubicBezTo>
                    <a:pt x="3121371" y="1138"/>
                    <a:pt x="3190252" y="42829"/>
                    <a:pt x="3177540" y="115366"/>
                  </a:cubicBezTo>
                  <a:cubicBezTo>
                    <a:pt x="3178703" y="322286"/>
                    <a:pt x="3157283" y="371313"/>
                    <a:pt x="3177540" y="576815"/>
                  </a:cubicBezTo>
                  <a:cubicBezTo>
                    <a:pt x="3177773" y="649010"/>
                    <a:pt x="3127033" y="701390"/>
                    <a:pt x="3062174" y="692181"/>
                  </a:cubicBezTo>
                  <a:cubicBezTo>
                    <a:pt x="2882752" y="671315"/>
                    <a:pt x="2793178" y="674508"/>
                    <a:pt x="2531749" y="692181"/>
                  </a:cubicBezTo>
                  <a:cubicBezTo>
                    <a:pt x="2270320" y="709854"/>
                    <a:pt x="2170325" y="684355"/>
                    <a:pt x="2001323" y="692181"/>
                  </a:cubicBezTo>
                  <a:cubicBezTo>
                    <a:pt x="1832321" y="700007"/>
                    <a:pt x="1571749" y="675473"/>
                    <a:pt x="1441430" y="692181"/>
                  </a:cubicBezTo>
                  <a:cubicBezTo>
                    <a:pt x="1311111" y="708889"/>
                    <a:pt x="950131" y="680256"/>
                    <a:pt x="822600" y="692181"/>
                  </a:cubicBezTo>
                  <a:cubicBezTo>
                    <a:pt x="695069" y="704107"/>
                    <a:pt x="337803" y="701022"/>
                    <a:pt x="115366" y="692181"/>
                  </a:cubicBezTo>
                  <a:cubicBezTo>
                    <a:pt x="55875" y="683176"/>
                    <a:pt x="-5427" y="637301"/>
                    <a:pt x="0" y="576815"/>
                  </a:cubicBezTo>
                  <a:cubicBezTo>
                    <a:pt x="-14042" y="420691"/>
                    <a:pt x="-15227" y="304706"/>
                    <a:pt x="0" y="115366"/>
                  </a:cubicBezTo>
                  <a:close/>
                </a:path>
                <a:path w="3177540" h="692181" stroke="0" extrusionOk="0">
                  <a:moveTo>
                    <a:pt x="0" y="115366"/>
                  </a:moveTo>
                  <a:cubicBezTo>
                    <a:pt x="-1439" y="36222"/>
                    <a:pt x="62155" y="3411"/>
                    <a:pt x="115366" y="0"/>
                  </a:cubicBezTo>
                  <a:cubicBezTo>
                    <a:pt x="272249" y="-917"/>
                    <a:pt x="600348" y="-12661"/>
                    <a:pt x="763664" y="0"/>
                  </a:cubicBezTo>
                  <a:cubicBezTo>
                    <a:pt x="926980" y="12661"/>
                    <a:pt x="1162999" y="26414"/>
                    <a:pt x="1323557" y="0"/>
                  </a:cubicBezTo>
                  <a:cubicBezTo>
                    <a:pt x="1484115" y="-26414"/>
                    <a:pt x="1699922" y="-17668"/>
                    <a:pt x="1824515" y="0"/>
                  </a:cubicBezTo>
                  <a:cubicBezTo>
                    <a:pt x="1949108" y="17668"/>
                    <a:pt x="2167944" y="-1116"/>
                    <a:pt x="2384408" y="0"/>
                  </a:cubicBezTo>
                  <a:cubicBezTo>
                    <a:pt x="2600872" y="1116"/>
                    <a:pt x="2789394" y="19745"/>
                    <a:pt x="3062174" y="0"/>
                  </a:cubicBezTo>
                  <a:cubicBezTo>
                    <a:pt x="3123153" y="-4436"/>
                    <a:pt x="3190240" y="52809"/>
                    <a:pt x="3177540" y="115366"/>
                  </a:cubicBezTo>
                  <a:cubicBezTo>
                    <a:pt x="3189651" y="208610"/>
                    <a:pt x="3166237" y="429097"/>
                    <a:pt x="3177540" y="576815"/>
                  </a:cubicBezTo>
                  <a:cubicBezTo>
                    <a:pt x="3184013" y="652209"/>
                    <a:pt x="3133557" y="681167"/>
                    <a:pt x="3062174" y="692181"/>
                  </a:cubicBezTo>
                  <a:cubicBezTo>
                    <a:pt x="2898920" y="675678"/>
                    <a:pt x="2623752" y="696533"/>
                    <a:pt x="2472812" y="692181"/>
                  </a:cubicBezTo>
                  <a:cubicBezTo>
                    <a:pt x="2321872" y="687829"/>
                    <a:pt x="2023247" y="685939"/>
                    <a:pt x="1853983" y="692181"/>
                  </a:cubicBezTo>
                  <a:cubicBezTo>
                    <a:pt x="1684719" y="698423"/>
                    <a:pt x="1358978" y="676849"/>
                    <a:pt x="1205685" y="692181"/>
                  </a:cubicBezTo>
                  <a:cubicBezTo>
                    <a:pt x="1052392" y="707513"/>
                    <a:pt x="653411" y="704808"/>
                    <a:pt x="115366" y="692181"/>
                  </a:cubicBezTo>
                  <a:cubicBezTo>
                    <a:pt x="56196" y="700537"/>
                    <a:pt x="-1247" y="643061"/>
                    <a:pt x="0" y="576815"/>
                  </a:cubicBezTo>
                  <a:cubicBezTo>
                    <a:pt x="-19315" y="414368"/>
                    <a:pt x="16548" y="212147"/>
                    <a:pt x="0" y="1153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accent5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xmlns="" sd="2632982004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2667" kern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ộp Văn bản 9">
              <a:extLst>
                <a:ext uri="{FF2B5EF4-FFF2-40B4-BE49-F238E27FC236}">
                  <a16:creationId xmlns:a16="http://schemas.microsoft.com/office/drawing/2014/main" xmlns="" id="{F304B4A1-A267-82D3-FAB3-73F707CD03E1}"/>
                </a:ext>
              </a:extLst>
            </p:cNvPr>
            <p:cNvSpPr txBox="1"/>
            <p:nvPr/>
          </p:nvSpPr>
          <p:spPr>
            <a:xfrm>
              <a:off x="-78485" y="87774"/>
              <a:ext cx="5458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800" b="1" kern="0" dirty="0">
                  <a:ln w="9525">
                    <a:solidFill>
                      <a:srgbClr val="F9FAF0"/>
                    </a:solidFill>
                    <a:prstDash val="solid"/>
                  </a:ln>
                  <a:solidFill>
                    <a:srgbClr val="B7394D"/>
                  </a:solidFill>
                  <a:effectLst>
                    <a:outerShdw blurRad="12700" dist="38100" dir="2700000" algn="tl" rotWithShape="0">
                      <a:srgbClr val="B7394D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Nội dung bài</a:t>
              </a:r>
              <a:endParaRPr lang="en-US" sz="4800" b="1" kern="0" dirty="0">
                <a:ln w="9525">
                  <a:solidFill>
                    <a:srgbClr val="F9FAF0"/>
                  </a:solidFill>
                  <a:prstDash val="solid"/>
                </a:ln>
                <a:solidFill>
                  <a:srgbClr val="B7394D"/>
                </a:solidFill>
                <a:effectLst>
                  <a:outerShdw blurRad="12700" dist="38100" dir="2700000" algn="tl" rotWithShape="0">
                    <a:srgbClr val="B7394D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5" name="Nhóm 13">
            <a:extLst>
              <a:ext uri="{FF2B5EF4-FFF2-40B4-BE49-F238E27FC236}">
                <a16:creationId xmlns:a16="http://schemas.microsoft.com/office/drawing/2014/main" xmlns="" id="{12E68359-BDBF-13F0-E8E2-B172437AC7E6}"/>
              </a:ext>
            </a:extLst>
          </p:cNvPr>
          <p:cNvGrpSpPr/>
          <p:nvPr/>
        </p:nvGrpSpPr>
        <p:grpSpPr>
          <a:xfrm>
            <a:off x="1063876" y="2533220"/>
            <a:ext cx="9114840" cy="3686604"/>
            <a:chOff x="225121" y="2399461"/>
            <a:chExt cx="5038536" cy="2764953"/>
          </a:xfrm>
        </p:grpSpPr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xmlns="" id="{9DE55811-98B4-9586-BF0A-914DDCA1B71B}"/>
                </a:ext>
              </a:extLst>
            </p:cNvPr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Hình chữ nhật: Góc Tròn 15">
              <a:extLst>
                <a:ext uri="{FF2B5EF4-FFF2-40B4-BE49-F238E27FC236}">
                  <a16:creationId xmlns:a16="http://schemas.microsoft.com/office/drawing/2014/main" xmlns="" id="{CCE03994-7FA4-21BE-608F-428A84EA5B09}"/>
                </a:ext>
              </a:extLst>
            </p:cNvPr>
            <p:cNvSpPr/>
            <p:nvPr/>
          </p:nvSpPr>
          <p:spPr>
            <a:xfrm>
              <a:off x="253388" y="2721558"/>
              <a:ext cx="5010269" cy="2442856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ta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hiểu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rằng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Mọi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giống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hoặc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đó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nhưng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ai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giống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ai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toàn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bởi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bản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thân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29" name="Hình Bầu dục 17">
              <a:extLst>
                <a:ext uri="{FF2B5EF4-FFF2-40B4-BE49-F238E27FC236}">
                  <a16:creationId xmlns:a16="http://schemas.microsoft.com/office/drawing/2014/main" xmlns="" id="{31CC417B-CB6A-B83E-5752-DA2414C7A53D}"/>
                </a:ext>
              </a:extLst>
            </p:cNvPr>
            <p:cNvSpPr/>
            <p:nvPr/>
          </p:nvSpPr>
          <p:spPr>
            <a:xfrm>
              <a:off x="225121" y="2399461"/>
              <a:ext cx="760723" cy="407949"/>
            </a:xfrm>
            <a:prstGeom prst="ellipse">
              <a:avLst/>
            </a:pr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6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187AA7-64F4-DDC9-7D01-FC47523A9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234528-9B48-11AA-CF8C-E9C61E285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8312" y="-485323"/>
            <a:ext cx="10099540" cy="651381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244594C7-A337-7959-59BC-EEEF87F7A1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844413"/>
            <a:ext cx="4717944" cy="3013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9A1CD9-F278-21CB-098F-94C861C1D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9681" y="2338191"/>
            <a:ext cx="9358171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97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232</Words>
  <Application>Microsoft Office PowerPoint</Application>
  <PresentationFormat>Widescreen</PresentationFormat>
  <Paragraphs>23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.VnHelvetInsH</vt:lpstr>
      <vt:lpstr>Arial</vt:lpstr>
      <vt:lpstr>Arial-Rounded</vt:lpstr>
      <vt:lpstr>Calibri</vt:lpstr>
      <vt:lpstr>Calibri (Body)</vt:lpstr>
      <vt:lpstr>Calibri Light</vt:lpstr>
      <vt:lpstr>Chewy</vt:lpstr>
      <vt:lpstr>Comfortaa</vt:lpstr>
      <vt:lpstr>Delius Unicase</vt:lpstr>
      <vt:lpstr>Impact</vt:lpstr>
      <vt:lpstr>黑体</vt:lpstr>
      <vt:lpstr>Times New Roman</vt:lpstr>
      <vt:lpstr>UTM Edwardian</vt:lpstr>
      <vt:lpstr>印品黑体</vt:lpstr>
      <vt:lpstr>Custom Design</vt:lpstr>
      <vt:lpstr>Office Theme</vt:lpstr>
      <vt:lpstr>Response to Intervention: The Alphabet by Slidesgo</vt:lpstr>
      <vt:lpstr>1_Custom Design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61</cp:revision>
  <dcterms:created xsi:type="dcterms:W3CDTF">2023-06-08T10:39:05Z</dcterms:created>
  <dcterms:modified xsi:type="dcterms:W3CDTF">2023-08-29T01:39:30Z</dcterms:modified>
</cp:coreProperties>
</file>