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</p:sldMasterIdLst>
  <p:notesMasterIdLst>
    <p:notesMasterId r:id="rId19"/>
  </p:notesMasterIdLst>
  <p:handoutMasterIdLst>
    <p:handoutMasterId r:id="rId20"/>
  </p:handoutMasterIdLst>
  <p:sldIdLst>
    <p:sldId id="2007577109" r:id="rId6"/>
    <p:sldId id="256" r:id="rId7"/>
    <p:sldId id="257" r:id="rId8"/>
    <p:sldId id="262" r:id="rId9"/>
    <p:sldId id="261" r:id="rId10"/>
    <p:sldId id="258" r:id="rId11"/>
    <p:sldId id="260" r:id="rId12"/>
    <p:sldId id="2007577117" r:id="rId13"/>
    <p:sldId id="2889" r:id="rId14"/>
    <p:sldId id="2007577110" r:id="rId15"/>
    <p:sldId id="2007577112" r:id="rId16"/>
    <p:sldId id="2007577118" r:id="rId17"/>
    <p:sldId id="20075770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66"/>
    <a:srgbClr val="E3ABFF"/>
    <a:srgbClr val="DB93FF"/>
    <a:srgbClr val="CC66FF"/>
    <a:srgbClr val="FF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2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A511F-B648-4ACB-8D8F-9C6D6AE243F9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73C70-37A7-41BA-8218-E566DED48A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582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6.png"/><Relationship Id="rId5" Type="http://schemas.openxmlformats.org/officeDocument/2006/relationships/image" Target="../media/image43.png"/><Relationship Id="rId4" Type="http://schemas.openxmlformats.org/officeDocument/2006/relationships/image" Target="../media/image5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Master" Target="../slideMasters/slideMaster5.xml"/><Relationship Id="rId1" Type="http://schemas.openxmlformats.org/officeDocument/2006/relationships/video" Target="NULL" TargetMode="External"/><Relationship Id="rId5" Type="http://schemas.openxmlformats.org/officeDocument/2006/relationships/image" Target="../media/image58.png"/><Relationship Id="rId4" Type="http://schemas.microsoft.com/office/2007/relationships/media" Target="../media/media1.mp3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76129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70926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06983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4014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115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319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873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832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000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44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723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403240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909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01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2171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1718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07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713">
        <p:random/>
      </p:transition>
    </mc:Choice>
    <mc:Fallback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xmlns="" val="217242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713">
        <p:random/>
      </p:transition>
    </mc:Choice>
    <mc:Fallback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1480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1848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4154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410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52148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1286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5010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9073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6948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6438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9025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372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567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2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05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pPr/>
              <a:t>2022/3/28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9428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982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235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811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7374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74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301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361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169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2928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7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23650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2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367557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080030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655981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881211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707085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6214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39475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78593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27305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45717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6250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24284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795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71555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26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51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7615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44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68334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6158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12630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96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83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273961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image" Target="../media/image69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26.xml"/><Relationship Id="rId1" Type="http://schemas.openxmlformats.org/officeDocument/2006/relationships/video" Target="NULL" TargetMode="External"/><Relationship Id="rId5" Type="http://schemas.openxmlformats.org/officeDocument/2006/relationships/image" Target="../media/image70.png"/><Relationship Id="rId4" Type="http://schemas.openxmlformats.org/officeDocument/2006/relationships/slide" Target="slide3.xml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71.jpeg"/><Relationship Id="rId12" Type="http://schemas.microsoft.com/office/2007/relationships/media" Target="../media/media3.mp3"/><Relationship Id="rId2" Type="http://schemas.openxmlformats.org/officeDocument/2006/relationships/slideLayout" Target="../slideLayouts/slideLayout32.xml"/><Relationship Id="rId1" Type="http://schemas.openxmlformats.org/officeDocument/2006/relationships/video" Target="NULL" TargetMode="External"/><Relationship Id="rId11" Type="http://schemas.microsoft.com/office/2007/relationships/hdphoto" Target="../media/hdphoto3.wdp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72.jpeg"/><Relationship Id="rId9" Type="http://schemas.microsoft.com/office/2007/relationships/hdphoto" Target="../media/hdphoto2.wdp"/><Relationship Id="rId14" Type="http://schemas.microsoft.com/office/2007/relationships/media" Target="../media/media4.mp3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75.jpeg"/><Relationship Id="rId12" Type="http://schemas.microsoft.com/office/2007/relationships/media" Target="../media/media3.mp3"/><Relationship Id="rId2" Type="http://schemas.openxmlformats.org/officeDocument/2006/relationships/slideLayout" Target="../slideLayouts/slideLayout43.xml"/><Relationship Id="rId1" Type="http://schemas.openxmlformats.org/officeDocument/2006/relationships/video" Target="NULL" TargetMode="External"/><Relationship Id="rId11" Type="http://schemas.microsoft.com/office/2007/relationships/hdphoto" Target="../media/hdphoto3.wdp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72.jpeg"/><Relationship Id="rId9" Type="http://schemas.microsoft.com/office/2007/relationships/hdphoto" Target="../media/hdphoto2.wdp"/><Relationship Id="rId14" Type="http://schemas.microsoft.com/office/2007/relationships/media" Target="../media/media4.mp3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76.jpeg"/><Relationship Id="rId12" Type="http://schemas.microsoft.com/office/2007/relationships/media" Target="../media/media3.mp3"/><Relationship Id="rId2" Type="http://schemas.openxmlformats.org/officeDocument/2006/relationships/slideLayout" Target="../slideLayouts/slideLayout43.xml"/><Relationship Id="rId1" Type="http://schemas.openxmlformats.org/officeDocument/2006/relationships/video" Target="NULL" TargetMode="External"/><Relationship Id="rId11" Type="http://schemas.microsoft.com/office/2007/relationships/hdphoto" Target="../media/hdphoto3.wdp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72.jpeg"/><Relationship Id="rId9" Type="http://schemas.microsoft.com/office/2007/relationships/hdphoto" Target="../media/hdphoto2.wdp"/><Relationship Id="rId14" Type="http://schemas.microsoft.com/office/2007/relationships/media" Target="../media/media4.mp3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71.jpeg"/><Relationship Id="rId12" Type="http://schemas.microsoft.com/office/2007/relationships/media" Target="../media/media3.mp3"/><Relationship Id="rId2" Type="http://schemas.openxmlformats.org/officeDocument/2006/relationships/slideLayout" Target="../slideLayouts/slideLayout43.xml"/><Relationship Id="rId1" Type="http://schemas.openxmlformats.org/officeDocument/2006/relationships/video" Target="NULL" TargetMode="External"/><Relationship Id="rId11" Type="http://schemas.microsoft.com/office/2007/relationships/hdphoto" Target="../media/hdphoto3.wdp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72.jpeg"/><Relationship Id="rId9" Type="http://schemas.microsoft.com/office/2007/relationships/hdphoto" Target="../media/hdphoto2.wdp"/><Relationship Id="rId14" Type="http://schemas.microsoft.com/office/2007/relationships/media" Target="../media/media4.mp3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76.jpeg"/><Relationship Id="rId12" Type="http://schemas.microsoft.com/office/2007/relationships/media" Target="../media/media3.mp3"/><Relationship Id="rId2" Type="http://schemas.openxmlformats.org/officeDocument/2006/relationships/slideLayout" Target="../slideLayouts/slideLayout43.xml"/><Relationship Id="rId1" Type="http://schemas.openxmlformats.org/officeDocument/2006/relationships/video" Target="NULL" TargetMode="External"/><Relationship Id="rId11" Type="http://schemas.microsoft.com/office/2007/relationships/hdphoto" Target="../media/hdphoto3.wdp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72.jpeg"/><Relationship Id="rId9" Type="http://schemas.microsoft.com/office/2007/relationships/hdphoto" Target="../media/hdphoto2.wdp"/><Relationship Id="rId14" Type="http://schemas.microsoft.com/office/2007/relationships/media" Target="../media/media4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3126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0B4D0C2F-FAD7-4B1A-B1BD-65CF338D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664" y="669053"/>
            <a:ext cx="2237784" cy="863493"/>
          </a:xfrm>
          <a:prstGeom prst="rect">
            <a:avLst/>
          </a:prstGeom>
          <a:noFill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5C97ED7-93B5-46F3-96A3-F6007FCDCDA9}"/>
              </a:ext>
            </a:extLst>
          </p:cNvPr>
          <p:cNvSpPr/>
          <p:nvPr/>
        </p:nvSpPr>
        <p:spPr>
          <a:xfrm>
            <a:off x="1202217" y="200938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B5A6A4-A2B1-498C-87FB-1A701C442022}"/>
              </a:ext>
            </a:extLst>
          </p:cNvPr>
          <p:cNvSpPr txBox="1"/>
          <p:nvPr/>
        </p:nvSpPr>
        <p:spPr>
          <a:xfrm>
            <a:off x="1264194" y="2009381"/>
            <a:ext cx="2884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err="1"/>
              <a:t>Nối</a:t>
            </a:r>
            <a:r>
              <a:rPr lang="en-US" sz="2400" dirty="0"/>
              <a:t> (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)</a:t>
            </a:r>
            <a:endParaRPr lang="vi-VN" sz="2400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1079C57-2AB4-4E43-85A5-C492FEF41B52}"/>
              </a:ext>
            </a:extLst>
          </p:cNvPr>
          <p:cNvSpPr txBox="1"/>
          <p:nvPr/>
        </p:nvSpPr>
        <p:spPr>
          <a:xfrm>
            <a:off x="2726391" y="3392251"/>
            <a:ext cx="6313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2A1FE4F4-516B-4EC8-8983-65DD89642328}"/>
              </a:ext>
            </a:extLst>
          </p:cNvPr>
          <p:cNvSpPr txBox="1"/>
          <p:nvPr/>
        </p:nvSpPr>
        <p:spPr>
          <a:xfrm>
            <a:off x="2726391" y="3392251"/>
            <a:ext cx="6313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8F8935A-41F2-4BA1-8C18-04E6FDCC5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9556" y="2716306"/>
            <a:ext cx="8861612" cy="3086678"/>
          </a:xfrm>
          <a:prstGeom prst="rect">
            <a:avLst/>
          </a:prstGeom>
        </p:spPr>
      </p:pic>
      <p:sp>
        <p:nvSpPr>
          <p:cNvPr id="19" name="TextBox 32">
            <a:extLst>
              <a:ext uri="{FF2B5EF4-FFF2-40B4-BE49-F238E27FC236}">
                <a16:creationId xmlns:a16="http://schemas.microsoft.com/office/drawing/2014/main" xmlns="" id="{A1447315-670B-4962-AE11-01F4D0DC64EE}"/>
              </a:ext>
            </a:extLst>
          </p:cNvPr>
          <p:cNvSpPr txBox="1"/>
          <p:nvPr/>
        </p:nvSpPr>
        <p:spPr>
          <a:xfrm>
            <a:off x="2059626" y="313661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ea typeface="微软雅黑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xmlns="" id="{C3195578-0841-4419-883B-132805871996}"/>
              </a:ext>
            </a:extLst>
          </p:cNvPr>
          <p:cNvSpPr txBox="1"/>
          <p:nvPr/>
        </p:nvSpPr>
        <p:spPr>
          <a:xfrm>
            <a:off x="3442447" y="5005917"/>
            <a:ext cx="1465729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/>
              </a:rPr>
              <a:t>5 x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xmlns="" id="{197DFDE0-6FEC-47D1-BC60-509328563C03}"/>
              </a:ext>
            </a:extLst>
          </p:cNvPr>
          <p:cNvSpPr txBox="1"/>
          <p:nvPr/>
        </p:nvSpPr>
        <p:spPr>
          <a:xfrm>
            <a:off x="9225312" y="298534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ea typeface="微软雅黑"/>
              </a:rPr>
              <a:t>3</a:t>
            </a:r>
            <a:r>
              <a:rPr lang="en-US" sz="3200" noProof="0" dirty="0">
                <a:solidFill>
                  <a:srgbClr val="FF0000"/>
                </a:solidFill>
                <a:ea typeface="微软雅黑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xmlns="" id="{5176F70C-DCB5-4CDC-9C4F-6C2F3381C393}"/>
              </a:ext>
            </a:extLst>
          </p:cNvPr>
          <p:cNvSpPr txBox="1"/>
          <p:nvPr/>
        </p:nvSpPr>
        <p:spPr>
          <a:xfrm>
            <a:off x="7483639" y="30926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ea typeface="微软雅黑"/>
              </a:rPr>
              <a:t>18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xmlns="" id="{8989614E-75A0-4B23-97D2-1F713579C45D}"/>
              </a:ext>
            </a:extLst>
          </p:cNvPr>
          <p:cNvSpPr txBox="1"/>
          <p:nvPr/>
        </p:nvSpPr>
        <p:spPr>
          <a:xfrm>
            <a:off x="5716815" y="3071400"/>
            <a:ext cx="69702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ea typeface="微软雅黑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xmlns="" id="{5FC9BFC8-B5C4-4D17-BAD6-AAC195B36F62}"/>
              </a:ext>
            </a:extLst>
          </p:cNvPr>
          <p:cNvSpPr txBox="1"/>
          <p:nvPr/>
        </p:nvSpPr>
        <p:spPr>
          <a:xfrm>
            <a:off x="3898190" y="3092923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ea typeface="微软雅黑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xmlns="" id="{D32AC501-C5A6-41B5-8409-487FE8D98709}"/>
              </a:ext>
            </a:extLst>
          </p:cNvPr>
          <p:cNvSpPr txBox="1"/>
          <p:nvPr/>
        </p:nvSpPr>
        <p:spPr>
          <a:xfrm>
            <a:off x="1833137" y="5005917"/>
            <a:ext cx="1465729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/>
              </a:rPr>
              <a:t>2</a:t>
            </a:r>
            <a:r>
              <a:rPr lang="en-US" sz="3200" noProof="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/>
              </a:rPr>
              <a:t> x 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xmlns="" id="{B001AAE2-9388-42D0-81B5-1B597BB57C2E}"/>
              </a:ext>
            </a:extLst>
          </p:cNvPr>
          <p:cNvSpPr txBox="1"/>
          <p:nvPr/>
        </p:nvSpPr>
        <p:spPr>
          <a:xfrm>
            <a:off x="5150223" y="4955638"/>
            <a:ext cx="1465729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/>
              </a:rPr>
              <a:t>5 x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28" name="TextBox 32">
            <a:extLst>
              <a:ext uri="{FF2B5EF4-FFF2-40B4-BE49-F238E27FC236}">
                <a16:creationId xmlns:a16="http://schemas.microsoft.com/office/drawing/2014/main" xmlns="" id="{6CB953D1-6E1D-482D-98E3-D4AC448DA907}"/>
              </a:ext>
            </a:extLst>
          </p:cNvPr>
          <p:cNvSpPr txBox="1"/>
          <p:nvPr/>
        </p:nvSpPr>
        <p:spPr>
          <a:xfrm>
            <a:off x="7264482" y="4967887"/>
            <a:ext cx="1465729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/>
              </a:rPr>
              <a:t>5 x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微软雅黑"/>
            </a:endParaRP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xmlns="" id="{864BAFC9-5C9E-41D1-8BB9-FF76B1A4156D}"/>
              </a:ext>
            </a:extLst>
          </p:cNvPr>
          <p:cNvSpPr txBox="1"/>
          <p:nvPr/>
        </p:nvSpPr>
        <p:spPr>
          <a:xfrm>
            <a:off x="9039785" y="5007115"/>
            <a:ext cx="1465729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/>
              </a:rPr>
              <a:t>2</a:t>
            </a:r>
            <a:r>
              <a:rPr lang="en-US" sz="3200" noProof="0" dirty="0">
                <a:solidFill>
                  <a:schemeClr val="tx1">
                    <a:lumMod val="95000"/>
                    <a:lumOff val="5000"/>
                  </a:schemeClr>
                </a:solidFill>
                <a:ea typeface="微软雅黑"/>
              </a:rPr>
              <a:t> x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ea typeface="微软雅黑"/>
            </a:endParaRPr>
          </a:p>
        </p:txBody>
      </p:sp>
      <p:cxnSp>
        <p:nvCxnSpPr>
          <p:cNvPr id="9" name="Đường kết nối: Cong 8">
            <a:extLst>
              <a:ext uri="{FF2B5EF4-FFF2-40B4-BE49-F238E27FC236}">
                <a16:creationId xmlns:a16="http://schemas.microsoft.com/office/drawing/2014/main" xmlns="" id="{97F366D2-C8DA-4BE4-8351-A82D991C140D}"/>
              </a:ext>
            </a:extLst>
          </p:cNvPr>
          <p:cNvCxnSpPr>
            <a:cxnSpLocks/>
          </p:cNvCxnSpPr>
          <p:nvPr/>
        </p:nvCxnSpPr>
        <p:spPr>
          <a:xfrm>
            <a:off x="2608951" y="3728826"/>
            <a:ext cx="1565357" cy="1474918"/>
          </a:xfrm>
          <a:prstGeom prst="curvedConnector3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Đường kết nối: Cong 32">
            <a:extLst>
              <a:ext uri="{FF2B5EF4-FFF2-40B4-BE49-F238E27FC236}">
                <a16:creationId xmlns:a16="http://schemas.microsoft.com/office/drawing/2014/main" xmlns="" id="{0E6841C7-ED46-4B60-8D5C-43600DA39481}"/>
              </a:ext>
            </a:extLst>
          </p:cNvPr>
          <p:cNvCxnSpPr>
            <a:cxnSpLocks/>
          </p:cNvCxnSpPr>
          <p:nvPr/>
        </p:nvCxnSpPr>
        <p:spPr>
          <a:xfrm>
            <a:off x="4317888" y="3677697"/>
            <a:ext cx="3699806" cy="1562672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Đường kết nối: Cong 34">
            <a:extLst>
              <a:ext uri="{FF2B5EF4-FFF2-40B4-BE49-F238E27FC236}">
                <a16:creationId xmlns:a16="http://schemas.microsoft.com/office/drawing/2014/main" xmlns="" id="{A8F10044-F407-42AA-A6D1-5AB3B779007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16827" y="2814576"/>
            <a:ext cx="1561015" cy="3218431"/>
          </a:xfrm>
          <a:prstGeom prst="curvedConnector2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Đường kết nối: Cong 37">
            <a:extLst>
              <a:ext uri="{FF2B5EF4-FFF2-40B4-BE49-F238E27FC236}">
                <a16:creationId xmlns:a16="http://schemas.microsoft.com/office/drawing/2014/main" xmlns="" id="{7CFEBE0D-EBE0-438A-9BDD-7FED6E6205D5}"/>
              </a:ext>
            </a:extLst>
          </p:cNvPr>
          <p:cNvCxnSpPr>
            <a:cxnSpLocks/>
          </p:cNvCxnSpPr>
          <p:nvPr/>
        </p:nvCxnSpPr>
        <p:spPr>
          <a:xfrm flipV="1">
            <a:off x="2991877" y="3555945"/>
            <a:ext cx="4567733" cy="1692080"/>
          </a:xfrm>
          <a:prstGeom prst="curvedConnector3">
            <a:avLst>
              <a:gd name="adj1" fmla="val 4199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ờng kết nối: Cong 39">
            <a:extLst>
              <a:ext uri="{FF2B5EF4-FFF2-40B4-BE49-F238E27FC236}">
                <a16:creationId xmlns:a16="http://schemas.microsoft.com/office/drawing/2014/main" xmlns="" id="{AFF3C71A-C8DE-4E9D-B3D6-95C855D8E179}"/>
              </a:ext>
            </a:extLst>
          </p:cNvPr>
          <p:cNvCxnSpPr>
            <a:cxnSpLocks/>
          </p:cNvCxnSpPr>
          <p:nvPr/>
        </p:nvCxnSpPr>
        <p:spPr>
          <a:xfrm flipV="1">
            <a:off x="6120362" y="3472118"/>
            <a:ext cx="3509268" cy="171690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8422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:\Users\TUAN\Downloads\Luyện tập 1.png">
            <a:extLst>
              <a:ext uri="{FF2B5EF4-FFF2-40B4-BE49-F238E27FC236}">
                <a16:creationId xmlns:a16="http://schemas.microsoft.com/office/drawing/2014/main" xmlns="" id="{E4AF8718-420B-4DFF-A27D-BC6CFD19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026" y="700952"/>
            <a:ext cx="2237784" cy="863493"/>
          </a:xfrm>
          <a:prstGeom prst="rect">
            <a:avLst/>
          </a:prstGeom>
          <a:noFill/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9615278-B614-4049-8B57-9131D45C66DB}"/>
              </a:ext>
            </a:extLst>
          </p:cNvPr>
          <p:cNvSpPr/>
          <p:nvPr/>
        </p:nvSpPr>
        <p:spPr>
          <a:xfrm>
            <a:off x="1054553" y="156444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AA5C958-6464-4624-BCFE-33E5E87EE03C}"/>
              </a:ext>
            </a:extLst>
          </p:cNvPr>
          <p:cNvSpPr txBox="1"/>
          <p:nvPr/>
        </p:nvSpPr>
        <p:spPr>
          <a:xfrm>
            <a:off x="1491875" y="1564445"/>
            <a:ext cx="245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?</a:t>
            </a:r>
            <a:endParaRPr lang="vi-VN" sz="2400" dirty="0"/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36C35C21-C2ED-4C89-A5F8-76F7D842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8229" y="25814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xmlns="" id="{961E02F2-9A6B-4016-A6E3-27BC23C47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939518"/>
              </p:ext>
            </p:extLst>
          </p:nvPr>
        </p:nvGraphicFramePr>
        <p:xfrm>
          <a:off x="2958354" y="1687850"/>
          <a:ext cx="5486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169941931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96395910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722862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    </a:t>
                      </a:r>
                      <a:r>
                        <a:rPr lang="en-US" sz="2400" dirty="0" err="1"/>
                        <a:t>Thừa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   </a:t>
                      </a:r>
                      <a:r>
                        <a:rPr lang="en-US" sz="2400" dirty="0" err="1"/>
                        <a:t>Thừa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       </a:t>
                      </a:r>
                      <a:r>
                        <a:rPr lang="en-US" sz="2400" dirty="0" err="1"/>
                        <a:t>Tích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569603"/>
                  </a:ext>
                </a:extLst>
              </a:tr>
              <a:tr h="37731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8341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4585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4529343"/>
                  </a:ext>
                </a:extLst>
              </a:tr>
            </a:tbl>
          </a:graphicData>
        </a:graphic>
      </p:graphicFrame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FB1B0D6A-71F9-4F6A-A113-CC2ECEDA9854}"/>
              </a:ext>
            </a:extLst>
          </p:cNvPr>
          <p:cNvSpPr txBox="1"/>
          <p:nvPr/>
        </p:nvSpPr>
        <p:spPr>
          <a:xfrm>
            <a:off x="2726390" y="4169013"/>
            <a:ext cx="7506821" cy="1140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7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CC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x 4 = 8        2 x 7 = 14         2 x 8 = 16</a:t>
            </a:r>
            <a:endParaRPr lang="en-US" sz="3200" b="1" dirty="0">
              <a:solidFill>
                <a:srgbClr val="00CC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0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:\Users\TUAN\Downloads\Luyện tập 1.png">
            <a:extLst>
              <a:ext uri="{FF2B5EF4-FFF2-40B4-BE49-F238E27FC236}">
                <a16:creationId xmlns:a16="http://schemas.microsoft.com/office/drawing/2014/main" xmlns="" id="{E4AF8718-420B-4DFF-A27D-BC6CFD19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026" y="700952"/>
            <a:ext cx="2237784" cy="863493"/>
          </a:xfrm>
          <a:prstGeom prst="rect">
            <a:avLst/>
          </a:prstGeom>
          <a:noFill/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9615278-B614-4049-8B57-9131D45C66DB}"/>
              </a:ext>
            </a:extLst>
          </p:cNvPr>
          <p:cNvSpPr/>
          <p:nvPr/>
        </p:nvSpPr>
        <p:spPr>
          <a:xfrm>
            <a:off x="1054553" y="156444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AA5C958-6464-4624-BCFE-33E5E87EE03C}"/>
              </a:ext>
            </a:extLst>
          </p:cNvPr>
          <p:cNvSpPr txBox="1"/>
          <p:nvPr/>
        </p:nvSpPr>
        <p:spPr>
          <a:xfrm>
            <a:off x="1491875" y="1564445"/>
            <a:ext cx="245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36C35C21-C2ED-4C89-A5F8-76F7D842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82388"/>
            <a:ext cx="3334871" cy="171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FB1B0D6A-71F9-4F6A-A113-CC2ECEDA9854}"/>
              </a:ext>
            </a:extLst>
          </p:cNvPr>
          <p:cNvSpPr txBox="1"/>
          <p:nvPr/>
        </p:nvSpPr>
        <p:spPr>
          <a:xfrm>
            <a:off x="1075764" y="3281511"/>
            <a:ext cx="6763870" cy="3111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con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…con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… x …= …. 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x … = … 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1AF5CEE-0EAC-45D2-BCBE-1C4A80CA5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6810" y="0"/>
            <a:ext cx="7657050" cy="323600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67F1A889-19AB-4CD9-90DD-052A9DF9C4B9}"/>
              </a:ext>
            </a:extLst>
          </p:cNvPr>
          <p:cNvSpPr txBox="1"/>
          <p:nvPr/>
        </p:nvSpPr>
        <p:spPr>
          <a:xfrm>
            <a:off x="6626034" y="3886641"/>
            <a:ext cx="6313394" cy="2473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… = …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   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x… =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chân</a:t>
            </a:r>
            <a:endParaRPr lang="en-US" b="1" dirty="0"/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xmlns="" id="{243DE6B7-A515-4D91-9D53-36139C1ADF0D}"/>
              </a:ext>
            </a:extLst>
          </p:cNvPr>
          <p:cNvSpPr txBox="1"/>
          <p:nvPr/>
        </p:nvSpPr>
        <p:spPr>
          <a:xfrm>
            <a:off x="1992391" y="3284529"/>
            <a:ext cx="46842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xmlns="" id="{F3F53040-1F26-4724-A0F7-C8E3F8E9B496}"/>
              </a:ext>
            </a:extLst>
          </p:cNvPr>
          <p:cNvSpPr txBox="1"/>
          <p:nvPr/>
        </p:nvSpPr>
        <p:spPr>
          <a:xfrm>
            <a:off x="3850873" y="3303686"/>
            <a:ext cx="65668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ea typeface="微软雅黑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xmlns="" id="{3C04E3BE-A9E0-429F-9611-ED37FC9D9716}"/>
              </a:ext>
            </a:extLst>
          </p:cNvPr>
          <p:cNvSpPr txBox="1"/>
          <p:nvPr/>
        </p:nvSpPr>
        <p:spPr>
          <a:xfrm>
            <a:off x="5498090" y="3314497"/>
            <a:ext cx="4684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xmlns="" id="{431339C5-93F3-4E25-A5D4-7AE8442EB0F8}"/>
              </a:ext>
            </a:extLst>
          </p:cNvPr>
          <p:cNvSpPr txBox="1"/>
          <p:nvPr/>
        </p:nvSpPr>
        <p:spPr>
          <a:xfrm>
            <a:off x="2455201" y="4538412"/>
            <a:ext cx="46842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xmlns="" id="{7F5C9118-6119-45EE-A621-4BF97F8BC2BB}"/>
              </a:ext>
            </a:extLst>
          </p:cNvPr>
          <p:cNvSpPr txBox="1"/>
          <p:nvPr/>
        </p:nvSpPr>
        <p:spPr>
          <a:xfrm>
            <a:off x="3146810" y="4517943"/>
            <a:ext cx="80396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ea typeface="微软雅黑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xmlns="" id="{D18203EB-8C51-4827-B57D-A271A8CF797F}"/>
              </a:ext>
            </a:extLst>
          </p:cNvPr>
          <p:cNvSpPr txBox="1"/>
          <p:nvPr/>
        </p:nvSpPr>
        <p:spPr>
          <a:xfrm>
            <a:off x="1622611" y="4538412"/>
            <a:ext cx="46842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xmlns="" id="{70F5AE5E-D056-4131-80F3-7BFA134B9B68}"/>
              </a:ext>
            </a:extLst>
          </p:cNvPr>
          <p:cNvSpPr txBox="1"/>
          <p:nvPr/>
        </p:nvSpPr>
        <p:spPr>
          <a:xfrm>
            <a:off x="7184765" y="4491406"/>
            <a:ext cx="46842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FF0000"/>
                </a:solidFill>
                <a:ea typeface="微软雅黑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0" name="TextBox 32">
            <a:extLst>
              <a:ext uri="{FF2B5EF4-FFF2-40B4-BE49-F238E27FC236}">
                <a16:creationId xmlns:a16="http://schemas.microsoft.com/office/drawing/2014/main" xmlns="" id="{D6063444-354E-40B4-9103-2E2FC0706358}"/>
              </a:ext>
            </a:extLst>
          </p:cNvPr>
          <p:cNvSpPr txBox="1"/>
          <p:nvPr/>
        </p:nvSpPr>
        <p:spPr>
          <a:xfrm>
            <a:off x="7996068" y="4509336"/>
            <a:ext cx="46842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xmlns="" id="{3558DC4D-2C1F-47FD-8245-77313B4D3D92}"/>
              </a:ext>
            </a:extLst>
          </p:cNvPr>
          <p:cNvSpPr txBox="1"/>
          <p:nvPr/>
        </p:nvSpPr>
        <p:spPr>
          <a:xfrm>
            <a:off x="8834265" y="4500372"/>
            <a:ext cx="46842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ea typeface="微软雅黑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xmlns="" id="{852CF0F2-B51A-4233-A9ED-35695989C0E8}"/>
              </a:ext>
            </a:extLst>
          </p:cNvPr>
          <p:cNvSpPr txBox="1"/>
          <p:nvPr/>
        </p:nvSpPr>
        <p:spPr>
          <a:xfrm>
            <a:off x="1528479" y="5774860"/>
            <a:ext cx="65668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3" name="TextBox 32">
            <a:extLst>
              <a:ext uri="{FF2B5EF4-FFF2-40B4-BE49-F238E27FC236}">
                <a16:creationId xmlns:a16="http://schemas.microsoft.com/office/drawing/2014/main" xmlns="" id="{E0AE134F-1044-410E-B173-3AA06C53D939}"/>
              </a:ext>
            </a:extLst>
          </p:cNvPr>
          <p:cNvSpPr txBox="1"/>
          <p:nvPr/>
        </p:nvSpPr>
        <p:spPr>
          <a:xfrm>
            <a:off x="2403666" y="5774859"/>
            <a:ext cx="657034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7" name="TextBox 32">
            <a:extLst>
              <a:ext uri="{FF2B5EF4-FFF2-40B4-BE49-F238E27FC236}">
                <a16:creationId xmlns:a16="http://schemas.microsoft.com/office/drawing/2014/main" xmlns="" id="{CF8A96FC-3C42-4039-90DF-EDD8586CBF4D}"/>
              </a:ext>
            </a:extLst>
          </p:cNvPr>
          <p:cNvSpPr txBox="1"/>
          <p:nvPr/>
        </p:nvSpPr>
        <p:spPr>
          <a:xfrm>
            <a:off x="3205893" y="5754375"/>
            <a:ext cx="68579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ea typeface="微软雅黑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8" name="TextBox 32">
            <a:extLst>
              <a:ext uri="{FF2B5EF4-FFF2-40B4-BE49-F238E27FC236}">
                <a16:creationId xmlns:a16="http://schemas.microsoft.com/office/drawing/2014/main" xmlns="" id="{6822C8FE-ACA8-4ABB-94B0-024CA1B9F0E1}"/>
              </a:ext>
            </a:extLst>
          </p:cNvPr>
          <p:cNvSpPr txBox="1"/>
          <p:nvPr/>
        </p:nvSpPr>
        <p:spPr>
          <a:xfrm>
            <a:off x="7188112" y="5771150"/>
            <a:ext cx="46842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xmlns="" id="{FFD54D2D-3FEC-4280-9691-503D7C48FB6B}"/>
              </a:ext>
            </a:extLst>
          </p:cNvPr>
          <p:cNvSpPr txBox="1"/>
          <p:nvPr/>
        </p:nvSpPr>
        <p:spPr>
          <a:xfrm>
            <a:off x="7888488" y="5749861"/>
            <a:ext cx="468421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0" name="TextBox 32">
            <a:extLst>
              <a:ext uri="{FF2B5EF4-FFF2-40B4-BE49-F238E27FC236}">
                <a16:creationId xmlns:a16="http://schemas.microsoft.com/office/drawing/2014/main" xmlns="" id="{05D0C903-A343-416D-93F4-A353D2377592}"/>
              </a:ext>
            </a:extLst>
          </p:cNvPr>
          <p:cNvSpPr txBox="1"/>
          <p:nvPr/>
        </p:nvSpPr>
        <p:spPr>
          <a:xfrm>
            <a:off x="8619113" y="5750943"/>
            <a:ext cx="68579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ea typeface="微软雅黑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389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44119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Chú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gắng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nhặt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hạt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dẻ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̃ chú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Picture 5" descr="C:\Users\ADMIN\Desktop\Tai nguyen thiet ke tro choi\Bảng gỗ\choi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192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888713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x 6 =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17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  56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16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456710" y="2204594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66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88871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84 – 25 =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7382" y="451825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57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58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60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962399" y="1872759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4031191" y="228339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62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888713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 + 51 =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6600" y="3312678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66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77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6727" y="331267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88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073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888713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 + 16 =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71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81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45720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56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61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1" t="11511" r="15952" b="13064"/>
          <a:stretch/>
        </p:blipFill>
        <p:spPr>
          <a:xfrm>
            <a:off x="8395854" y="4836679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5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888713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ja-JP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－</a:t>
            </a:r>
            <a:r>
              <a:rPr lang="en-US" altLang="ja-JP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6600" y="4609520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 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7509" y="321088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331267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5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94" t="11179" r="13523" b="18755"/>
          <a:stretch/>
        </p:blipFill>
        <p:spPr>
          <a:xfrm>
            <a:off x="3368302" y="2081152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4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2563092" y="2555913"/>
            <a:ext cx="638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BẢNG NHÂN 2, BẢNG NHÂN 5</a:t>
            </a:r>
          </a:p>
        </p:txBody>
      </p:sp>
    </p:spTree>
    <p:extLst>
      <p:ext uri="{BB962C8B-B14F-4D97-AF65-F5344CB8AC3E}">
        <p14:creationId xmlns:p14="http://schemas.microsoft.com/office/powerpoint/2010/main" xmlns="" val="330912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36097" y="244549"/>
            <a:ext cx="676275" cy="221932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722F1E0-1C19-43FF-9BB7-B22D6A2B3BE4}"/>
              </a:ext>
            </a:extLst>
          </p:cNvPr>
          <p:cNvSpPr/>
          <p:nvPr/>
        </p:nvSpPr>
        <p:spPr>
          <a:xfrm>
            <a:off x="2967936" y="56416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FD88095-B367-4AA6-86AF-E0A46D3F75F1}"/>
              </a:ext>
            </a:extLst>
          </p:cNvPr>
          <p:cNvGrpSpPr/>
          <p:nvPr/>
        </p:nvGrpSpPr>
        <p:grpSpPr>
          <a:xfrm>
            <a:off x="3585743" y="584129"/>
            <a:ext cx="1116312" cy="472051"/>
            <a:chOff x="1870518" y="1440653"/>
            <a:chExt cx="1116312" cy="46166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2D9C507-65A5-49C2-B461-8DDAADD1663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2051F0C0-3513-4B1A-9BB6-69EDBE35392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902CC64C-0019-4C07-9A57-C9842C831F2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/>
                    <a:cs typeface="+mn-cs"/>
                  </a:rPr>
                  <a:t>Số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B48BD74-6C33-4A38-81DD-9324552E8F4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cs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CA41E78-3A16-4259-9B14-9F0E1F0C875B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+mn-cs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90972489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4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2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9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8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8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xmlns="" xmlns:a14="http://schemas.microsoft.com/office/drawing/2010/main" val="1190972489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75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4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2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9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8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8</a:t>
                          </a:r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B93D6F8-3C18-4880-8630-B385C14BB209}"/>
              </a:ext>
            </a:extLst>
          </p:cNvPr>
          <p:cNvSpPr txBox="1"/>
          <p:nvPr/>
        </p:nvSpPr>
        <p:spPr>
          <a:xfrm>
            <a:off x="4908789" y="266612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ea typeface="微软雅黑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83656F9-CEC3-44F6-A166-0792EEAD1E5D}"/>
              </a:ext>
            </a:extLst>
          </p:cNvPr>
          <p:cNvSpPr txBox="1"/>
          <p:nvPr/>
        </p:nvSpPr>
        <p:spPr>
          <a:xfrm>
            <a:off x="5961522" y="266114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89A20BF-A4A2-4BB1-8BF2-D115A48B59EE}"/>
              </a:ext>
            </a:extLst>
          </p:cNvPr>
          <p:cNvSpPr txBox="1"/>
          <p:nvPr/>
        </p:nvSpPr>
        <p:spPr>
          <a:xfrm>
            <a:off x="7020605" y="265616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A017712-5A5A-4CE8-ABAF-6159E8A51D4D}"/>
              </a:ext>
            </a:extLst>
          </p:cNvPr>
          <p:cNvSpPr txBox="1"/>
          <p:nvPr/>
        </p:nvSpPr>
        <p:spPr>
          <a:xfrm>
            <a:off x="8092388" y="26511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564A8AE-69A1-4E00-B354-134F5037CA84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+mn-cs"/>
              </a:rPr>
              <a:t>b)</a:t>
            </a:r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xmlns="" id="{8CFA703B-25A9-4293-83D8-937C2DC8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0471" y="3818965"/>
            <a:ext cx="7261411" cy="194982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5A948859-D187-42D2-B6B3-3FDBC5A23A49}"/>
              </a:ext>
            </a:extLst>
          </p:cNvPr>
          <p:cNvSpPr/>
          <p:nvPr/>
        </p:nvSpPr>
        <p:spPr>
          <a:xfrm>
            <a:off x="4702055" y="4034118"/>
            <a:ext cx="582639" cy="59167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423A49BC-A51A-4422-87BB-2D7072136F77}"/>
              </a:ext>
            </a:extLst>
          </p:cNvPr>
          <p:cNvSpPr/>
          <p:nvPr/>
        </p:nvSpPr>
        <p:spPr>
          <a:xfrm>
            <a:off x="6907308" y="4015041"/>
            <a:ext cx="555744" cy="5916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xmlns="" id="{46A3761B-3D8A-4628-A330-7283A16F528C}"/>
              </a:ext>
            </a:extLst>
          </p:cNvPr>
          <p:cNvSpPr/>
          <p:nvPr/>
        </p:nvSpPr>
        <p:spPr>
          <a:xfrm>
            <a:off x="8780929" y="4881283"/>
            <a:ext cx="573506" cy="556324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xmlns="" id="{FE5E34A2-2951-4BAD-B9E4-898B5E9AFB84}"/>
              </a:ext>
            </a:extLst>
          </p:cNvPr>
          <p:cNvSpPr txBox="1"/>
          <p:nvPr/>
        </p:nvSpPr>
        <p:spPr>
          <a:xfrm>
            <a:off x="4618963" y="4041013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ea typeface="微软雅黑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3" name="TextBox 32">
            <a:extLst>
              <a:ext uri="{FF2B5EF4-FFF2-40B4-BE49-F238E27FC236}">
                <a16:creationId xmlns:a16="http://schemas.microsoft.com/office/drawing/2014/main" xmlns="" id="{E3E5D5BE-7AF2-449C-A4FF-E91B058D5964}"/>
              </a:ext>
            </a:extLst>
          </p:cNvPr>
          <p:cNvSpPr txBox="1"/>
          <p:nvPr/>
        </p:nvSpPr>
        <p:spPr>
          <a:xfrm>
            <a:off x="6824217" y="404281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ea typeface="微软雅黑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4" name="TextBox 32">
            <a:extLst>
              <a:ext uri="{FF2B5EF4-FFF2-40B4-BE49-F238E27FC236}">
                <a16:creationId xmlns:a16="http://schemas.microsoft.com/office/drawing/2014/main" xmlns="" id="{96167C1D-9F92-4782-9A95-E82F72BBA49B}"/>
              </a:ext>
            </a:extLst>
          </p:cNvPr>
          <p:cNvSpPr txBox="1"/>
          <p:nvPr/>
        </p:nvSpPr>
        <p:spPr>
          <a:xfrm>
            <a:off x="8693271" y="485283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ea typeface="微软雅黑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91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/>
      <p:bldP spid="33" grpId="0" animBg="1"/>
      <p:bldP spid="34" grpId="0" animBg="1"/>
      <p:bldP spid="35" grpId="0" animBg="1"/>
      <p:bldP spid="36" grpId="0" animBg="1"/>
      <p:bldP spid="37" grpId="0"/>
      <p:bldP spid="2" grpId="0" animBg="1"/>
      <p:bldP spid="23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284</Words>
  <Application>Microsoft Office PowerPoint</Application>
  <PresentationFormat>Custom</PresentationFormat>
  <Paragraphs>117</Paragraphs>
  <Slides>13</Slides>
  <Notes>1</Notes>
  <HiddenSlides>0</HiddenSlides>
  <MMClips>21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Office Theme</vt:lpstr>
      <vt:lpstr>5_Office Theme</vt:lpstr>
      <vt:lpstr>1_Office Theme</vt:lpstr>
      <vt:lpstr>6_Office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Củng cố bài học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25</cp:revision>
  <dcterms:created xsi:type="dcterms:W3CDTF">2021-07-24T01:07:49Z</dcterms:created>
  <dcterms:modified xsi:type="dcterms:W3CDTF">2022-03-28T03:20:37Z</dcterms:modified>
</cp:coreProperties>
</file>