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7"/>
  </p:notesMasterIdLst>
  <p:sldIdLst>
    <p:sldId id="257" r:id="rId7"/>
    <p:sldId id="259" r:id="rId8"/>
    <p:sldId id="261" r:id="rId9"/>
    <p:sldId id="262" r:id="rId10"/>
    <p:sldId id="263" r:id="rId11"/>
    <p:sldId id="265" r:id="rId12"/>
    <p:sldId id="264" r:id="rId13"/>
    <p:sldId id="266" r:id="rId14"/>
    <p:sldId id="3787" r:id="rId15"/>
    <p:sldId id="3928" r:id="rId16"/>
    <p:sldId id="3792" r:id="rId17"/>
    <p:sldId id="3824" r:id="rId18"/>
    <p:sldId id="3825" r:id="rId19"/>
    <p:sldId id="3930" r:id="rId20"/>
    <p:sldId id="3826" r:id="rId21"/>
    <p:sldId id="3936" r:id="rId22"/>
    <p:sldId id="3858" r:id="rId23"/>
    <p:sldId id="3916" r:id="rId24"/>
    <p:sldId id="3917" r:id="rId25"/>
    <p:sldId id="3892" r:id="rId26"/>
    <p:sldId id="3893" r:id="rId27"/>
    <p:sldId id="3822" r:id="rId28"/>
    <p:sldId id="3897" r:id="rId29"/>
    <p:sldId id="3899" r:id="rId30"/>
    <p:sldId id="3900" r:id="rId31"/>
    <p:sldId id="3902" r:id="rId32"/>
    <p:sldId id="3903" r:id="rId33"/>
    <p:sldId id="3920" r:id="rId34"/>
    <p:sldId id="3904" r:id="rId35"/>
    <p:sldId id="3823" r:id="rId36"/>
    <p:sldId id="3906" r:id="rId37"/>
    <p:sldId id="3931" r:id="rId38"/>
    <p:sldId id="3932" r:id="rId39"/>
    <p:sldId id="361" r:id="rId40"/>
    <p:sldId id="3933" r:id="rId41"/>
    <p:sldId id="3934" r:id="rId42"/>
    <p:sldId id="3935" r:id="rId43"/>
    <p:sldId id="3926" r:id="rId44"/>
    <p:sldId id="3929" r:id="rId45"/>
    <p:sldId id="33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93" autoAdjust="0"/>
  </p:normalViewPr>
  <p:slideViewPr>
    <p:cSldViewPr snapToGrid="0">
      <p:cViewPr varScale="1">
        <p:scale>
          <a:sx n="76" d="100"/>
          <a:sy n="76" d="100"/>
        </p:scale>
        <p:origin x="5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33325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967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681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18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10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77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429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4150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405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904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4171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1202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243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210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552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222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395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950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2023/11/28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279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84864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962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0631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4880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053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7528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59996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472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0724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6889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13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45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1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59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2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3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xmlns="" id="{D916426E-3800-4CFA-95F6-A33203B83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54AFB2AA-ED6B-430B-9657-C146C6C1F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8065EDF9-75FA-4829-A371-5AD8DF89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50715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42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95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827662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39325146"/>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7069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182578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887347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00665987"/>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653536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3824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579280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3443689"/>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80311684"/>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194702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9053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93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919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8615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695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74783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26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507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988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3084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6.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xmlns=""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xmlns=""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xmlns=""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a:extLst>
              <a:ext uri="{FF2B5EF4-FFF2-40B4-BE49-F238E27FC236}">
                <a16:creationId xmlns:a16="http://schemas.microsoft.com/office/drawing/2014/main" xmlns="" id="{FD19C7A6-A55B-BCEE-67AD-ED4EADB7750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DCE1CCA0-179D-2387-7A79-F38E2E7998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F09FE717-ADA7-413E-05A4-568CEEB155B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xmlns="" id="{D411CEAE-924E-9C72-C4EF-E295E901A4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8911856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1787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981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233202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jp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67.wmf"/><Relationship Id="rId3" Type="http://schemas.openxmlformats.org/officeDocument/2006/relationships/slideLayout" Target="../slideLayouts/slideLayout7.xml"/><Relationship Id="rId7" Type="http://schemas.openxmlformats.org/officeDocument/2006/relationships/image" Target="../media/image48.emf"/><Relationship Id="rId12" Type="http://schemas.openxmlformats.org/officeDocument/2006/relationships/image" Target="../media/image6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68.png"/><Relationship Id="rId10" Type="http://schemas.openxmlformats.org/officeDocument/2006/relationships/image" Target="../media/image50.emf"/><Relationship Id="rId4" Type="http://schemas.openxmlformats.org/officeDocument/2006/relationships/notesSlide" Target="../notesSlides/notesSlide15.xml"/><Relationship Id="rId9" Type="http://schemas.openxmlformats.org/officeDocument/2006/relationships/image" Target="../media/image37.emf"/></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69.wmf"/><Relationship Id="rId3" Type="http://schemas.openxmlformats.org/officeDocument/2006/relationships/slideLayout" Target="../slideLayouts/slideLayout7.xml"/><Relationship Id="rId7" Type="http://schemas.openxmlformats.org/officeDocument/2006/relationships/image" Target="../media/image36.emf"/><Relationship Id="rId12" Type="http://schemas.openxmlformats.org/officeDocument/2006/relationships/image" Target="../media/image66.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8.emf"/><Relationship Id="rId11" Type="http://schemas.openxmlformats.org/officeDocument/2006/relationships/image" Target="../media/image70.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notesSlide" Target="../notesSlides/notesSlide16.xml"/><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6.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5.emf"/><Relationship Id="rId3" Type="http://schemas.openxmlformats.org/officeDocument/2006/relationships/image" Target="../media/image71.png"/><Relationship Id="rId7" Type="http://schemas.openxmlformats.org/officeDocument/2006/relationships/image" Target="../media/image36.emf"/><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emf"/><Relationship Id="rId11" Type="http://schemas.openxmlformats.org/officeDocument/2006/relationships/image" Target="../media/image56.png"/><Relationship Id="rId5" Type="http://schemas.openxmlformats.org/officeDocument/2006/relationships/image" Target="../media/image47.emf"/><Relationship Id="rId10" Type="http://schemas.openxmlformats.org/officeDocument/2006/relationships/image" Target="../media/image51.emf"/><Relationship Id="rId4" Type="http://schemas.openxmlformats.org/officeDocument/2006/relationships/image" Target="../media/image72.png"/><Relationship Id="rId9" Type="http://schemas.openxmlformats.org/officeDocument/2006/relationships/image" Target="../media/image50.emf"/><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78.png"/><Relationship Id="rId5" Type="http://schemas.openxmlformats.org/officeDocument/2006/relationships/image" Target="../media/image36.emf"/><Relationship Id="rId10" Type="http://schemas.openxmlformats.org/officeDocument/2006/relationships/image" Target="../media/image65.png"/><Relationship Id="rId4" Type="http://schemas.openxmlformats.org/officeDocument/2006/relationships/image" Target="../media/image48.emf"/><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78.png"/><Relationship Id="rId4" Type="http://schemas.openxmlformats.org/officeDocument/2006/relationships/image" Target="../media/image48.emf"/><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8.jpg"/><Relationship Id="rId7" Type="http://schemas.microsoft.com/office/2007/relationships/hdphoto" Target="../media/hdphoto4.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9.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2.png"/><Relationship Id="rId3" Type="http://schemas.openxmlformats.org/officeDocument/2006/relationships/image" Target="../media/image47.emf"/><Relationship Id="rId7" Type="http://schemas.openxmlformats.org/officeDocument/2006/relationships/image" Target="../media/image50.emf"/><Relationship Id="rId12"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emf"/><Relationship Id="rId7"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60.png"/><Relationship Id="rId5" Type="http://schemas.openxmlformats.org/officeDocument/2006/relationships/image" Target="../media/image36.emf"/><Relationship Id="rId10"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wmf"/><Relationship Id="rId3" Type="http://schemas.openxmlformats.org/officeDocument/2006/relationships/control" Target="../activeX/activeX5.xml"/><Relationship Id="rId7" Type="http://schemas.openxmlformats.org/officeDocument/2006/relationships/notesSlide" Target="../notesSlides/notesSlide31.xml"/><Relationship Id="rId12" Type="http://schemas.openxmlformats.org/officeDocument/2006/relationships/image" Target="../media/image91.png"/><Relationship Id="rId2" Type="http://schemas.openxmlformats.org/officeDocument/2006/relationships/control" Target="../activeX/activeX4.xml"/><Relationship Id="rId16" Type="http://schemas.openxmlformats.org/officeDocument/2006/relationships/image" Target="../media/image86.wmf"/><Relationship Id="rId1" Type="http://schemas.openxmlformats.org/officeDocument/2006/relationships/vmlDrawing" Target="../drawings/vmlDrawing4.vml"/><Relationship Id="rId6" Type="http://schemas.openxmlformats.org/officeDocument/2006/relationships/slideLayout" Target="../slideLayouts/slideLayout52.xml"/><Relationship Id="rId11" Type="http://schemas.openxmlformats.org/officeDocument/2006/relationships/image" Target="../media/image90.png"/><Relationship Id="rId5" Type="http://schemas.openxmlformats.org/officeDocument/2006/relationships/control" Target="../activeX/activeX7.xml"/><Relationship Id="rId15" Type="http://schemas.openxmlformats.org/officeDocument/2006/relationships/image" Target="../media/image85.wmf"/><Relationship Id="rId10" Type="http://schemas.openxmlformats.org/officeDocument/2006/relationships/image" Target="../media/image89.png"/><Relationship Id="rId4" Type="http://schemas.openxmlformats.org/officeDocument/2006/relationships/control" Target="../activeX/activeX6.xml"/><Relationship Id="rId9" Type="http://schemas.openxmlformats.org/officeDocument/2006/relationships/image" Target="../media/image88.png"/><Relationship Id="rId14" Type="http://schemas.openxmlformats.org/officeDocument/2006/relationships/image" Target="../media/image84.wmf"/></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8.emf"/><Relationship Id="rId12"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7.emf"/><Relationship Id="rId11" Type="http://schemas.openxmlformats.org/officeDocument/2006/relationships/image" Target="../media/image50.emf"/><Relationship Id="rId5" Type="http://schemas.openxmlformats.org/officeDocument/2006/relationships/image" Target="../media/image35.png"/><Relationship Id="rId10" Type="http://schemas.openxmlformats.org/officeDocument/2006/relationships/image" Target="../media/image37.emf"/><Relationship Id="rId4" Type="http://schemas.openxmlformats.org/officeDocument/2006/relationships/image" Target="../media/image34.png"/><Relationship Id="rId9" Type="http://schemas.openxmlformats.org/officeDocument/2006/relationships/image" Target="../media/image49.emf"/><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3.emf"/><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94.png"/><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9.png"/><Relationship Id="rId3" Type="http://schemas.openxmlformats.org/officeDocument/2006/relationships/image" Target="../media/image46.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98.png"/><Relationship Id="rId5" Type="http://schemas.openxmlformats.org/officeDocument/2006/relationships/image" Target="../media/image72.png"/><Relationship Id="rId10" Type="http://schemas.openxmlformats.org/officeDocument/2006/relationships/image" Target="../media/image52.png"/><Relationship Id="rId4" Type="http://schemas.openxmlformats.org/officeDocument/2006/relationships/image" Target="../media/image71.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5.png"/><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slide" Target="slide5.xml"/><Relationship Id="rId11" Type="http://schemas.openxmlformats.org/officeDocument/2006/relationships/image" Target="../media/image28.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27.png"/><Relationship Id="rId14" Type="http://schemas.openxmlformats.org/officeDocument/2006/relationships/image" Target="../media/image29.png"/><Relationship Id="rId22"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0.png"/><Relationship Id="rId1" Type="http://schemas.openxmlformats.org/officeDocument/2006/relationships/slideLayout" Target="../slideLayouts/slideLayout58.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xmlns=""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xmlns=""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xmlns=""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xmlns=""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xmlns=""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xmlns=""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xmlns=""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xmlns=""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xmlns=""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xmlns=""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xmlns=""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xmlns=""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xmlns=""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xmlns=""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xmlns=""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xmlns=""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xmlns=""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xmlns=""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xmlns=""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xmlns=""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xmlns=""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xmlns=""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xmlns=""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xmlns=""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xmlns=""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xmlns=""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xmlns=""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xmlns=""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xmlns=""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xmlns=""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xmlns=""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xmlns=""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xmlns=""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xmlns=""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xmlns=""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xmlns=""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xmlns=""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5"/>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xmlns="" id="{3429A09E-6499-46CE-FF70-DC0138C9F533}"/>
              </a:ext>
            </a:extLst>
          </p:cNvPr>
          <p:cNvPicPr>
            <a:picLocks noChangeAspect="1"/>
          </p:cNvPicPr>
          <p:nvPr/>
        </p:nvPicPr>
        <p:blipFill>
          <a:blip r:embed="rId6"/>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spid="1026" name="TextBox1" r:id="rId2" imgW="6324480" imgH="1143000"/>
        </mc:Choice>
        <mc:Fallback>
          <p:control name="TextBox1" r:id="rId2" imgW="6324480" imgH="1143000">
            <p:pic>
              <p:nvPicPr>
                <p:cNvPr id="4" name="TextBox1">
                  <a:extLst>
                    <a:ext uri="{FF2B5EF4-FFF2-40B4-BE49-F238E27FC236}">
                      <a16:creationId xmlns:a16="http://schemas.microsoft.com/office/drawing/2014/main" xmlns="" id="{AD49C6E5-71C3-3A1B-02E5-63C7DDEEB638}"/>
                    </a:ext>
                  </a:extLst>
                </p:cNvPr>
                <p:cNvPicPr>
                  <a:picLocks/>
                </p:cNvPicPr>
                <p:nvPr/>
              </p:nvPicPr>
              <p:blipFill>
                <a:blip r:embed="rId7"/>
                <a:stretch>
                  <a:fillRect/>
                </a:stretch>
              </p:blipFill>
              <p:spPr>
                <a:xfrm>
                  <a:off x="5330952" y="228898"/>
                  <a:ext cx="6327648" cy="1142702"/>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5"/>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xmlns="" id="{932B4E61-B173-61B6-B3CF-56CFEDCF8E34}"/>
              </a:ext>
            </a:extLst>
          </p:cNvPr>
          <p:cNvPicPr>
            <a:picLocks noChangeAspect="1"/>
          </p:cNvPicPr>
          <p:nvPr/>
        </p:nvPicPr>
        <p:blipFill>
          <a:blip r:embed="rId12"/>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spid="2050" name="TextBox1" r:id="rId2" imgW="6029280" imgH="1143000"/>
        </mc:Choice>
        <mc:Fallback>
          <p:control name="TextBox1" r:id="rId2" imgW="6029280" imgH="1143000">
            <p:pic>
              <p:nvPicPr>
                <p:cNvPr id="4" name="TextBox1">
                  <a:extLst>
                    <a:ext uri="{FF2B5EF4-FFF2-40B4-BE49-F238E27FC236}">
                      <a16:creationId xmlns:a16="http://schemas.microsoft.com/office/drawing/2014/main" xmlns="" id="{E1531552-B5F4-5379-22C5-30F88F021EA1}"/>
                    </a:ext>
                  </a:extLst>
                </p:cNvPr>
                <p:cNvPicPr>
                  <a:picLocks/>
                </p:cNvPicPr>
                <p:nvPr/>
              </p:nvPicPr>
              <p:blipFill>
                <a:blip r:embed="rId13"/>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xmlns=""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xmlns="" id="{81A408CA-845F-4DFB-BADE-4F3534DA5578}"/>
              </a:ext>
            </a:extLst>
          </p:cNvPr>
          <p:cNvPicPr>
            <a:picLocks noChangeAspect="1"/>
          </p:cNvPicPr>
          <p:nvPr/>
        </p:nvPicPr>
        <p:blipFill>
          <a:blip r:embed="rId11"/>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xmlns="" id="{D197E74C-C027-4E6D-A0A0-D700E0DCEDD9}"/>
              </a:ext>
            </a:extLst>
          </p:cNvPr>
          <p:cNvPicPr>
            <a:picLocks noChangeAspect="1"/>
          </p:cNvPicPr>
          <p:nvPr/>
        </p:nvPicPr>
        <p:blipFill>
          <a:blip r:embed="rId12"/>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xmlns=""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067440" imgH="1038240"/>
        </mc:Choice>
        <mc:Fallback>
          <p:control name="TextBox1" r:id="rId2" imgW="6067440" imgH="1038240">
            <p:pic>
              <p:nvPicPr>
                <p:cNvPr id="3" name="TextBox1">
                  <a:extLst>
                    <a:ext uri="{FF2B5EF4-FFF2-40B4-BE49-F238E27FC236}">
                      <a16:creationId xmlns:a16="http://schemas.microsoft.com/office/drawing/2014/main" xmlns="" id="{F4C92401-BC68-7526-0DC7-D2655E706A77}"/>
                    </a:ext>
                  </a:extLst>
                </p:cNvPr>
                <p:cNvPicPr>
                  <a:picLocks/>
                </p:cNvPicPr>
                <p:nvPr/>
              </p:nvPicPr>
              <p:blipFill>
                <a:blip r:embed="rId13"/>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xmlns=""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xmlns=""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xmlns=""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xmlns=""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xmlns=""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xmlns=""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xmlns=""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xmlns=""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xmlns=""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xmlns=""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xmlns=""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xmlns=""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xmlns=""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xmlns=""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xmlns=""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xmlns=""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4520"/>
        </mc:Choice>
        <mc:Fallback>
          <p:control name="TextBox1" r:id="rId2" imgW="2095560" imgH="1514520">
            <p:pic>
              <p:nvPicPr>
                <p:cNvPr id="27" name="TextBox1">
                  <a:extLst>
                    <a:ext uri="{FF2B5EF4-FFF2-40B4-BE49-F238E27FC236}">
                      <a16:creationId xmlns:a16="http://schemas.microsoft.com/office/drawing/2014/main" xmlns=""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90680"/>
        </mc:Choice>
        <mc:Fallback>
          <p:control name="TextBox2" r:id="rId3" imgW="2095560" imgH="1390680">
            <p:pic>
              <p:nvPicPr>
                <p:cNvPr id="28" name="TextBox2">
                  <a:extLst>
                    <a:ext uri="{FF2B5EF4-FFF2-40B4-BE49-F238E27FC236}">
                      <a16:creationId xmlns:a16="http://schemas.microsoft.com/office/drawing/2014/main" xmlns=""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14640" imgH="1390680"/>
        </mc:Choice>
        <mc:Fallback>
          <p:control name="TextBox3" r:id="rId4" imgW="2114640" imgH="1390680">
            <p:pic>
              <p:nvPicPr>
                <p:cNvPr id="29" name="TextBox3">
                  <a:extLst>
                    <a:ext uri="{FF2B5EF4-FFF2-40B4-BE49-F238E27FC236}">
                      <a16:creationId xmlns:a16="http://schemas.microsoft.com/office/drawing/2014/main" xmlns=""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38480" imgH="1514520"/>
        </mc:Choice>
        <mc:Fallback>
          <p:control name="TextBox4" r:id="rId5" imgW="2238480" imgH="1514520">
            <p:pic>
              <p:nvPicPr>
                <p:cNvPr id="30" name="TextBox4">
                  <a:extLst>
                    <a:ext uri="{FF2B5EF4-FFF2-40B4-BE49-F238E27FC236}">
                      <a16:creationId xmlns:a16="http://schemas.microsoft.com/office/drawing/2014/main" xmlns=""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xmlns=""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xmlns=""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xmlns=""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xmlns=""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xmlns=""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xmlns=""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xmlns=""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xmlns=""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xmlns=""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xmlns=""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xmlns=""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xmlns=""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xmlns=""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xmlns=""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xmlns=""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xmlns=""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xmlns=""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xmlns=""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xmlns=""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xmlns=""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xmlns=""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xmlns=""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xmlns=""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xmlns=""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xmlns=""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xmlns=""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xmlns=""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xmlns=""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xmlns=""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xmlns=""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xmlns=""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xmlns=""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xmlns=""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xmlns=""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xmlns=""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xmlns=""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xmlns=""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xmlns=""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xmlns=""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xmlns=""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xmlns=""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xmlns=""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xmlns=""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xmlns=""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xmlns=""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xmlns=""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xmlns=""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xmlns=""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xmlns=""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xmlns=""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xmlns=""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xmlns=""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2697</Words>
  <Application>Microsoft Office PowerPoint</Application>
  <PresentationFormat>Widescreen</PresentationFormat>
  <Paragraphs>216</Paragraphs>
  <Slides>40</Slides>
  <Notes>36</Notes>
  <HiddenSlides>0</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40</vt:i4>
      </vt:variant>
    </vt:vector>
  </HeadingPairs>
  <TitlesOfParts>
    <vt:vector size="63" baseType="lpstr">
      <vt:lpstr>Arial</vt:lpstr>
      <vt:lpstr>Calibri</vt:lpstr>
      <vt:lpstr>Calibri Light</vt:lpstr>
      <vt:lpstr>Cambria</vt:lpstr>
      <vt:lpstr>FZHei-B01S</vt:lpstr>
      <vt:lpstr>inpin heiti</vt:lpstr>
      <vt:lpstr>Times New Roman</vt:lpstr>
      <vt:lpstr>UTM Guanine</vt:lpstr>
      <vt:lpstr>UVN Bach Dang Nang</vt:lpstr>
      <vt:lpstr>Wingdings</vt:lpstr>
      <vt:lpstr>印品黑体</vt:lpstr>
      <vt:lpstr>字魂27号-布丁体</vt:lpstr>
      <vt:lpstr>字魂57号-创细黑</vt:lpstr>
      <vt:lpstr>思源黑体 CN Bold</vt:lpstr>
      <vt:lpstr>方正隶书简体</vt:lpstr>
      <vt:lpstr>等线</vt:lpstr>
      <vt:lpstr>等线 Light</vt:lpstr>
      <vt:lpstr>Office 主题​​</vt:lpstr>
      <vt:lpstr>1_Office 主题​​</vt:lpstr>
      <vt:lpstr>1_Office Theme</vt:lpstr>
      <vt:lpstr>2_Office Theme</vt:lpstr>
      <vt:lpstr>3_Office Theme</vt:lpstr>
      <vt:lpstr>2_Office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2023-09-18T00:59:17Z</dcterms:created>
  <dcterms:modified xsi:type="dcterms:W3CDTF">2023-11-28T14:25:31Z</dcterms:modified>
</cp:coreProperties>
</file>