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9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73" r:id="rId3"/>
    <p:sldMasterId id="2147483688" r:id="rId4"/>
  </p:sldMasterIdLst>
  <p:notesMasterIdLst>
    <p:notesMasterId r:id="rId24"/>
  </p:notesMasterIdLst>
  <p:sldIdLst>
    <p:sldId id="313" r:id="rId5"/>
    <p:sldId id="256" r:id="rId6"/>
    <p:sldId id="345" r:id="rId7"/>
    <p:sldId id="346" r:id="rId8"/>
    <p:sldId id="347" r:id="rId9"/>
    <p:sldId id="348" r:id="rId10"/>
    <p:sldId id="349" r:id="rId11"/>
    <p:sldId id="350" r:id="rId12"/>
    <p:sldId id="263" r:id="rId13"/>
    <p:sldId id="262" r:id="rId14"/>
    <p:sldId id="283" r:id="rId15"/>
    <p:sldId id="288" r:id="rId16"/>
    <p:sldId id="351" r:id="rId17"/>
    <p:sldId id="323" r:id="rId18"/>
    <p:sldId id="285" r:id="rId19"/>
    <p:sldId id="315" r:id="rId20"/>
    <p:sldId id="316" r:id="rId21"/>
    <p:sldId id="352" r:id="rId22"/>
    <p:sldId id="261" r:id="rId23"/>
  </p:sldIdLst>
  <p:sldSz cx="9144000" cy="5143500" type="screen16x9"/>
  <p:notesSz cx="6858000" cy="9144000"/>
  <p:embeddedFontLst>
    <p:embeddedFont>
      <p:font typeface=".VnArial" panose="020B7200000000000000" pitchFamily="34" charset="0"/>
      <p:regular r:id="rId25"/>
      <p:bold r:id="rId26"/>
      <p:italic r:id="rId27"/>
      <p:boldItalic r:id="rId28"/>
    </p:embeddedFont>
    <p:embeddedFont>
      <p:font typeface="Arial Rounded MT Bold" panose="020F0704030504030204" pitchFamily="34" charset="0"/>
      <p:regular r:id="rId29"/>
    </p:embeddedFont>
    <p:embeddedFont>
      <p:font typeface="Arial-Rounded" panose="020B0500000000000000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Karla" pitchFamily="2" charset="0"/>
      <p:regular r:id="rId37"/>
      <p:bold r:id="rId38"/>
    </p:embeddedFont>
    <p:embeddedFont>
      <p:font typeface="Karla Regular" charset="0"/>
      <p:regular r:id="rId39"/>
      <p:bold r:id="rId40"/>
      <p:italic r:id="rId41"/>
      <p:boldItalic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Luckiest Guy" panose="020B0604020202020204" charset="0"/>
      <p:regular r:id="rId47"/>
    </p:embeddedFont>
    <p:embeddedFont>
      <p:font typeface="Quicksand Medium" panose="020B0604020202020204" charset="0"/>
      <p:regular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UTM Avo" panose="02040603050506020204" pitchFamily="18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DF2"/>
    <a:srgbClr val="74B43C"/>
    <a:srgbClr val="C8DEA3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2634" autoAdjust="0"/>
  </p:normalViewPr>
  <p:slideViewPr>
    <p:cSldViewPr snapToGrid="0">
      <p:cViewPr varScale="1">
        <p:scale>
          <a:sx n="106" d="100"/>
          <a:sy n="106" d="100"/>
        </p:scale>
        <p:origin x="773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38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9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97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9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55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8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82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58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59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00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396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5268251" y="-48942"/>
            <a:ext cx="3926548" cy="361094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" name="Google Shape;11;p2"/>
          <p:cNvSpPr/>
          <p:nvPr/>
        </p:nvSpPr>
        <p:spPr>
          <a:xfrm>
            <a:off x="-75725" y="1564629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" name="Google Shape;12;p2"/>
          <p:cNvSpPr/>
          <p:nvPr/>
        </p:nvSpPr>
        <p:spPr>
          <a:xfrm>
            <a:off x="1558800" y="608277"/>
            <a:ext cx="6026400" cy="2713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44125" y="1055252"/>
            <a:ext cx="5872200" cy="15927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664250" y="2495552"/>
            <a:ext cx="3823500" cy="3902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54455" y="11580"/>
            <a:ext cx="4003978" cy="4045522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4980155" y="943780"/>
            <a:ext cx="4003978" cy="4045522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196962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1609850" y="420701"/>
            <a:ext cx="5915100" cy="5727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667200" y="1178825"/>
            <a:ext cx="7809600" cy="33564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456322" lvl="0" indent="-31689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/>
            </a:lvl1pPr>
            <a:lvl2pPr marL="912643" lvl="1" indent="-31689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68966" lvl="2" indent="-31689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5288" lvl="3" indent="-31689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1609" lvl="4" indent="-31689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37931" lvl="5" indent="-31689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194254" lvl="6" indent="-31689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0575" lvl="7" indent="-31689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06897" lvl="8" indent="-31689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75725" y="4165455"/>
            <a:ext cx="1106174" cy="1017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8133778" y="-68610"/>
            <a:ext cx="1086248" cy="99946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34401" y="11575"/>
            <a:ext cx="3515397" cy="3534168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8697079" y="1030432"/>
            <a:ext cx="87416" cy="57641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5740605" y="1760107"/>
            <a:ext cx="3345890" cy="3315845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943462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75725" y="4165455"/>
            <a:ext cx="1106174" cy="1017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96" name="Google Shape;196;p6"/>
          <p:cNvSpPr/>
          <p:nvPr/>
        </p:nvSpPr>
        <p:spPr>
          <a:xfrm rot="10800000">
            <a:off x="8133778" y="-68610"/>
            <a:ext cx="1086248" cy="99946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860800" y="421725"/>
            <a:ext cx="7412400" cy="5727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2656" y="128381"/>
            <a:ext cx="1990697" cy="184983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7090296" y="3237583"/>
            <a:ext cx="1990697" cy="1849834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647465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175511" y="-29014"/>
            <a:ext cx="2495297" cy="229473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4839150" y="307750"/>
            <a:ext cx="3276600" cy="7557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75724" y="968126"/>
            <a:ext cx="4639897" cy="426695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4839150" y="1142402"/>
            <a:ext cx="3276600" cy="28587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7019422" y="3192903"/>
            <a:ext cx="1990697" cy="1849834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665398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1562750" y="1064702"/>
            <a:ext cx="6026400" cy="3014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184200" y="1483051"/>
            <a:ext cx="4783500" cy="21774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97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75725" y="3938124"/>
            <a:ext cx="1353256" cy="12444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1" name="Google Shape;261;p8"/>
          <p:cNvSpPr/>
          <p:nvPr/>
        </p:nvSpPr>
        <p:spPr>
          <a:xfrm rot="10800000">
            <a:off x="7866775" y="-68352"/>
            <a:ext cx="1353256" cy="12444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2" name="Google Shape;262;p8"/>
          <p:cNvSpPr/>
          <p:nvPr/>
        </p:nvSpPr>
        <p:spPr>
          <a:xfrm rot="10800000">
            <a:off x="8666823" y="2770792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3" name="Google Shape;263;p8"/>
          <p:cNvSpPr/>
          <p:nvPr/>
        </p:nvSpPr>
        <p:spPr>
          <a:xfrm rot="10800000">
            <a:off x="7497630" y="46372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4" name="Google Shape;264;p8"/>
          <p:cNvSpPr/>
          <p:nvPr/>
        </p:nvSpPr>
        <p:spPr>
          <a:xfrm rot="10800000">
            <a:off x="7932455" y="1187024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5" name="Google Shape;265;p8"/>
          <p:cNvSpPr/>
          <p:nvPr/>
        </p:nvSpPr>
        <p:spPr>
          <a:xfrm rot="10800000">
            <a:off x="6933695" y="4980023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6" name="Google Shape;266;p8"/>
          <p:cNvSpPr/>
          <p:nvPr/>
        </p:nvSpPr>
        <p:spPr>
          <a:xfrm rot="10800000">
            <a:off x="8083670" y="2155173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7" name="Google Shape;267;p8"/>
          <p:cNvSpPr/>
          <p:nvPr/>
        </p:nvSpPr>
        <p:spPr>
          <a:xfrm rot="10800000">
            <a:off x="8227845" y="1911173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8" name="Google Shape;268;p8"/>
          <p:cNvSpPr/>
          <p:nvPr/>
        </p:nvSpPr>
        <p:spPr>
          <a:xfrm rot="10800000">
            <a:off x="8666833" y="498173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9" name="Google Shape;269;p8"/>
          <p:cNvSpPr/>
          <p:nvPr/>
        </p:nvSpPr>
        <p:spPr>
          <a:xfrm rot="10800000">
            <a:off x="5968170" y="4880548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70" name="Google Shape;270;p8"/>
          <p:cNvSpPr/>
          <p:nvPr/>
        </p:nvSpPr>
        <p:spPr>
          <a:xfrm rot="10800000">
            <a:off x="7725220" y="3919698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71" name="Google Shape;271;p8"/>
          <p:cNvSpPr/>
          <p:nvPr/>
        </p:nvSpPr>
        <p:spPr>
          <a:xfrm rot="10800000">
            <a:off x="7932445" y="3869349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163945" y="305649"/>
            <a:ext cx="3022742" cy="4532209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912551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012975" y="2072276"/>
            <a:ext cx="26151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012975" y="1672250"/>
            <a:ext cx="26151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1609850" y="420701"/>
            <a:ext cx="5915100" cy="5727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850401" y="1612575"/>
            <a:ext cx="1060200" cy="10377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2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012975" y="3479450"/>
            <a:ext cx="26151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012975" y="3079425"/>
            <a:ext cx="26151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905226" y="2976926"/>
            <a:ext cx="1060200" cy="10377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2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5893025" y="2074388"/>
            <a:ext cx="26151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5893025" y="1674363"/>
            <a:ext cx="26151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4776100" y="1626064"/>
            <a:ext cx="1060200" cy="978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2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5906625" y="3483350"/>
            <a:ext cx="26151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5906625" y="3083314"/>
            <a:ext cx="26151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802325" y="2998826"/>
            <a:ext cx="1019700" cy="10158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2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7866775" y="3938124"/>
            <a:ext cx="1353256" cy="12444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75725" y="-68352"/>
            <a:ext cx="1353256" cy="12444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8666823" y="2770792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7442480" y="4708174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372535" y="80933"/>
            <a:ext cx="299790" cy="314292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20505" y="2205524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503026" y="3444286"/>
            <a:ext cx="211216" cy="22576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8564865" y="1360372"/>
            <a:ext cx="227585" cy="243302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9" name="Google Shape;359;p13"/>
          <p:cNvSpPr/>
          <p:nvPr/>
        </p:nvSpPr>
        <p:spPr>
          <a:xfrm>
            <a:off x="95714" y="1265854"/>
            <a:ext cx="257276" cy="18077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0" name="Google Shape;360;p13"/>
          <p:cNvSpPr/>
          <p:nvPr/>
        </p:nvSpPr>
        <p:spPr>
          <a:xfrm>
            <a:off x="286215" y="3983583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1" name="Google Shape;361;p13"/>
          <p:cNvSpPr/>
          <p:nvPr/>
        </p:nvSpPr>
        <p:spPr>
          <a:xfrm>
            <a:off x="184482" y="4191725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2" name="Google Shape;362;p13"/>
          <p:cNvSpPr/>
          <p:nvPr/>
        </p:nvSpPr>
        <p:spPr>
          <a:xfrm>
            <a:off x="352981" y="4127205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3" name="Google Shape;363;p13"/>
          <p:cNvSpPr/>
          <p:nvPr/>
        </p:nvSpPr>
        <p:spPr>
          <a:xfrm>
            <a:off x="2670901" y="148568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4" name="Google Shape;364;p13"/>
          <p:cNvSpPr/>
          <p:nvPr/>
        </p:nvSpPr>
        <p:spPr>
          <a:xfrm>
            <a:off x="-161543" y="2997293"/>
            <a:ext cx="257276" cy="18077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5" name="Google Shape;365;p13"/>
          <p:cNvSpPr/>
          <p:nvPr/>
        </p:nvSpPr>
        <p:spPr>
          <a:xfrm>
            <a:off x="104742" y="3183353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6" name="Google Shape;366;p13"/>
          <p:cNvSpPr/>
          <p:nvPr/>
        </p:nvSpPr>
        <p:spPr>
          <a:xfrm>
            <a:off x="2374528" y="-68343"/>
            <a:ext cx="257276" cy="18077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7" name="Google Shape;367;p13"/>
          <p:cNvSpPr/>
          <p:nvPr/>
        </p:nvSpPr>
        <p:spPr>
          <a:xfrm>
            <a:off x="1778491" y="148568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8765878" y="3466772"/>
            <a:ext cx="257276" cy="18077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8752922" y="1158561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8854655" y="950421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8752926" y="491150"/>
            <a:ext cx="79734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8686156" y="1014939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6368236" y="4993577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9023136" y="2016658"/>
            <a:ext cx="257276" cy="18077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8934395" y="1958792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6487065" y="5082295"/>
            <a:ext cx="257276" cy="180770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7260646" y="4993577"/>
            <a:ext cx="79732" cy="5257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749535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7955558" y="3884873"/>
            <a:ext cx="1414742" cy="130102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38198" y="-97249"/>
            <a:ext cx="1364073" cy="125443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877525" y="420703"/>
            <a:ext cx="7368900" cy="4961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761700" y="1621300"/>
            <a:ext cx="20100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761700" y="1221275"/>
            <a:ext cx="20100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783281" y="3924001"/>
            <a:ext cx="20100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783288" y="3523975"/>
            <a:ext cx="20100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6357450" y="1621300"/>
            <a:ext cx="20100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6357450" y="1221275"/>
            <a:ext cx="20100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761700" y="2772651"/>
            <a:ext cx="20100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761700" y="2372626"/>
            <a:ext cx="20100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6357450" y="3924001"/>
            <a:ext cx="20100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6357450" y="3523975"/>
            <a:ext cx="20100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6357450" y="2772651"/>
            <a:ext cx="2010000" cy="751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6357450" y="2372626"/>
            <a:ext cx="2010000" cy="3999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25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7160728" y="128381"/>
            <a:ext cx="1990697" cy="184983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67779" y="3237583"/>
            <a:ext cx="1990697" cy="1849834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95050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8005682" y="4065780"/>
            <a:ext cx="1214344" cy="111673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75723" y="-68128"/>
            <a:ext cx="1266151" cy="116438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311700" y="419875"/>
            <a:ext cx="8520600" cy="5727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7160728" y="128381"/>
            <a:ext cx="1990697" cy="184983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67779" y="3237583"/>
            <a:ext cx="1990697" cy="1849834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38385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8005682" y="4065780"/>
            <a:ext cx="1214344" cy="111673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75725" y="-68195"/>
            <a:ext cx="1240532" cy="114082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483525" y="419825"/>
            <a:ext cx="6158700" cy="5727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7160728" y="128381"/>
            <a:ext cx="1990697" cy="184983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67779" y="3237583"/>
            <a:ext cx="1990697" cy="1849834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302825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5571102" y="11575"/>
            <a:ext cx="3515397" cy="3534168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34398" y="1760107"/>
            <a:ext cx="3345890" cy="3315845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698315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5268251" y="-70347"/>
            <a:ext cx="3926548" cy="361094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48" name="Google Shape;948;p28"/>
          <p:cNvSpPr/>
          <p:nvPr/>
        </p:nvSpPr>
        <p:spPr>
          <a:xfrm>
            <a:off x="-75725" y="1543221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8019759" y="1605241"/>
            <a:ext cx="208518" cy="21866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8666823" y="2770792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7497630" y="46372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238622" y="272891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20505" y="2205524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186105" y="3152723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7725230" y="13949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994813" y="1962648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147213" y="2115048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196113" y="1272910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705188" y="417610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318413" y="3699774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482363" y="3866136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272463" y="4184911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8514113" y="4586885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8023413" y="2915510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8872813" y="1119910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8666813" y="855811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8590463" y="4078810"/>
            <a:ext cx="76374" cy="5036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697456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7160728" y="128381"/>
            <a:ext cx="1990697" cy="184983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67779" y="3237583"/>
            <a:ext cx="1990697" cy="1849834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5268251" y="1602905"/>
            <a:ext cx="3926548" cy="361094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75725" y="-70345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50" tIns="91250" rIns="91250" bIns="91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98298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8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70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093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525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33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309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0823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57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085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24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6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98401"/>
            <a:ext cx="8520600" cy="2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9"/>
            <a:ext cx="548700" cy="39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95529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91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30.GI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GIF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jp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6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7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9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1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311" y="2"/>
            <a:ext cx="9121379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450" tIns="34226" rIns="68450" bIns="34226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14350"/>
            <a:endParaRPr lang="en-US" sz="795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58350" y="346868"/>
            <a:ext cx="1529732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7084" y="941191"/>
            <a:ext cx="6248092" cy="994172"/>
          </a:xfrm>
        </p:spPr>
        <p:txBody>
          <a:bodyPr>
            <a:noAutofit/>
          </a:bodyPr>
          <a:lstStyle/>
          <a:p>
            <a:pPr algn="ctr"/>
            <a:r>
              <a:rPr lang="en-US" sz="795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795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447" y="3153901"/>
            <a:ext cx="3384095" cy="1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1967254"/>
            <a:ext cx="2579639" cy="31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1311" y="5105400"/>
            <a:ext cx="9121379" cy="12701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3" y="510105"/>
            <a:ext cx="8229599" cy="38249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9189" y="4335088"/>
            <a:ext cx="7475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Quicksand Medium" panose="00000600000000000000" pitchFamily="2" charset="0"/>
              </a:rPr>
              <a:t>Cún con nhìn thấy dế mèn trên tàu lá</a:t>
            </a:r>
            <a:r>
              <a:rPr lang="vi-VN" sz="1800" dirty="0">
                <a:latin typeface="Quicksand Medium" panose="00000600000000000000" pitchFamily="2" charset="0"/>
              </a:rPr>
              <a:t>. </a:t>
            </a:r>
            <a:endParaRPr lang="en-US" sz="1800" dirty="0">
              <a:latin typeface="Quicksand Medium" panose="000006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99635" y="4335084"/>
            <a:ext cx="6049825" cy="584778"/>
            <a:chOff x="2150541" y="6621794"/>
            <a:chExt cx="4497987" cy="584778"/>
          </a:xfrm>
        </p:grpSpPr>
        <p:sp>
          <p:nvSpPr>
            <p:cNvPr id="3" name="TextBox 2"/>
            <p:cNvSpPr txBox="1"/>
            <p:nvPr/>
          </p:nvSpPr>
          <p:spPr>
            <a:xfrm>
              <a:off x="5317899" y="6621796"/>
              <a:ext cx="4912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Quicksand Medium" panose="00000600000000000000" pitchFamily="2" charset="0"/>
                </a:rPr>
                <a:t>èn</a:t>
              </a:r>
              <a:endParaRPr lang="en-US" sz="3200" dirty="0">
                <a:solidFill>
                  <a:srgbClr val="FF0000"/>
                </a:solidFill>
                <a:latin typeface="Quicksand Medium" panose="000006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87770" y="6621797"/>
              <a:ext cx="6607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  <a:latin typeface="Quicksand Medium" panose="00000600000000000000" pitchFamily="2" charset="0"/>
                </a:rPr>
                <a:t>ên</a:t>
              </a:r>
              <a:endParaRPr lang="en-US" sz="3200" dirty="0">
                <a:solidFill>
                  <a:srgbClr val="FF0000"/>
                </a:solidFill>
                <a:latin typeface="Quicksand Medium" panose="000006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41026" y="6621795"/>
              <a:ext cx="3863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Quicksand Medium" panose="00000600000000000000" pitchFamily="2" charset="0"/>
                </a:rPr>
                <a:t>ìn</a:t>
              </a:r>
              <a:endParaRPr lang="en-US" sz="3200" dirty="0">
                <a:solidFill>
                  <a:srgbClr val="FF0000"/>
                </a:solidFill>
                <a:latin typeface="Quicksand Medium" panose="000006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50541" y="6621794"/>
              <a:ext cx="575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  <a:latin typeface="Quicksand Medium" panose="00000600000000000000" pitchFamily="2" charset="0"/>
                </a:rPr>
                <a:t>un</a:t>
              </a:r>
              <a:endParaRPr lang="en-US" sz="3200" dirty="0">
                <a:solidFill>
                  <a:srgbClr val="FF0000"/>
                </a:solidFill>
                <a:latin typeface="Quicksand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59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ìm hiểu ý nghĩa của những ngọn nến">
            <a:extLst>
              <a:ext uri="{FF2B5EF4-FFF2-40B4-BE49-F238E27FC236}">
                <a16:creationId xmlns:a16="http://schemas.microsoft.com/office/drawing/2014/main" id="{00854C7F-374A-432A-AD50-0F5987D1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8" y="324002"/>
            <a:ext cx="7636702" cy="47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đèn pin siêu sáng giá tốt">
            <a:extLst>
              <a:ext uri="{FF2B5EF4-FFF2-40B4-BE49-F238E27FC236}">
                <a16:creationId xmlns:a16="http://schemas.microsoft.com/office/drawing/2014/main" id="{DAC0999D-710B-4AEB-99D8-FC4EC169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6" y="324002"/>
            <a:ext cx="7627004" cy="47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iễn phí Hai Chú Chó Con Labrador Retriever Màu Vàng Ảnh lưu trữ">
            <a:extLst>
              <a:ext uri="{FF2B5EF4-FFF2-40B4-BE49-F238E27FC236}">
                <a16:creationId xmlns:a16="http://schemas.microsoft.com/office/drawing/2014/main" id="{C6932D63-5B1C-4309-AC40-F8458916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1" y="324002"/>
            <a:ext cx="7656098" cy="47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6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52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9144000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5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22600" y="4310150"/>
            <a:ext cx="3098800" cy="54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000000"/>
                </a:solidFill>
                <a:latin typeface="UTM Avo" panose="02040603050506020204" pitchFamily="18" charset="0"/>
                <a:cs typeface="Calibri" pitchFamily="34" charset="0"/>
              </a:rPr>
              <a:t>h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Calibri" pitchFamily="34" charset="0"/>
                <a:sym typeface="Arial"/>
              </a:rPr>
              <a:t>ồ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Calibri" pitchFamily="34" charset="0"/>
                <a:sym typeface="Arial"/>
              </a:rPr>
              <a:t>sen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367811"/>
            <a:ext cx="1584959" cy="1485899"/>
          </a:xfrm>
          <a:prstGeom prst="rect">
            <a:avLst/>
          </a:prstGeom>
        </p:spPr>
      </p:pic>
      <p:sp>
        <p:nvSpPr>
          <p:cNvPr id="3" name="AutoShape 2" descr="Xuất hiện từ năm ngoái, hồ sen với con đường gỗ hình trái tim dưới chân núi Ngọa Long ở Hang Múa đã gây sốt trên cộng đồng mạng,">
            <a:extLst>
              <a:ext uri="{FF2B5EF4-FFF2-40B4-BE49-F238E27FC236}">
                <a16:creationId xmlns:a16="http://schemas.microsoft.com/office/drawing/2014/main" id="{C503301B-F717-48C4-B6F1-50A154F34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Xuất hiện từ năm ngoái, hồ sen với con đường gỗ hình trái tim dưới chân núi Ngọa Long ở Hang Múa đã gây sốt trên cộng đồng mạng,">
            <a:extLst>
              <a:ext uri="{FF2B5EF4-FFF2-40B4-BE49-F238E27FC236}">
                <a16:creationId xmlns:a16="http://schemas.microsoft.com/office/drawing/2014/main" id="{933F04DC-5B5F-4664-B798-07443659B6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77EF8-B9A5-47A9-A0AB-73A646212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800" y="216000"/>
            <a:ext cx="7128000" cy="39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0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23040" y="4323807"/>
            <a:ext cx="2866560" cy="54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Calibri" pitchFamily="34" charset="0"/>
              </a:rPr>
              <a:t>đĩa</a:t>
            </a:r>
            <a:r>
              <a:rPr lang="en-US" sz="4800" dirty="0">
                <a:solidFill>
                  <a:srgbClr val="000000"/>
                </a:solidFill>
                <a:latin typeface="UTM Avo" panose="02040603050506020204" pitchFamily="18" charset="0"/>
                <a:cs typeface="Calibri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Calibri" pitchFamily="34" charset="0"/>
              </a:rPr>
              <a:t>bún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478876"/>
            <a:ext cx="1584959" cy="1485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719402-EE76-480E-9FFB-BEBEA2519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600" y="159900"/>
            <a:ext cx="6595200" cy="40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2" y="544354"/>
            <a:ext cx="898112" cy="4676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15112" y="4236721"/>
            <a:ext cx="3060087" cy="54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srgbClr val="000000"/>
                </a:solidFill>
                <a:latin typeface="UTM Avo" panose="02040603050506020204" pitchFamily="18" charset="0"/>
                <a:cs typeface="Calibri" pitchFamily="34" charset="0"/>
              </a:rPr>
              <a:t>r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Calibri" pitchFamily="34" charset="0"/>
                <a:sym typeface="Arial"/>
              </a:rPr>
              <a:t>au </a:t>
            </a:r>
            <a:r>
              <a:rPr kumimoji="0" lang="en-US" sz="4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Calibri" pitchFamily="34" charset="0"/>
                <a:sym typeface="Arial"/>
              </a:rPr>
              <a:t>dền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2" y="3413993"/>
            <a:ext cx="1584959" cy="1485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7218DC-7937-4A56-8C01-AD61A7E55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650" y="204067"/>
            <a:ext cx="66675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6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957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25500" y="1447498"/>
            <a:ext cx="4037432" cy="854126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4050">
                  <a:solidFill>
                    <a:srgbClr val="FFF6E5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450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58" y="1564589"/>
            <a:ext cx="811873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2428" y="1575198"/>
            <a:ext cx="822832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6616" y="1435895"/>
            <a:ext cx="889549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086" y="1435895"/>
            <a:ext cx="479196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2126" y="1265085"/>
            <a:ext cx="5476968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034" y="2899641"/>
            <a:ext cx="456069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034" y="3527096"/>
            <a:ext cx="456069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45586" y="37003"/>
            <a:ext cx="113706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353340" y="40907"/>
            <a:ext cx="4892248" cy="88766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06830" y="2680887"/>
            <a:ext cx="3951105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ln w="12700">
                  <a:solidFill>
                    <a:srgbClr val="B789FD"/>
                  </a:solidFill>
                  <a:prstDash val="solid"/>
                </a:ln>
                <a:pattFill prst="pct50">
                  <a:fgClr>
                    <a:srgbClr val="B789FD"/>
                  </a:fgClr>
                  <a:bgClr>
                    <a:srgbClr val="B789F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B789F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034" y="4055816"/>
            <a:ext cx="456069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034" y="2271677"/>
            <a:ext cx="456069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59116" y="4166767"/>
            <a:ext cx="154298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spc="38" dirty="0">
                <a:ln w="9525" cmpd="sng">
                  <a:solidFill>
                    <a:srgbClr val="B789F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B789FD">
                      <a:alpha val="40000"/>
                    </a:srgb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8967" y="1575198"/>
            <a:ext cx="822832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3527" y="1575198"/>
            <a:ext cx="818130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6616" y="1435895"/>
            <a:ext cx="889549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086" y="1435895"/>
            <a:ext cx="479196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2126" y="1265085"/>
            <a:ext cx="5476968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2899641"/>
            <a:ext cx="456069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3527096"/>
            <a:ext cx="456069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79333" y="37003"/>
            <a:ext cx="113706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3223747" y="37149"/>
            <a:ext cx="4454273" cy="778669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495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ca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74495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WRONG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3971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RIGHT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4055816"/>
            <a:ext cx="4560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3828" y="1569162"/>
            <a:ext cx="800040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3829" y="1569162"/>
            <a:ext cx="795494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6616" y="1435895"/>
            <a:ext cx="889549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086" y="1435895"/>
            <a:ext cx="479196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2126" y="1265085"/>
            <a:ext cx="5476968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2899641"/>
            <a:ext cx="456069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3527096"/>
            <a:ext cx="456069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45586" y="37003"/>
            <a:ext cx="113706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9178" y="0"/>
            <a:ext cx="4126409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tròn</a:t>
            </a:r>
            <a:endParaRPr lang="en-US" sz="4500" b="1" dirty="0">
              <a:solidFill>
                <a:srgbClr val="00206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7474495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WRONG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3971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RIGHT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4154552"/>
            <a:ext cx="4560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0058" y="1618563"/>
            <a:ext cx="789953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0058" y="1608412"/>
            <a:ext cx="788013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6616" y="1435895"/>
            <a:ext cx="889549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086" y="1435895"/>
            <a:ext cx="479196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2126" y="1265085"/>
            <a:ext cx="5476968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2899641"/>
            <a:ext cx="456069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3527096"/>
            <a:ext cx="456069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99045" y="49385"/>
            <a:ext cx="113706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32480" y="37098"/>
            <a:ext cx="4126409" cy="100757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7474495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WRONG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3971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RIGHT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4154552"/>
            <a:ext cx="4560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0827" y="1550420"/>
            <a:ext cx="865564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0828" y="1550065"/>
            <a:ext cx="863438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6616" y="1435895"/>
            <a:ext cx="889549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086" y="1435895"/>
            <a:ext cx="479196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2126" y="1265085"/>
            <a:ext cx="5476968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2899641"/>
            <a:ext cx="456069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3527096"/>
            <a:ext cx="456069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62856" y="-171450"/>
            <a:ext cx="113706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572547" y="10757"/>
            <a:ext cx="5868054" cy="1048752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khôn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74495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WRONG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3971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RIGHT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4154552"/>
            <a:ext cx="4560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49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49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5354" y="1517809"/>
            <a:ext cx="1143265" cy="189457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5356" y="1524088"/>
            <a:ext cx="1140457" cy="188829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6616" y="1435895"/>
            <a:ext cx="889549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086" y="1435895"/>
            <a:ext cx="479196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2126" y="1265085"/>
            <a:ext cx="5476968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2899641"/>
            <a:ext cx="456069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3527096"/>
            <a:ext cx="456069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5112" y="80596"/>
            <a:ext cx="113706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358145" y="0"/>
            <a:ext cx="5700005" cy="122793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đan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7474495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WRONG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6083971" y="4513017"/>
            <a:ext cx="129723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25" b="1">
                <a:solidFill>
                  <a:srgbClr val="FF0000"/>
                </a:solidFill>
                <a:latin typeface="Arial"/>
              </a:rPr>
              <a:t>RIGHT</a:t>
            </a:r>
            <a:r>
              <a:rPr lang="en-US" sz="1425" b="1">
                <a:solidFill>
                  <a:srgbClr val="002060"/>
                </a:solidFill>
                <a:latin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034" y="4154552"/>
            <a:ext cx="4560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49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49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758868"/>
            <a:ext cx="5929808" cy="16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92</Words>
  <Application>Microsoft Office PowerPoint</Application>
  <PresentationFormat>On-screen Show (16:9)</PresentationFormat>
  <Paragraphs>33</Paragraphs>
  <Slides>19</Slides>
  <Notes>6</Notes>
  <HiddenSlides>0</HiddenSlides>
  <MMClips>19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Arial-Rounded</vt:lpstr>
      <vt:lpstr>Karla</vt:lpstr>
      <vt:lpstr>.VnArial</vt:lpstr>
      <vt:lpstr>Tahoma</vt:lpstr>
      <vt:lpstr>Luckiest Guy</vt:lpstr>
      <vt:lpstr>Quicksand Medium</vt:lpstr>
      <vt:lpstr>AvantGarde</vt:lpstr>
      <vt:lpstr>Karla Regular</vt:lpstr>
      <vt:lpstr>Calibri Light</vt:lpstr>
      <vt:lpstr>Calibri</vt:lpstr>
      <vt:lpstr>Lato</vt:lpstr>
      <vt:lpstr>Arial Rounded MT Bold</vt:lpstr>
      <vt:lpstr>UTM Avo</vt:lpstr>
      <vt:lpstr>Simple Light</vt:lpstr>
      <vt:lpstr>Office Theme</vt:lpstr>
      <vt:lpstr>Building Siblings Relationships by Slidesgo</vt:lpstr>
      <vt:lpstr>1_Simple Light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admin</cp:lastModifiedBy>
  <cp:revision>62</cp:revision>
  <dcterms:modified xsi:type="dcterms:W3CDTF">2023-10-22T08:04:11Z</dcterms:modified>
</cp:coreProperties>
</file>