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700" r:id="rId3"/>
    <p:sldMasterId id="2147483720" r:id="rId4"/>
    <p:sldMasterId id="2147483729" r:id="rId5"/>
  </p:sldMasterIdLst>
  <p:notesMasterIdLst>
    <p:notesMasterId r:id="rId20"/>
  </p:notesMasterIdLst>
  <p:sldIdLst>
    <p:sldId id="262" r:id="rId6"/>
    <p:sldId id="2007577106" r:id="rId7"/>
    <p:sldId id="2007577107" r:id="rId8"/>
    <p:sldId id="2007577109" r:id="rId9"/>
    <p:sldId id="2007577108" r:id="rId10"/>
    <p:sldId id="295" r:id="rId11"/>
    <p:sldId id="2007577097" r:id="rId12"/>
    <p:sldId id="335" r:id="rId13"/>
    <p:sldId id="2007577098" r:id="rId14"/>
    <p:sldId id="2007577099" r:id="rId15"/>
    <p:sldId id="2007577100" r:id="rId16"/>
    <p:sldId id="360" r:id="rId17"/>
    <p:sldId id="2007577103" r:id="rId18"/>
    <p:sldId id="20075771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5" d="100"/>
          <a:sy n="75" d="100"/>
        </p:scale>
        <p:origin x="-528"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53D0E-0F3B-4B30-B803-5678C7FAED8E}" type="datetimeFigureOut">
              <a:rPr lang="en-US" smtClean="0"/>
              <a:pPr/>
              <a:t>9/17/2021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71385-B708-4377-9124-647FB1735330}" type="slidenum">
              <a:rPr lang="en-US" smtClean="0"/>
              <a:pPr/>
              <a:t>‹#›</a:t>
            </a:fld>
            <a:endParaRPr lang="en-US"/>
          </a:p>
        </p:txBody>
      </p:sp>
    </p:spTree>
    <p:extLst>
      <p:ext uri="{BB962C8B-B14F-4D97-AF65-F5344CB8AC3E}">
        <p14:creationId xmlns="" xmlns:p14="http://schemas.microsoft.com/office/powerpoint/2010/main" val="359968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 xmlns:p14="http://schemas.microsoft.com/office/powerpoint/2010/main" val="100690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240202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56584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 xmlns:p14="http://schemas.microsoft.com/office/powerpoint/2010/main" val="63326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94982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pPr/>
              <a:t>2021/9/17</a:t>
            </a:fld>
            <a:endParaRPr lang="zh-CN" altLang="en-US"/>
          </a:p>
        </p:txBody>
      </p:sp>
      <p:sp>
        <p:nvSpPr>
          <p:cNvPr id="5" name="页脚占位符 4">
            <a:extLst>
              <a:ext uri="{FF2B5EF4-FFF2-40B4-BE49-F238E27FC236}">
                <a16:creationId xmlns=""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pPr/>
              <a:t>‹#›</a:t>
            </a:fld>
            <a:endParaRPr lang="zh-CN" altLang="en-US"/>
          </a:p>
        </p:txBody>
      </p:sp>
    </p:spTree>
    <p:extLst>
      <p:ext uri="{BB962C8B-B14F-4D97-AF65-F5344CB8AC3E}">
        <p14:creationId xmlns="" xmlns:p14="http://schemas.microsoft.com/office/powerpoint/2010/main" val="272325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pPr/>
              <a:t>2021/9/17</a:t>
            </a:fld>
            <a:endParaRPr lang="zh-CN" altLang="en-US"/>
          </a:p>
        </p:txBody>
      </p:sp>
      <p:sp>
        <p:nvSpPr>
          <p:cNvPr id="5" name="页脚占位符 4">
            <a:extLst>
              <a:ext uri="{FF2B5EF4-FFF2-40B4-BE49-F238E27FC236}">
                <a16:creationId xmlns=""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pPr/>
              <a:t>‹#›</a:t>
            </a:fld>
            <a:endParaRPr lang="zh-CN" altLang="en-US"/>
          </a:p>
        </p:txBody>
      </p:sp>
    </p:spTree>
    <p:extLst>
      <p:ext uri="{BB962C8B-B14F-4D97-AF65-F5344CB8AC3E}">
        <p14:creationId xmlns="" xmlns:p14="http://schemas.microsoft.com/office/powerpoint/2010/main" val="223770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pPr/>
              <a:t>2021/9/17</a:t>
            </a:fld>
            <a:endParaRPr lang="zh-CN" altLang="en-US"/>
          </a:p>
        </p:txBody>
      </p:sp>
      <p:sp>
        <p:nvSpPr>
          <p:cNvPr id="5" name="页脚占位符 4">
            <a:extLst>
              <a:ext uri="{FF2B5EF4-FFF2-40B4-BE49-F238E27FC236}">
                <a16:creationId xmlns=""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pPr/>
              <a:t>‹#›</a:t>
            </a:fld>
            <a:endParaRPr lang="zh-CN" altLang="en-US"/>
          </a:p>
        </p:txBody>
      </p:sp>
    </p:spTree>
    <p:extLst>
      <p:ext uri="{BB962C8B-B14F-4D97-AF65-F5344CB8AC3E}">
        <p14:creationId xmlns="" xmlns:p14="http://schemas.microsoft.com/office/powerpoint/2010/main" val="1547910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 xmlns:a16="http://schemas.microsoft.com/office/drawing/2014/main"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 xmlns:a16="http://schemas.microsoft.com/office/drawing/2014/main" id="{60C71B9E-72DF-9B46-9E11-92FD14AF7800}"/>
              </a:ext>
            </a:extLst>
          </p:cNvPr>
          <p:cNvSpPr>
            <a:spLocks noGrp="1"/>
          </p:cNvSpPr>
          <p:nvPr>
            <p:ph type="dt" sz="half" idx="10"/>
          </p:nvPr>
        </p:nvSpPr>
        <p:spPr/>
        <p:txBody>
          <a:bodyPr/>
          <a:lstStyle/>
          <a:p>
            <a:fld id="{84B79D43-DAE6-0F47-A9C1-04982654FBFB}" type="datetimeFigureOut">
              <a:rPr kumimoji="1" lang="zh-CN" altLang="en-US" smtClean="0"/>
              <a:pPr/>
              <a:t>2021/9/17</a:t>
            </a:fld>
            <a:endParaRPr kumimoji="1" lang="zh-CN" altLang="en-US"/>
          </a:p>
        </p:txBody>
      </p:sp>
      <p:sp>
        <p:nvSpPr>
          <p:cNvPr id="5" name="页脚占位符 4">
            <a:extLst>
              <a:ext uri="{FF2B5EF4-FFF2-40B4-BE49-F238E27FC236}">
                <a16:creationId xmlns="" xmlns:a16="http://schemas.microsoft.com/office/drawing/2014/main"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a16="http://schemas.microsoft.com/office/drawing/2014/main" id="{5DFAF48E-F9F8-1C46-8EEE-61E4A181629A}"/>
              </a:ext>
            </a:extLst>
          </p:cNvPr>
          <p:cNvSpPr>
            <a:spLocks noGrp="1"/>
          </p:cNvSpPr>
          <p:nvPr>
            <p:ph type="sldNum" sz="quarter" idx="12"/>
          </p:nvPr>
        </p:nvSpPr>
        <p:spPr/>
        <p:txBody>
          <a:bodyPr/>
          <a:lstStyle/>
          <a:p>
            <a:fld id="{EEF17B97-31AA-F046-A2B1-CB7B8C901C9E}" type="slidenum">
              <a:rPr kumimoji="1" lang="zh-CN" altLang="en-US" smtClean="0"/>
              <a:pPr/>
              <a:t>‹#›</a:t>
            </a:fld>
            <a:endParaRPr kumimoji="1" lang="zh-CN" altLang="en-US"/>
          </a:p>
        </p:txBody>
      </p:sp>
    </p:spTree>
    <p:extLst>
      <p:ext uri="{BB962C8B-B14F-4D97-AF65-F5344CB8AC3E}">
        <p14:creationId xmlns="" xmlns:p14="http://schemas.microsoft.com/office/powerpoint/2010/main" val="2849624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pPr/>
              <a:t>2021/9/17</a:t>
            </a:fld>
            <a:endParaRPr kumimoji="1" lang="zh-CN" altLang="en-US"/>
          </a:p>
        </p:txBody>
      </p:sp>
      <p:sp>
        <p:nvSpPr>
          <p:cNvPr id="5" name="页脚占位符 4">
            <a:extLst>
              <a:ext uri="{FF2B5EF4-FFF2-40B4-BE49-F238E27FC236}">
                <a16:creationId xmlns=""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pPr/>
              <a:t>‹#›</a:t>
            </a:fld>
            <a:endParaRPr kumimoji="1" lang="zh-CN" altLang="en-US"/>
          </a:p>
        </p:txBody>
      </p:sp>
    </p:spTree>
    <p:extLst>
      <p:ext uri="{BB962C8B-B14F-4D97-AF65-F5344CB8AC3E}">
        <p14:creationId xmlns="" xmlns:p14="http://schemas.microsoft.com/office/powerpoint/2010/main" val="268702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 xmlns:a16="http://schemas.microsoft.com/office/drawing/2014/main"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 xmlns:a16="http://schemas.microsoft.com/office/drawing/2014/main" id="{1C55CEBD-7C39-394B-A99F-80554FC46B49}"/>
              </a:ext>
            </a:extLst>
          </p:cNvPr>
          <p:cNvSpPr>
            <a:spLocks noGrp="1"/>
          </p:cNvSpPr>
          <p:nvPr>
            <p:ph type="dt" sz="half" idx="10"/>
          </p:nvPr>
        </p:nvSpPr>
        <p:spPr/>
        <p:txBody>
          <a:bodyPr/>
          <a:lstStyle/>
          <a:p>
            <a:fld id="{84B79D43-DAE6-0F47-A9C1-04982654FBFB}" type="datetimeFigureOut">
              <a:rPr kumimoji="1" lang="zh-CN" altLang="en-US" smtClean="0"/>
              <a:pPr/>
              <a:t>2021/9/17</a:t>
            </a:fld>
            <a:endParaRPr kumimoji="1" lang="zh-CN" altLang="en-US"/>
          </a:p>
        </p:txBody>
      </p:sp>
      <p:sp>
        <p:nvSpPr>
          <p:cNvPr id="5" name="页脚占位符 4">
            <a:extLst>
              <a:ext uri="{FF2B5EF4-FFF2-40B4-BE49-F238E27FC236}">
                <a16:creationId xmlns="" xmlns:a16="http://schemas.microsoft.com/office/drawing/2014/main"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a16="http://schemas.microsoft.com/office/drawing/2014/main" id="{0CDC3A08-879E-9449-ADFD-682ABDEB913D}"/>
              </a:ext>
            </a:extLst>
          </p:cNvPr>
          <p:cNvSpPr>
            <a:spLocks noGrp="1"/>
          </p:cNvSpPr>
          <p:nvPr>
            <p:ph type="sldNum" sz="quarter" idx="12"/>
          </p:nvPr>
        </p:nvSpPr>
        <p:spPr/>
        <p:txBody>
          <a:bodyPr/>
          <a:lstStyle/>
          <a:p>
            <a:fld id="{EEF17B97-31AA-F046-A2B1-CB7B8C901C9E}" type="slidenum">
              <a:rPr kumimoji="1" lang="zh-CN" altLang="en-US" smtClean="0"/>
              <a:pPr/>
              <a:t>‹#›</a:t>
            </a:fld>
            <a:endParaRPr kumimoji="1" lang="zh-CN" altLang="en-US"/>
          </a:p>
        </p:txBody>
      </p:sp>
    </p:spTree>
    <p:extLst>
      <p:ext uri="{BB962C8B-B14F-4D97-AF65-F5344CB8AC3E}">
        <p14:creationId xmlns="" xmlns:p14="http://schemas.microsoft.com/office/powerpoint/2010/main" val="1316294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 xmlns:a16="http://schemas.microsoft.com/office/drawing/2014/main"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 xmlns:a16="http://schemas.microsoft.com/office/drawing/2014/main"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 xmlns:a16="http://schemas.microsoft.com/office/drawing/2014/main" id="{2D30D364-0692-4248-99C8-3F14D2E4ABF8}"/>
              </a:ext>
            </a:extLst>
          </p:cNvPr>
          <p:cNvSpPr>
            <a:spLocks noGrp="1"/>
          </p:cNvSpPr>
          <p:nvPr>
            <p:ph type="dt" sz="half" idx="10"/>
          </p:nvPr>
        </p:nvSpPr>
        <p:spPr/>
        <p:txBody>
          <a:bodyPr/>
          <a:lstStyle/>
          <a:p>
            <a:fld id="{84B79D43-DAE6-0F47-A9C1-04982654FBFB}" type="datetimeFigureOut">
              <a:rPr kumimoji="1" lang="zh-CN" altLang="en-US" smtClean="0"/>
              <a:pPr/>
              <a:t>2021/9/17</a:t>
            </a:fld>
            <a:endParaRPr kumimoji="1" lang="zh-CN" altLang="en-US"/>
          </a:p>
        </p:txBody>
      </p:sp>
      <p:sp>
        <p:nvSpPr>
          <p:cNvPr id="6" name="页脚占位符 5">
            <a:extLst>
              <a:ext uri="{FF2B5EF4-FFF2-40B4-BE49-F238E27FC236}">
                <a16:creationId xmlns="" xmlns:a16="http://schemas.microsoft.com/office/drawing/2014/main"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 xmlns:a16="http://schemas.microsoft.com/office/drawing/2014/main" id="{088F51C2-BC0A-9647-96E7-996BE581CB4D}"/>
              </a:ext>
            </a:extLst>
          </p:cNvPr>
          <p:cNvSpPr>
            <a:spLocks noGrp="1"/>
          </p:cNvSpPr>
          <p:nvPr>
            <p:ph type="sldNum" sz="quarter" idx="12"/>
          </p:nvPr>
        </p:nvSpPr>
        <p:spPr/>
        <p:txBody>
          <a:bodyPr/>
          <a:lstStyle/>
          <a:p>
            <a:fld id="{EEF17B97-31AA-F046-A2B1-CB7B8C901C9E}" type="slidenum">
              <a:rPr kumimoji="1" lang="zh-CN" altLang="en-US" smtClean="0"/>
              <a:pPr/>
              <a:t>‹#›</a:t>
            </a:fld>
            <a:endParaRPr kumimoji="1" lang="zh-CN" altLang="en-US"/>
          </a:p>
        </p:txBody>
      </p:sp>
    </p:spTree>
    <p:extLst>
      <p:ext uri="{BB962C8B-B14F-4D97-AF65-F5344CB8AC3E}">
        <p14:creationId xmlns="" xmlns:p14="http://schemas.microsoft.com/office/powerpoint/2010/main" val="338454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 xmlns:a16="http://schemas.microsoft.com/office/drawing/2014/main"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 xmlns:a16="http://schemas.microsoft.com/office/drawing/2014/main"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 xmlns:a16="http://schemas.microsoft.com/office/drawing/2014/main"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 xmlns:a16="http://schemas.microsoft.com/office/drawing/2014/main"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 xmlns:a16="http://schemas.microsoft.com/office/drawing/2014/main" id="{072C4281-F8A6-F144-B529-6697CA44A29E}"/>
              </a:ext>
            </a:extLst>
          </p:cNvPr>
          <p:cNvSpPr>
            <a:spLocks noGrp="1"/>
          </p:cNvSpPr>
          <p:nvPr>
            <p:ph type="dt" sz="half" idx="10"/>
          </p:nvPr>
        </p:nvSpPr>
        <p:spPr/>
        <p:txBody>
          <a:bodyPr/>
          <a:lstStyle/>
          <a:p>
            <a:fld id="{84B79D43-DAE6-0F47-A9C1-04982654FBFB}" type="datetimeFigureOut">
              <a:rPr kumimoji="1" lang="zh-CN" altLang="en-US" smtClean="0"/>
              <a:pPr/>
              <a:t>2021/9/17</a:t>
            </a:fld>
            <a:endParaRPr kumimoji="1" lang="zh-CN" altLang="en-US"/>
          </a:p>
        </p:txBody>
      </p:sp>
      <p:sp>
        <p:nvSpPr>
          <p:cNvPr id="8" name="页脚占位符 7">
            <a:extLst>
              <a:ext uri="{FF2B5EF4-FFF2-40B4-BE49-F238E27FC236}">
                <a16:creationId xmlns="" xmlns:a16="http://schemas.microsoft.com/office/drawing/2014/main"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 xmlns:a16="http://schemas.microsoft.com/office/drawing/2014/main" id="{BF90AAA6-55AF-1F43-85E0-154D6A6111AB}"/>
              </a:ext>
            </a:extLst>
          </p:cNvPr>
          <p:cNvSpPr>
            <a:spLocks noGrp="1"/>
          </p:cNvSpPr>
          <p:nvPr>
            <p:ph type="sldNum" sz="quarter" idx="12"/>
          </p:nvPr>
        </p:nvSpPr>
        <p:spPr/>
        <p:txBody>
          <a:bodyPr/>
          <a:lstStyle/>
          <a:p>
            <a:fld id="{EEF17B97-31AA-F046-A2B1-CB7B8C901C9E}" type="slidenum">
              <a:rPr kumimoji="1" lang="zh-CN" altLang="en-US" smtClean="0"/>
              <a:pPr/>
              <a:t>‹#›</a:t>
            </a:fld>
            <a:endParaRPr kumimoji="1" lang="zh-CN" altLang="en-US"/>
          </a:p>
        </p:txBody>
      </p:sp>
    </p:spTree>
    <p:extLst>
      <p:ext uri="{BB962C8B-B14F-4D97-AF65-F5344CB8AC3E}">
        <p14:creationId xmlns="" xmlns:p14="http://schemas.microsoft.com/office/powerpoint/2010/main" val="286551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 xmlns:a16="http://schemas.microsoft.com/office/drawing/2014/main" id="{FE2BD9DE-4F17-9E46-85D8-E2B12EE2279A}"/>
              </a:ext>
            </a:extLst>
          </p:cNvPr>
          <p:cNvSpPr>
            <a:spLocks noGrp="1"/>
          </p:cNvSpPr>
          <p:nvPr>
            <p:ph type="dt" sz="half" idx="10"/>
          </p:nvPr>
        </p:nvSpPr>
        <p:spPr/>
        <p:txBody>
          <a:bodyPr/>
          <a:lstStyle/>
          <a:p>
            <a:fld id="{84B79D43-DAE6-0F47-A9C1-04982654FBFB}" type="datetimeFigureOut">
              <a:rPr kumimoji="1" lang="zh-CN" altLang="en-US" smtClean="0"/>
              <a:pPr/>
              <a:t>2021/9/17</a:t>
            </a:fld>
            <a:endParaRPr kumimoji="1" lang="zh-CN" altLang="en-US"/>
          </a:p>
        </p:txBody>
      </p:sp>
      <p:sp>
        <p:nvSpPr>
          <p:cNvPr id="4" name="页脚占位符 3">
            <a:extLst>
              <a:ext uri="{FF2B5EF4-FFF2-40B4-BE49-F238E27FC236}">
                <a16:creationId xmlns="" xmlns:a16="http://schemas.microsoft.com/office/drawing/2014/main"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 xmlns:a16="http://schemas.microsoft.com/office/drawing/2014/main" id="{F1B1DDF3-917A-F04E-96B7-4D0D88E63782}"/>
              </a:ext>
            </a:extLst>
          </p:cNvPr>
          <p:cNvSpPr>
            <a:spLocks noGrp="1"/>
          </p:cNvSpPr>
          <p:nvPr>
            <p:ph type="sldNum" sz="quarter" idx="12"/>
          </p:nvPr>
        </p:nvSpPr>
        <p:spPr/>
        <p:txBody>
          <a:bodyPr/>
          <a:lstStyle/>
          <a:p>
            <a:fld id="{EEF17B97-31AA-F046-A2B1-CB7B8C901C9E}" type="slidenum">
              <a:rPr kumimoji="1" lang="zh-CN" altLang="en-US" smtClean="0"/>
              <a:pPr/>
              <a:t>‹#›</a:t>
            </a:fld>
            <a:endParaRPr kumimoji="1" lang="zh-CN" altLang="en-US"/>
          </a:p>
        </p:txBody>
      </p:sp>
    </p:spTree>
    <p:extLst>
      <p:ext uri="{BB962C8B-B14F-4D97-AF65-F5344CB8AC3E}">
        <p14:creationId xmlns="" xmlns:p14="http://schemas.microsoft.com/office/powerpoint/2010/main" val="280396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0AF1B7EC-7263-EF4F-B8F8-7BC4A0926652}"/>
              </a:ext>
            </a:extLst>
          </p:cNvPr>
          <p:cNvSpPr>
            <a:spLocks noGrp="1"/>
          </p:cNvSpPr>
          <p:nvPr>
            <p:ph type="dt" sz="half" idx="10"/>
          </p:nvPr>
        </p:nvSpPr>
        <p:spPr/>
        <p:txBody>
          <a:bodyPr/>
          <a:lstStyle/>
          <a:p>
            <a:fld id="{84B79D43-DAE6-0F47-A9C1-04982654FBFB}" type="datetimeFigureOut">
              <a:rPr kumimoji="1" lang="zh-CN" altLang="en-US" smtClean="0"/>
              <a:pPr/>
              <a:t>2021/9/17</a:t>
            </a:fld>
            <a:endParaRPr kumimoji="1" lang="zh-CN" altLang="en-US"/>
          </a:p>
        </p:txBody>
      </p:sp>
      <p:sp>
        <p:nvSpPr>
          <p:cNvPr id="3" name="页脚占位符 2">
            <a:extLst>
              <a:ext uri="{FF2B5EF4-FFF2-40B4-BE49-F238E27FC236}">
                <a16:creationId xmlns="" xmlns:a16="http://schemas.microsoft.com/office/drawing/2014/main"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 xmlns:a16="http://schemas.microsoft.com/office/drawing/2014/main" id="{8581E859-109B-1D4E-BD7F-295BD77D5879}"/>
              </a:ext>
            </a:extLst>
          </p:cNvPr>
          <p:cNvSpPr>
            <a:spLocks noGrp="1"/>
          </p:cNvSpPr>
          <p:nvPr>
            <p:ph type="sldNum" sz="quarter" idx="12"/>
          </p:nvPr>
        </p:nvSpPr>
        <p:spPr/>
        <p:txBody>
          <a:bodyPr/>
          <a:lstStyle/>
          <a:p>
            <a:fld id="{EEF17B97-31AA-F046-A2B1-CB7B8C901C9E}" type="slidenum">
              <a:rPr kumimoji="1" lang="zh-CN" altLang="en-US" smtClean="0"/>
              <a:pPr/>
              <a:t>‹#›</a:t>
            </a:fld>
            <a:endParaRPr kumimoji="1" lang="zh-CN" altLang="en-US"/>
          </a:p>
        </p:txBody>
      </p:sp>
    </p:spTree>
    <p:extLst>
      <p:ext uri="{BB962C8B-B14F-4D97-AF65-F5344CB8AC3E}">
        <p14:creationId xmlns="" xmlns:p14="http://schemas.microsoft.com/office/powerpoint/2010/main" val="254697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 xmlns:a16="http://schemas.microsoft.com/office/drawing/2014/main"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 xmlns:a16="http://schemas.microsoft.com/office/drawing/2014/main"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 xmlns:a16="http://schemas.microsoft.com/office/drawing/2014/main" id="{DE198175-F7BB-9649-87FC-791054344719}"/>
              </a:ext>
            </a:extLst>
          </p:cNvPr>
          <p:cNvSpPr>
            <a:spLocks noGrp="1"/>
          </p:cNvSpPr>
          <p:nvPr>
            <p:ph type="dt" sz="half" idx="10"/>
          </p:nvPr>
        </p:nvSpPr>
        <p:spPr/>
        <p:txBody>
          <a:bodyPr/>
          <a:lstStyle/>
          <a:p>
            <a:fld id="{84B79D43-DAE6-0F47-A9C1-04982654FBFB}" type="datetimeFigureOut">
              <a:rPr kumimoji="1" lang="zh-CN" altLang="en-US" smtClean="0"/>
              <a:pPr/>
              <a:t>2021/9/17</a:t>
            </a:fld>
            <a:endParaRPr kumimoji="1" lang="zh-CN" altLang="en-US"/>
          </a:p>
        </p:txBody>
      </p:sp>
      <p:sp>
        <p:nvSpPr>
          <p:cNvPr id="6" name="页脚占位符 5">
            <a:extLst>
              <a:ext uri="{FF2B5EF4-FFF2-40B4-BE49-F238E27FC236}">
                <a16:creationId xmlns="" xmlns:a16="http://schemas.microsoft.com/office/drawing/2014/main"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 xmlns:a16="http://schemas.microsoft.com/office/drawing/2014/main" id="{92ABE2F8-7F2B-084D-AA59-F1D650034195}"/>
              </a:ext>
            </a:extLst>
          </p:cNvPr>
          <p:cNvSpPr>
            <a:spLocks noGrp="1"/>
          </p:cNvSpPr>
          <p:nvPr>
            <p:ph type="sldNum" sz="quarter" idx="12"/>
          </p:nvPr>
        </p:nvSpPr>
        <p:spPr/>
        <p:txBody>
          <a:bodyPr/>
          <a:lstStyle/>
          <a:p>
            <a:fld id="{EEF17B97-31AA-F046-A2B1-CB7B8C901C9E}" type="slidenum">
              <a:rPr kumimoji="1" lang="zh-CN" altLang="en-US" smtClean="0"/>
              <a:pPr/>
              <a:t>‹#›</a:t>
            </a:fld>
            <a:endParaRPr kumimoji="1" lang="zh-CN" altLang="en-US"/>
          </a:p>
        </p:txBody>
      </p:sp>
    </p:spTree>
    <p:extLst>
      <p:ext uri="{BB962C8B-B14F-4D97-AF65-F5344CB8AC3E}">
        <p14:creationId xmlns="" xmlns:p14="http://schemas.microsoft.com/office/powerpoint/2010/main" val="135397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pPr/>
              <a:t>2021/9/17</a:t>
            </a:fld>
            <a:endParaRPr lang="zh-CN" altLang="en-US"/>
          </a:p>
        </p:txBody>
      </p:sp>
      <p:sp>
        <p:nvSpPr>
          <p:cNvPr id="5" name="页脚占位符 4">
            <a:extLst>
              <a:ext uri="{FF2B5EF4-FFF2-40B4-BE49-F238E27FC236}">
                <a16:creationId xmlns=""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pPr/>
              <a:t>‹#›</a:t>
            </a:fld>
            <a:endParaRPr lang="zh-CN" altLang="en-US"/>
          </a:p>
        </p:txBody>
      </p:sp>
    </p:spTree>
    <p:extLst>
      <p:ext uri="{BB962C8B-B14F-4D97-AF65-F5344CB8AC3E}">
        <p14:creationId xmlns="" xmlns:p14="http://schemas.microsoft.com/office/powerpoint/2010/main" val="3247163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 xmlns:a16="http://schemas.microsoft.com/office/drawing/2014/main"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 xmlns:a16="http://schemas.microsoft.com/office/drawing/2014/main"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 xmlns:a16="http://schemas.microsoft.com/office/drawing/2014/main" id="{9EFCCCA7-808E-BA49-9D15-415B8AA9BFC1}"/>
              </a:ext>
            </a:extLst>
          </p:cNvPr>
          <p:cNvSpPr>
            <a:spLocks noGrp="1"/>
          </p:cNvSpPr>
          <p:nvPr>
            <p:ph type="dt" sz="half" idx="10"/>
          </p:nvPr>
        </p:nvSpPr>
        <p:spPr/>
        <p:txBody>
          <a:bodyPr/>
          <a:lstStyle/>
          <a:p>
            <a:fld id="{84B79D43-DAE6-0F47-A9C1-04982654FBFB}" type="datetimeFigureOut">
              <a:rPr kumimoji="1" lang="zh-CN" altLang="en-US" smtClean="0"/>
              <a:pPr/>
              <a:t>2021/9/17</a:t>
            </a:fld>
            <a:endParaRPr kumimoji="1" lang="zh-CN" altLang="en-US"/>
          </a:p>
        </p:txBody>
      </p:sp>
      <p:sp>
        <p:nvSpPr>
          <p:cNvPr id="6" name="页脚占位符 5">
            <a:extLst>
              <a:ext uri="{FF2B5EF4-FFF2-40B4-BE49-F238E27FC236}">
                <a16:creationId xmlns="" xmlns:a16="http://schemas.microsoft.com/office/drawing/2014/main"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 xmlns:a16="http://schemas.microsoft.com/office/drawing/2014/main" id="{C18CB2A8-5CD9-D04E-B567-7EBEF490AB7F}"/>
              </a:ext>
            </a:extLst>
          </p:cNvPr>
          <p:cNvSpPr>
            <a:spLocks noGrp="1"/>
          </p:cNvSpPr>
          <p:nvPr>
            <p:ph type="sldNum" sz="quarter" idx="12"/>
          </p:nvPr>
        </p:nvSpPr>
        <p:spPr/>
        <p:txBody>
          <a:bodyPr/>
          <a:lstStyle/>
          <a:p>
            <a:fld id="{EEF17B97-31AA-F046-A2B1-CB7B8C901C9E}" type="slidenum">
              <a:rPr kumimoji="1" lang="zh-CN" altLang="en-US" smtClean="0"/>
              <a:pPr/>
              <a:t>‹#›</a:t>
            </a:fld>
            <a:endParaRPr kumimoji="1" lang="zh-CN" altLang="en-US"/>
          </a:p>
        </p:txBody>
      </p:sp>
    </p:spTree>
    <p:extLst>
      <p:ext uri="{BB962C8B-B14F-4D97-AF65-F5344CB8AC3E}">
        <p14:creationId xmlns="" xmlns:p14="http://schemas.microsoft.com/office/powerpoint/2010/main" val="1331961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 xmlns:a16="http://schemas.microsoft.com/office/drawing/2014/main"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 xmlns:a16="http://schemas.microsoft.com/office/drawing/2014/main" id="{EF2FC632-FBB0-AC4F-A2C8-C309889175E8}"/>
              </a:ext>
            </a:extLst>
          </p:cNvPr>
          <p:cNvSpPr>
            <a:spLocks noGrp="1"/>
          </p:cNvSpPr>
          <p:nvPr>
            <p:ph type="dt" sz="half" idx="10"/>
          </p:nvPr>
        </p:nvSpPr>
        <p:spPr/>
        <p:txBody>
          <a:bodyPr/>
          <a:lstStyle/>
          <a:p>
            <a:fld id="{84B79D43-DAE6-0F47-A9C1-04982654FBFB}" type="datetimeFigureOut">
              <a:rPr kumimoji="1" lang="zh-CN" altLang="en-US" smtClean="0"/>
              <a:pPr/>
              <a:t>2021/9/17</a:t>
            </a:fld>
            <a:endParaRPr kumimoji="1" lang="zh-CN" altLang="en-US"/>
          </a:p>
        </p:txBody>
      </p:sp>
      <p:sp>
        <p:nvSpPr>
          <p:cNvPr id="5" name="页脚占位符 4">
            <a:extLst>
              <a:ext uri="{FF2B5EF4-FFF2-40B4-BE49-F238E27FC236}">
                <a16:creationId xmlns="" xmlns:a16="http://schemas.microsoft.com/office/drawing/2014/main"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a16="http://schemas.microsoft.com/office/drawing/2014/main" id="{47B6FE20-DD6A-434B-8F8B-53D28B1A6E52}"/>
              </a:ext>
            </a:extLst>
          </p:cNvPr>
          <p:cNvSpPr>
            <a:spLocks noGrp="1"/>
          </p:cNvSpPr>
          <p:nvPr>
            <p:ph type="sldNum" sz="quarter" idx="12"/>
          </p:nvPr>
        </p:nvSpPr>
        <p:spPr/>
        <p:txBody>
          <a:bodyPr/>
          <a:lstStyle/>
          <a:p>
            <a:fld id="{EEF17B97-31AA-F046-A2B1-CB7B8C901C9E}" type="slidenum">
              <a:rPr kumimoji="1" lang="zh-CN" altLang="en-US" smtClean="0"/>
              <a:pPr/>
              <a:t>‹#›</a:t>
            </a:fld>
            <a:endParaRPr kumimoji="1" lang="zh-CN" altLang="en-US"/>
          </a:p>
        </p:txBody>
      </p:sp>
    </p:spTree>
    <p:extLst>
      <p:ext uri="{BB962C8B-B14F-4D97-AF65-F5344CB8AC3E}">
        <p14:creationId xmlns="" xmlns:p14="http://schemas.microsoft.com/office/powerpoint/2010/main" val="1766601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 xmlns:a16="http://schemas.microsoft.com/office/drawing/2014/main"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 xmlns:a16="http://schemas.microsoft.com/office/drawing/2014/main" id="{6ED0EFA3-E423-1E43-9429-EFEE76FC64A0}"/>
              </a:ext>
            </a:extLst>
          </p:cNvPr>
          <p:cNvSpPr>
            <a:spLocks noGrp="1"/>
          </p:cNvSpPr>
          <p:nvPr>
            <p:ph type="dt" sz="half" idx="10"/>
          </p:nvPr>
        </p:nvSpPr>
        <p:spPr/>
        <p:txBody>
          <a:bodyPr/>
          <a:lstStyle/>
          <a:p>
            <a:fld id="{84B79D43-DAE6-0F47-A9C1-04982654FBFB}" type="datetimeFigureOut">
              <a:rPr kumimoji="1" lang="zh-CN" altLang="en-US" smtClean="0"/>
              <a:pPr/>
              <a:t>2021/9/17</a:t>
            </a:fld>
            <a:endParaRPr kumimoji="1" lang="zh-CN" altLang="en-US"/>
          </a:p>
        </p:txBody>
      </p:sp>
      <p:sp>
        <p:nvSpPr>
          <p:cNvPr id="5" name="页脚占位符 4">
            <a:extLst>
              <a:ext uri="{FF2B5EF4-FFF2-40B4-BE49-F238E27FC236}">
                <a16:creationId xmlns="" xmlns:a16="http://schemas.microsoft.com/office/drawing/2014/main"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a16="http://schemas.microsoft.com/office/drawing/2014/main" id="{A76B1616-54B9-7149-8109-223505AD0D8E}"/>
              </a:ext>
            </a:extLst>
          </p:cNvPr>
          <p:cNvSpPr>
            <a:spLocks noGrp="1"/>
          </p:cNvSpPr>
          <p:nvPr>
            <p:ph type="sldNum" sz="quarter" idx="12"/>
          </p:nvPr>
        </p:nvSpPr>
        <p:spPr/>
        <p:txBody>
          <a:bodyPr/>
          <a:lstStyle/>
          <a:p>
            <a:fld id="{EEF17B97-31AA-F046-A2B1-CB7B8C901C9E}" type="slidenum">
              <a:rPr kumimoji="1" lang="zh-CN" altLang="en-US" smtClean="0"/>
              <a:pPr/>
              <a:t>‹#›</a:t>
            </a:fld>
            <a:endParaRPr kumimoji="1" lang="zh-CN" altLang="en-US"/>
          </a:p>
        </p:txBody>
      </p:sp>
    </p:spTree>
    <p:extLst>
      <p:ext uri="{BB962C8B-B14F-4D97-AF65-F5344CB8AC3E}">
        <p14:creationId xmlns="" xmlns:p14="http://schemas.microsoft.com/office/powerpoint/2010/main" val="206281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 xmlns:p14="http://schemas.microsoft.com/office/powerpoint/2010/main" val="3617652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92251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50009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22726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27171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8104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0721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pPr/>
              <a:t>2021/9/17</a:t>
            </a:fld>
            <a:endParaRPr lang="zh-CN" altLang="en-US"/>
          </a:p>
        </p:txBody>
      </p:sp>
      <p:sp>
        <p:nvSpPr>
          <p:cNvPr id="5" name="页脚占位符 4">
            <a:extLst>
              <a:ext uri="{FF2B5EF4-FFF2-40B4-BE49-F238E27FC236}">
                <a16:creationId xmlns=""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pPr/>
              <a:t>‹#›</a:t>
            </a:fld>
            <a:endParaRPr lang="zh-CN" altLang="en-US"/>
          </a:p>
        </p:txBody>
      </p:sp>
    </p:spTree>
    <p:extLst>
      <p:ext uri="{BB962C8B-B14F-4D97-AF65-F5344CB8AC3E}">
        <p14:creationId xmlns="" xmlns:p14="http://schemas.microsoft.com/office/powerpoint/2010/main" val="2546743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pPr/>
              <a:t>2021/9/17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pPr/>
              <a:t>‹#›</a:t>
            </a:fld>
            <a:endParaRPr lang="zh-CN" altLang="en-US"/>
          </a:p>
        </p:txBody>
      </p:sp>
    </p:spTree>
    <p:extLst>
      <p:ext uri="{BB962C8B-B14F-4D97-AF65-F5344CB8AC3E}">
        <p14:creationId xmlns="" xmlns:p14="http://schemas.microsoft.com/office/powerpoint/2010/main" val="17571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 xmlns:p14="http://schemas.microsoft.com/office/powerpoint/2010/main" val="105217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46685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73484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35610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88574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88141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895968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pPr/>
              <a:t>2021/9/17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pPr/>
              <a:t>‹#›</a:t>
            </a:fld>
            <a:endParaRPr lang="zh-CN" altLang="en-US"/>
          </a:p>
        </p:txBody>
      </p:sp>
    </p:spTree>
    <p:extLst>
      <p:ext uri="{BB962C8B-B14F-4D97-AF65-F5344CB8AC3E}">
        <p14:creationId xmlns="" xmlns:p14="http://schemas.microsoft.com/office/powerpoint/2010/main" val="2945945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9930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pPr/>
              <a:t>2021/9/17</a:t>
            </a:fld>
            <a:endParaRPr lang="zh-CN" altLang="en-US"/>
          </a:p>
        </p:txBody>
      </p:sp>
      <p:sp>
        <p:nvSpPr>
          <p:cNvPr id="6" name="页脚占位符 5">
            <a:extLst>
              <a:ext uri="{FF2B5EF4-FFF2-40B4-BE49-F238E27FC236}">
                <a16:creationId xmlns=""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pPr/>
              <a:t>‹#›</a:t>
            </a:fld>
            <a:endParaRPr lang="zh-CN" altLang="en-US"/>
          </a:p>
        </p:txBody>
      </p:sp>
    </p:spTree>
    <p:extLst>
      <p:ext uri="{BB962C8B-B14F-4D97-AF65-F5344CB8AC3E}">
        <p14:creationId xmlns="" xmlns:p14="http://schemas.microsoft.com/office/powerpoint/2010/main" val="2924091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66996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48490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6764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pPr/>
              <a:t>2021/9/17</a:t>
            </a:fld>
            <a:endParaRPr lang="zh-CN" altLang="en-US"/>
          </a:p>
        </p:txBody>
      </p:sp>
      <p:sp>
        <p:nvSpPr>
          <p:cNvPr id="8" name="页脚占位符 7">
            <a:extLst>
              <a:ext uri="{FF2B5EF4-FFF2-40B4-BE49-F238E27FC236}">
                <a16:creationId xmlns=""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pPr/>
              <a:t>‹#›</a:t>
            </a:fld>
            <a:endParaRPr lang="zh-CN" altLang="en-US"/>
          </a:p>
        </p:txBody>
      </p:sp>
    </p:spTree>
    <p:extLst>
      <p:ext uri="{BB962C8B-B14F-4D97-AF65-F5344CB8AC3E}">
        <p14:creationId xmlns="" xmlns:p14="http://schemas.microsoft.com/office/powerpoint/2010/main" val="1829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pPr/>
              <a:t>2021/9/17</a:t>
            </a:fld>
            <a:endParaRPr lang="zh-CN" altLang="en-US"/>
          </a:p>
        </p:txBody>
      </p:sp>
      <p:sp>
        <p:nvSpPr>
          <p:cNvPr id="4" name="页脚占位符 3">
            <a:extLst>
              <a:ext uri="{FF2B5EF4-FFF2-40B4-BE49-F238E27FC236}">
                <a16:creationId xmlns=""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pPr/>
              <a:t>‹#›</a:t>
            </a:fld>
            <a:endParaRPr lang="zh-CN" altLang="en-US"/>
          </a:p>
        </p:txBody>
      </p:sp>
    </p:spTree>
    <p:extLst>
      <p:ext uri="{BB962C8B-B14F-4D97-AF65-F5344CB8AC3E}">
        <p14:creationId xmlns="" xmlns:p14="http://schemas.microsoft.com/office/powerpoint/2010/main" val="155825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pPr/>
              <a:t>2021/9/17</a:t>
            </a:fld>
            <a:endParaRPr lang="zh-CN" altLang="en-US"/>
          </a:p>
        </p:txBody>
      </p:sp>
      <p:sp>
        <p:nvSpPr>
          <p:cNvPr id="3" name="页脚占位符 2">
            <a:extLst>
              <a:ext uri="{FF2B5EF4-FFF2-40B4-BE49-F238E27FC236}">
                <a16:creationId xmlns=""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pPr/>
              <a:t>‹#›</a:t>
            </a:fld>
            <a:endParaRPr lang="zh-CN" altLang="en-US"/>
          </a:p>
        </p:txBody>
      </p:sp>
    </p:spTree>
    <p:extLst>
      <p:ext uri="{BB962C8B-B14F-4D97-AF65-F5344CB8AC3E}">
        <p14:creationId xmlns="" xmlns:p14="http://schemas.microsoft.com/office/powerpoint/2010/main" val="148508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pPr/>
              <a:t>2021/9/17</a:t>
            </a:fld>
            <a:endParaRPr lang="zh-CN" altLang="en-US"/>
          </a:p>
        </p:txBody>
      </p:sp>
      <p:sp>
        <p:nvSpPr>
          <p:cNvPr id="6" name="页脚占位符 5">
            <a:extLst>
              <a:ext uri="{FF2B5EF4-FFF2-40B4-BE49-F238E27FC236}">
                <a16:creationId xmlns=""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pPr/>
              <a:t>‹#›</a:t>
            </a:fld>
            <a:endParaRPr lang="zh-CN" altLang="en-US"/>
          </a:p>
        </p:txBody>
      </p:sp>
    </p:spTree>
    <p:extLst>
      <p:ext uri="{BB962C8B-B14F-4D97-AF65-F5344CB8AC3E}">
        <p14:creationId xmlns="" xmlns:p14="http://schemas.microsoft.com/office/powerpoint/2010/main" val="268525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pPr/>
              <a:t>2021/9/17</a:t>
            </a:fld>
            <a:endParaRPr lang="zh-CN" altLang="en-US"/>
          </a:p>
        </p:txBody>
      </p:sp>
      <p:sp>
        <p:nvSpPr>
          <p:cNvPr id="6" name="页脚占位符 5">
            <a:extLst>
              <a:ext uri="{FF2B5EF4-FFF2-40B4-BE49-F238E27FC236}">
                <a16:creationId xmlns=""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pPr/>
              <a:t>‹#›</a:t>
            </a:fld>
            <a:endParaRPr lang="zh-CN" altLang="en-US"/>
          </a:p>
        </p:txBody>
      </p:sp>
    </p:spTree>
    <p:extLst>
      <p:ext uri="{BB962C8B-B14F-4D97-AF65-F5344CB8AC3E}">
        <p14:creationId xmlns="" xmlns:p14="http://schemas.microsoft.com/office/powerpoint/2010/main" val="266077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pPr/>
              <a:t>2021/9/17</a:t>
            </a:fld>
            <a:endParaRPr lang="zh-CN" altLang="en-US"/>
          </a:p>
        </p:txBody>
      </p:sp>
      <p:sp>
        <p:nvSpPr>
          <p:cNvPr id="5" name="页脚占位符 4">
            <a:extLst>
              <a:ext uri="{FF2B5EF4-FFF2-40B4-BE49-F238E27FC236}">
                <a16:creationId xmlns=""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pPr/>
              <a:t>‹#›</a:t>
            </a:fld>
            <a:endParaRPr lang="zh-CN" altLang="en-US"/>
          </a:p>
        </p:txBody>
      </p:sp>
      <p:sp>
        <p:nvSpPr>
          <p:cNvPr id="8" name="TextBox 7">
            <a:extLst>
              <a:ext uri="{FF2B5EF4-FFF2-40B4-BE49-F238E27FC236}">
                <a16:creationId xmlns=""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146928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 xmlns:a16="http://schemas.microsoft.com/office/drawing/2014/main"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 xmlns:a16="http://schemas.microsoft.com/office/drawing/2014/main"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pPr/>
              <a:t>2021/9/17</a:t>
            </a:fld>
            <a:endParaRPr kumimoji="1" lang="zh-CN" altLang="en-US"/>
          </a:p>
        </p:txBody>
      </p:sp>
      <p:sp>
        <p:nvSpPr>
          <p:cNvPr id="5" name="页脚占位符 4">
            <a:extLst>
              <a:ext uri="{FF2B5EF4-FFF2-40B4-BE49-F238E27FC236}">
                <a16:creationId xmlns="" xmlns:a16="http://schemas.microsoft.com/office/drawing/2014/main"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 xmlns:a16="http://schemas.microsoft.com/office/drawing/2014/main"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pPr/>
              <a:t>‹#›</a:t>
            </a:fld>
            <a:endParaRPr kumimoji="1" lang="zh-CN" altLang="en-US"/>
          </a:p>
        </p:txBody>
      </p:sp>
    </p:spTree>
    <p:extLst>
      <p:ext uri="{BB962C8B-B14F-4D97-AF65-F5344CB8AC3E}">
        <p14:creationId xmlns="" xmlns:p14="http://schemas.microsoft.com/office/powerpoint/2010/main" val="32326506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321328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26257441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 xmlns:p14="http://schemas.microsoft.com/office/powerpoint/2010/main" val="347069257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9.wdp"/><Relationship Id="rId5" Type="http://schemas.openxmlformats.org/officeDocument/2006/relationships/image" Target="../media/image19.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3.xml"/><Relationship Id="rId4" Type="http://schemas.microsoft.com/office/2007/relationships/hdphoto" Target="../media/hdphoto12.wdp"/></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13.wdp"/><Relationship Id="rId5" Type="http://schemas.openxmlformats.org/officeDocument/2006/relationships/image" Target="../media/image25.png"/><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15.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79EE9E45-660C-4CFE-AE26-C5F4CC0F0270}"/>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35073" y="485804"/>
            <a:ext cx="1167093" cy="615090"/>
          </a:xfrm>
          <a:prstGeom prst="rect">
            <a:avLst/>
          </a:prstGeom>
        </p:spPr>
      </p:pic>
      <p:sp>
        <p:nvSpPr>
          <p:cNvPr id="26" name="TextBox 25">
            <a:extLst>
              <a:ext uri="{FF2B5EF4-FFF2-40B4-BE49-F238E27FC236}">
                <a16:creationId xmlns="" xmlns:a16="http://schemas.microsoft.com/office/drawing/2014/main" id="{58F5EE74-961A-4919-BD83-A779EA25FE0D}"/>
              </a:ext>
            </a:extLst>
          </p:cNvPr>
          <p:cNvSpPr txBox="1"/>
          <p:nvPr/>
        </p:nvSpPr>
        <p:spPr>
          <a:xfrm>
            <a:off x="2618913" y="430377"/>
            <a:ext cx="7706733" cy="969433"/>
          </a:xfrm>
          <a:prstGeom prst="rect">
            <a:avLst/>
          </a:prstGeom>
          <a:noFill/>
        </p:spPr>
        <p:txBody>
          <a:bodyPr wrap="square" rtlCol="0">
            <a:spAutoFit/>
          </a:bodyPr>
          <a:lstStyle/>
          <a:p>
            <a:pPr defTabSz="1219170">
              <a:lnSpc>
                <a:spcPct val="150000"/>
              </a:lnSpc>
              <a:buClr>
                <a:srgbClr val="000000"/>
              </a:buClr>
            </a:pPr>
            <a:r>
              <a:rPr lang="vi-VN" sz="4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 thích được khen về điều gì?</a:t>
            </a:r>
            <a:endParaRPr lang="en-US" sz="4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a:extLst>
              <a:ext uri="{FF2B5EF4-FFF2-40B4-BE49-F238E27FC236}">
                <a16:creationId xmlns="" xmlns:a16="http://schemas.microsoft.com/office/drawing/2014/main" id="{2EA4EF4C-97FC-4656-AD14-9417D2FA4DD3}"/>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628256" y="1698727"/>
            <a:ext cx="9025864" cy="4071757"/>
          </a:xfrm>
          <a:prstGeom prst="rect">
            <a:avLst/>
          </a:prstGeom>
        </p:spPr>
      </p:pic>
    </p:spTree>
    <p:extLst>
      <p:ext uri="{BB962C8B-B14F-4D97-AF65-F5344CB8AC3E}">
        <p14:creationId xmlns="" xmlns:p14="http://schemas.microsoft.com/office/powerpoint/2010/main" val="27882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1000"/>
                                        <p:tgtEl>
                                          <p:spTgt spid="26">
                                            <p:txEl>
                                              <p:pRg st="0" end="0"/>
                                            </p:txEl>
                                          </p:spTgt>
                                        </p:tgtEl>
                                      </p:cBhvr>
                                    </p:animEffect>
                                    <p:anim calcmode="lin" valueType="num">
                                      <p:cBhvr>
                                        <p:cTn id="15"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 xmlns:a16="http://schemas.microsoft.com/office/drawing/2014/main" id="{B719070F-86E8-4D9C-853E-C9D80B6EFA48}"/>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 xmlns:a14="http://schemas.microsoft.com/office/drawing/2010/main">
                  <a14:imgLayer r:embed="rId4">
                    <a14:imgEffect>
                      <a14:sharpenSoften amount="50000"/>
                    </a14:imgEffect>
                  </a14:imgLayer>
                </a14:imgProps>
              </a:ext>
              <a:ext uri="{28A0092B-C50C-407E-A947-70E740481C1C}">
                <a14:useLocalDpi xmlns="" xmlns:a14="http://schemas.microsoft.com/office/drawing/2010/main" val="0"/>
              </a:ext>
            </a:extLst>
          </a:blip>
          <a:srcRect l="9278" t="9847" r="5150" b="16402"/>
          <a:stretch/>
        </p:blipFill>
        <p:spPr bwMode="auto">
          <a:xfrm>
            <a:off x="508197" y="290004"/>
            <a:ext cx="787155" cy="678427"/>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Box 20">
            <a:extLst>
              <a:ext uri="{FF2B5EF4-FFF2-40B4-BE49-F238E27FC236}">
                <a16:creationId xmlns="" xmlns:a16="http://schemas.microsoft.com/office/drawing/2014/main" id="{BB2740F3-EEAA-44BF-9160-36C91277BD7E}"/>
              </a:ext>
            </a:extLst>
          </p:cNvPr>
          <p:cNvSpPr txBox="1"/>
          <p:nvPr/>
        </p:nvSpPr>
        <p:spPr>
          <a:xfrm>
            <a:off x="2036192" y="362195"/>
            <a:ext cx="6943917" cy="830997"/>
          </a:xfrm>
          <a:prstGeom prst="rect">
            <a:avLst/>
          </a:prstGeom>
          <a:noFill/>
        </p:spPr>
        <p:txBody>
          <a:bodyPr wrap="square" rtlCol="0">
            <a:spAutoFit/>
          </a:bodyPr>
          <a:lstStyle/>
          <a:p>
            <a:pPr algn="just" defTabSz="1219170">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hươu và dê nói, voi em đã làm gì cho mình xinh hơn?</a:t>
            </a:r>
          </a:p>
        </p:txBody>
      </p:sp>
      <p:pic>
        <p:nvPicPr>
          <p:cNvPr id="22" name="Picture 21">
            <a:extLst>
              <a:ext uri="{FF2B5EF4-FFF2-40B4-BE49-F238E27FC236}">
                <a16:creationId xmlns="" xmlns:a16="http://schemas.microsoft.com/office/drawing/2014/main" id="{FFEC0E0E-0030-4047-A570-0501EDB232A7}"/>
              </a:ext>
            </a:extLst>
          </p:cNvPr>
          <p:cNvPicPr>
            <a:picLocks noChangeAspect="1"/>
          </p:cNvPicPr>
          <p:nvPr/>
        </p:nvPicPr>
        <p:blipFill>
          <a:blip r:embed="rId5">
            <a:extLst>
              <a:ext uri="{BEBA8EAE-BF5A-486C-A8C5-ECC9F3942E4B}">
                <a14:imgProps xmln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709270" y="1400574"/>
            <a:ext cx="1676400" cy="1917700"/>
          </a:xfrm>
          <a:prstGeom prst="rect">
            <a:avLst/>
          </a:prstGeom>
          <a:ln w="19050">
            <a:solidFill>
              <a:srgbClr val="0070C0"/>
            </a:solidFill>
          </a:ln>
        </p:spPr>
      </p:pic>
      <p:sp>
        <p:nvSpPr>
          <p:cNvPr id="23" name="TextBox 22">
            <a:extLst>
              <a:ext uri="{FF2B5EF4-FFF2-40B4-BE49-F238E27FC236}">
                <a16:creationId xmlns="" xmlns:a16="http://schemas.microsoft.com/office/drawing/2014/main" id="{5E15BA8D-2FA2-4960-AC7B-D23AF3697926}"/>
              </a:ext>
            </a:extLst>
          </p:cNvPr>
          <p:cNvSpPr txBox="1"/>
          <p:nvPr/>
        </p:nvSpPr>
        <p:spPr>
          <a:xfrm>
            <a:off x="594804" y="1291598"/>
            <a:ext cx="3000651" cy="2232727"/>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hươu nói, voi em đã nhặt vài cành cây khô rồi gài lên đầu.</a:t>
            </a:r>
          </a:p>
        </p:txBody>
      </p:sp>
      <p:sp>
        <p:nvSpPr>
          <p:cNvPr id="24" name="TextBox 23">
            <a:extLst>
              <a:ext uri="{FF2B5EF4-FFF2-40B4-BE49-F238E27FC236}">
                <a16:creationId xmlns="" xmlns:a16="http://schemas.microsoft.com/office/drawing/2014/main" id="{B61ED5EB-B528-4DD3-99B4-B91152A88EA3}"/>
              </a:ext>
            </a:extLst>
          </p:cNvPr>
          <p:cNvSpPr txBox="1"/>
          <p:nvPr/>
        </p:nvSpPr>
        <p:spPr>
          <a:xfrm>
            <a:off x="5432365" y="1520059"/>
            <a:ext cx="3799018" cy="1678729"/>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dê nói, voi em đã nhổ một khóm cỏ dại bên đường và gắn vào cằm.</a:t>
            </a:r>
          </a:p>
        </p:txBody>
      </p:sp>
      <p:pic>
        <p:nvPicPr>
          <p:cNvPr id="25" name="Picture 24">
            <a:extLst>
              <a:ext uri="{FF2B5EF4-FFF2-40B4-BE49-F238E27FC236}">
                <a16:creationId xmlns="" xmlns:a16="http://schemas.microsoft.com/office/drawing/2014/main" id="{51653EEB-DFFD-4A21-9E29-BDE88FAA1252}"/>
              </a:ext>
            </a:extLst>
          </p:cNvPr>
          <p:cNvPicPr>
            <a:picLocks noChangeAspect="1"/>
          </p:cNvPicPr>
          <p:nvPr/>
        </p:nvPicPr>
        <p:blipFill>
          <a:blip r:embed="rId7">
            <a:extLst>
              <a:ext uri="{BEBA8EAE-BF5A-486C-A8C5-ECC9F3942E4B}">
                <a14:imgProps xmln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9278079" y="1449111"/>
            <a:ext cx="1728227" cy="1917700"/>
          </a:xfrm>
          <a:prstGeom prst="rect">
            <a:avLst/>
          </a:prstGeom>
          <a:ln w="19050">
            <a:solidFill>
              <a:srgbClr val="0070C0"/>
            </a:solidFill>
          </a:ln>
        </p:spPr>
      </p:pic>
      <p:pic>
        <p:nvPicPr>
          <p:cNvPr id="26" name="Picture 2">
            <a:extLst>
              <a:ext uri="{FF2B5EF4-FFF2-40B4-BE49-F238E27FC236}">
                <a16:creationId xmlns="" xmlns:a16="http://schemas.microsoft.com/office/drawing/2014/main" id="{CB698662-12DF-4E75-953F-F2E9A4C638D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 xmlns:a14="http://schemas.microsoft.com/office/drawing/2010/main">
                  <a14:imgLayer r:embed="rId4">
                    <a14:imgEffect>
                      <a14:sharpenSoften amount="50000"/>
                    </a14:imgEffect>
                  </a14:imgLayer>
                </a14:imgProps>
              </a:ext>
              <a:ext uri="{28A0092B-C50C-407E-A947-70E740481C1C}">
                <a14:useLocalDpi xmlns="" xmlns:a14="http://schemas.microsoft.com/office/drawing/2010/main" val="0"/>
              </a:ext>
            </a:extLst>
          </a:blip>
          <a:srcRect l="9278" t="9847" r="5150" b="16402"/>
          <a:stretch/>
        </p:blipFill>
        <p:spPr bwMode="auto">
          <a:xfrm>
            <a:off x="1380132" y="3489739"/>
            <a:ext cx="787155" cy="678427"/>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TextBox 26">
            <a:extLst>
              <a:ext uri="{FF2B5EF4-FFF2-40B4-BE49-F238E27FC236}">
                <a16:creationId xmlns="" xmlns:a16="http://schemas.microsoft.com/office/drawing/2014/main" id="{729FC3EA-525F-4547-A0EC-FCB55CBCAFD3}"/>
              </a:ext>
            </a:extLst>
          </p:cNvPr>
          <p:cNvSpPr txBox="1"/>
          <p:nvPr/>
        </p:nvSpPr>
        <p:spPr>
          <a:xfrm>
            <a:off x="2036192" y="3629494"/>
            <a:ext cx="6943917" cy="461665"/>
          </a:xfrm>
          <a:prstGeom prst="rect">
            <a:avLst/>
          </a:prstGeom>
          <a:noFill/>
        </p:spPr>
        <p:txBody>
          <a:bodyPr wrap="square" rtlCol="0">
            <a:spAutoFit/>
          </a:bodyPr>
          <a:lstStyle/>
          <a:p>
            <a:pPr algn="just" defTabSz="1219170">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Trước sự thay đổi của voi em, voi anh đã nói gì?</a:t>
            </a:r>
          </a:p>
        </p:txBody>
      </p:sp>
      <p:pic>
        <p:nvPicPr>
          <p:cNvPr id="28" name="Picture 27">
            <a:extLst>
              <a:ext uri="{FF2B5EF4-FFF2-40B4-BE49-F238E27FC236}">
                <a16:creationId xmlns="" xmlns:a16="http://schemas.microsoft.com/office/drawing/2014/main" id="{F30E88E6-1A1E-4EBF-B691-5F47AD649F6B}"/>
              </a:ext>
            </a:extLst>
          </p:cNvPr>
          <p:cNvPicPr>
            <a:picLocks noChangeAspect="1"/>
          </p:cNvPicPr>
          <p:nvPr/>
        </p:nvPicPr>
        <p:blipFill>
          <a:blip r:embed="rId9">
            <a:extLst>
              <a:ext uri="{BEBA8EAE-BF5A-486C-A8C5-ECC9F3942E4B}">
                <a14:imgProps xmln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1888528" y="4181775"/>
            <a:ext cx="2913061" cy="1871304"/>
          </a:xfrm>
          <a:prstGeom prst="rect">
            <a:avLst/>
          </a:prstGeom>
          <a:ln w="19050">
            <a:solidFill>
              <a:srgbClr val="0070C0"/>
            </a:solidFill>
          </a:ln>
        </p:spPr>
      </p:pic>
      <p:sp>
        <p:nvSpPr>
          <p:cNvPr id="29" name="TextBox 28">
            <a:extLst>
              <a:ext uri="{FF2B5EF4-FFF2-40B4-BE49-F238E27FC236}">
                <a16:creationId xmlns="" xmlns:a16="http://schemas.microsoft.com/office/drawing/2014/main" id="{95555A7E-A7EE-4882-A6E9-0EE6FA6E775F}"/>
              </a:ext>
            </a:extLst>
          </p:cNvPr>
          <p:cNvSpPr txBox="1"/>
          <p:nvPr/>
        </p:nvSpPr>
        <p:spPr>
          <a:xfrm>
            <a:off x="4878172" y="4359961"/>
            <a:ext cx="5934830" cy="1678729"/>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Trước sự thay đổi của voi em, voi anh đã nói: “Trời ơi, sao em lại thêm sừng và râu thế này? Xấu lắm!”</a:t>
            </a:r>
          </a:p>
        </p:txBody>
      </p:sp>
    </p:spTree>
    <p:extLst>
      <p:ext uri="{BB962C8B-B14F-4D97-AF65-F5344CB8AC3E}">
        <p14:creationId xmlns="" xmlns:p14="http://schemas.microsoft.com/office/powerpoint/2010/main" val="6894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500"/>
                            </p:stCondLst>
                            <p:childTnLst>
                              <p:par>
                                <p:cTn id="19" presetID="1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ppt_x</p:attrName>
                                        </p:attrNameLst>
                                      </p:cBhvr>
                                      <p:tavLst>
                                        <p:tav tm="0">
                                          <p:val>
                                            <p:strVal val="#ppt_x-#ppt_w*1.125000"/>
                                          </p:val>
                                        </p:tav>
                                        <p:tav tm="100000">
                                          <p:val>
                                            <p:strVal val="#ppt_x"/>
                                          </p:val>
                                        </p:tav>
                                      </p:tavLst>
                                    </p:anim>
                                    <p:animEffect transition="in" filter="wipe(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500"/>
                            </p:stCondLst>
                            <p:childTnLst>
                              <p:par>
                                <p:cTn id="29" presetID="1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p:tgtEl>
                                          <p:spTgt spid="25"/>
                                        </p:tgtEl>
                                        <p:attrNameLst>
                                          <p:attrName>ppt_x</p:attrName>
                                        </p:attrNameLst>
                                      </p:cBhvr>
                                      <p:tavLst>
                                        <p:tav tm="0">
                                          <p:val>
                                            <p:strVal val="#ppt_x-#ppt_w*1.125000"/>
                                          </p:val>
                                        </p:tav>
                                        <p:tav tm="100000">
                                          <p:val>
                                            <p:strVal val="#ppt_x"/>
                                          </p:val>
                                        </p:tav>
                                      </p:tavLst>
                                    </p:anim>
                                    <p:animEffect transition="in" filter="wipe(righ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7"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7B64AB18-8E89-4BDA-9EBD-AF02CEAC242F}"/>
              </a:ext>
            </a:extLst>
          </p:cNvPr>
          <p:cNvSpPr txBox="1"/>
          <p:nvPr/>
        </p:nvSpPr>
        <p:spPr>
          <a:xfrm>
            <a:off x="853374" y="1032074"/>
            <a:ext cx="10120544"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Cuối cùng, voi em đã làm theo lời khuyên của voi anh. Sau khi bỏ sừng và râu đi, voi em thấy mình xinh đẹp hẳn lên.</a:t>
            </a:r>
          </a:p>
        </p:txBody>
      </p:sp>
      <p:sp>
        <p:nvSpPr>
          <p:cNvPr id="13" name="TextBox 12">
            <a:extLst>
              <a:ext uri="{FF2B5EF4-FFF2-40B4-BE49-F238E27FC236}">
                <a16:creationId xmlns="" xmlns:a16="http://schemas.microsoft.com/office/drawing/2014/main" id="{7B508064-AD99-450D-86AE-8B2FE1BA55D4}"/>
              </a:ext>
            </a:extLst>
          </p:cNvPr>
          <p:cNvSpPr txBox="1"/>
          <p:nvPr/>
        </p:nvSpPr>
        <p:spPr>
          <a:xfrm>
            <a:off x="807868" y="421458"/>
            <a:ext cx="10851472" cy="610616"/>
          </a:xfrm>
          <a:prstGeom prst="rect">
            <a:avLst/>
          </a:prstGeom>
          <a:noFill/>
        </p:spPr>
        <p:txBody>
          <a:bodyPr wrap="square" rtlCol="0">
            <a:spAutoFit/>
          </a:bodyPr>
          <a:lstStyle/>
          <a:p>
            <a:pPr algn="just" defTabSz="1219170">
              <a:lnSpc>
                <a:spcPct val="150000"/>
              </a:lnSpc>
              <a:buClr>
                <a:srgbClr val="000000"/>
              </a:buClr>
            </a:pPr>
            <a:r>
              <a:rPr lang="vi-VN" sz="26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3.</a:t>
            </a:r>
            <a:r>
              <a:rPr lang="vi-VN" sz="2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Cuối cùng, voi em đã làm theo lời khuyên của ai? Kết quả như thế nào?</a:t>
            </a:r>
          </a:p>
        </p:txBody>
      </p:sp>
      <p:sp>
        <p:nvSpPr>
          <p:cNvPr id="14" name="TextBox 13">
            <a:extLst>
              <a:ext uri="{FF2B5EF4-FFF2-40B4-BE49-F238E27FC236}">
                <a16:creationId xmlns="" xmlns:a16="http://schemas.microsoft.com/office/drawing/2014/main" id="{5D1FB388-6C0E-4E78-99E3-4021419FEB13}"/>
              </a:ext>
            </a:extLst>
          </p:cNvPr>
          <p:cNvSpPr txBox="1"/>
          <p:nvPr/>
        </p:nvSpPr>
        <p:spPr>
          <a:xfrm>
            <a:off x="853374" y="2283978"/>
            <a:ext cx="783022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4.</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Em học được điều gì từ câu chuyện của voi em?</a:t>
            </a:r>
          </a:p>
        </p:txBody>
      </p:sp>
      <p:pic>
        <p:nvPicPr>
          <p:cNvPr id="15" name="Picture 14">
            <a:extLst>
              <a:ext uri="{FF2B5EF4-FFF2-40B4-BE49-F238E27FC236}">
                <a16:creationId xmlns="" xmlns:a16="http://schemas.microsoft.com/office/drawing/2014/main" id="{E5847B59-B603-439F-A350-B59A96C4C393}"/>
              </a:ext>
            </a:extLst>
          </p:cNvPr>
          <p:cNvPicPr>
            <a:picLocks noChangeAspect="1"/>
          </p:cNvPicPr>
          <p:nvPr/>
        </p:nvPicPr>
        <p:blipFill>
          <a:blip r:embed="rId3">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154400" y="4003296"/>
            <a:ext cx="5883200" cy="2305497"/>
          </a:xfrm>
          <a:prstGeom prst="rect">
            <a:avLst/>
          </a:prstGeom>
        </p:spPr>
      </p:pic>
      <p:grpSp>
        <p:nvGrpSpPr>
          <p:cNvPr id="16" name="Group 15">
            <a:extLst>
              <a:ext uri="{FF2B5EF4-FFF2-40B4-BE49-F238E27FC236}">
                <a16:creationId xmlns="" xmlns:a16="http://schemas.microsoft.com/office/drawing/2014/main" id="{9DD57E1F-CCD4-414F-8985-728D3349A54E}"/>
              </a:ext>
            </a:extLst>
          </p:cNvPr>
          <p:cNvGrpSpPr/>
          <p:nvPr/>
        </p:nvGrpSpPr>
        <p:grpSpPr>
          <a:xfrm>
            <a:off x="1580225" y="3177368"/>
            <a:ext cx="8724365" cy="1296830"/>
            <a:chOff x="1112530" y="2270452"/>
            <a:chExt cx="4151281" cy="732430"/>
          </a:xfrm>
        </p:grpSpPr>
        <p:sp>
          <p:nvSpPr>
            <p:cNvPr id="17" name="Rectangle: Rounded Corners 16">
              <a:extLst>
                <a:ext uri="{FF2B5EF4-FFF2-40B4-BE49-F238E27FC236}">
                  <a16:creationId xmlns="" xmlns:a16="http://schemas.microsoft.com/office/drawing/2014/main" id="{B86E00FE-9859-4306-8229-4FB68183EB21}"/>
                </a:ext>
              </a:extLst>
            </p:cNvPr>
            <p:cNvSpPr/>
            <p:nvPr/>
          </p:nvSpPr>
          <p:spPr>
            <a:xfrm>
              <a:off x="1112530" y="2270452"/>
              <a:ext cx="4151281" cy="602597"/>
            </a:xfrm>
            <a:prstGeom prst="roundRect">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TextBox 17">
              <a:extLst>
                <a:ext uri="{FF2B5EF4-FFF2-40B4-BE49-F238E27FC236}">
                  <a16:creationId xmlns="" xmlns:a16="http://schemas.microsoft.com/office/drawing/2014/main" id="{B9BD132B-416C-4045-A384-BB6C9DC966F0}"/>
                </a:ext>
              </a:extLst>
            </p:cNvPr>
            <p:cNvSpPr txBox="1"/>
            <p:nvPr/>
          </p:nvSpPr>
          <p:spPr>
            <a:xfrm>
              <a:off x="1155837" y="2287302"/>
              <a:ext cx="4037297" cy="715580"/>
            </a:xfrm>
            <a:prstGeom prst="rect">
              <a:avLst/>
            </a:prstGeom>
            <a:noFill/>
          </p:spPr>
          <p:txBody>
            <a:bodyPr wrap="square" rtlCol="0">
              <a:spAutoFit/>
            </a:bodyPr>
            <a:lstStyle/>
            <a:p>
              <a:pPr algn="ctr" defTabSz="1219170">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Mình chỉ xinh đẹp khi là chính mình. Hãy tự tin vào </a:t>
              </a:r>
              <a:endParaRPr lang="en-US"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a:p>
              <a:pPr algn="ctr" defTabSz="1219170">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vẻ đẹp của bản thân.</a:t>
              </a:r>
              <a:endPar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 xmlns:p14="http://schemas.microsoft.com/office/powerpoint/2010/main" val="26580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DE7C73A4-796D-994F-9362-C7FA7877F8D0}"/>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Luyện</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tập</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7F37D5D-35BF-49CD-86D5-CDC438AFA01E}"/>
              </a:ext>
            </a:extLst>
          </p:cNvPr>
          <p:cNvSpPr txBox="1"/>
          <p:nvPr/>
        </p:nvSpPr>
        <p:spPr>
          <a:xfrm>
            <a:off x="2974019" y="1083708"/>
            <a:ext cx="7418688" cy="954107"/>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Những từ ngữ nào sau đây chỉ hoạt động của voi em?</a:t>
            </a:r>
          </a:p>
        </p:txBody>
      </p:sp>
      <p:sp>
        <p:nvSpPr>
          <p:cNvPr id="10" name="TextBox 9">
            <a:extLst>
              <a:ext uri="{FF2B5EF4-FFF2-40B4-BE49-F238E27FC236}">
                <a16:creationId xmlns="" xmlns:a16="http://schemas.microsoft.com/office/drawing/2014/main" id="{F025C304-8728-4087-8534-C586BEFCDE8C}"/>
              </a:ext>
            </a:extLst>
          </p:cNvPr>
          <p:cNvSpPr txBox="1"/>
          <p:nvPr/>
        </p:nvSpPr>
        <p:spPr>
          <a:xfrm>
            <a:off x="3774891" y="655065"/>
            <a:ext cx="7591660" cy="523220"/>
          </a:xfrm>
          <a:prstGeom prst="rect">
            <a:avLst/>
          </a:prstGeom>
          <a:noFill/>
        </p:spPr>
        <p:txBody>
          <a:bodyPr wrap="square" rtlCol="0">
            <a:spAutoFit/>
          </a:bodyPr>
          <a:lstStyle/>
          <a:p>
            <a:pPr defTabSz="1219170">
              <a:buClr>
                <a:srgbClr val="000000"/>
              </a:buClr>
            </a:pPr>
            <a:r>
              <a:rPr lang="vi-VN" sz="2800" kern="0"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rPr>
              <a:t>LUYỆN TẬP</a:t>
            </a:r>
            <a:endParaRPr lang="en-US" sz="2800" kern="0"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1" name="Picture 10">
            <a:extLst>
              <a:ext uri="{FF2B5EF4-FFF2-40B4-BE49-F238E27FC236}">
                <a16:creationId xmlns="" xmlns:a16="http://schemas.microsoft.com/office/drawing/2014/main" id="{13270545-BD6C-4957-85C7-024AB7CF00F7}"/>
              </a:ext>
            </a:extLst>
          </p:cNvPr>
          <p:cNvPicPr>
            <a:picLocks noChangeAspect="1"/>
          </p:cNvPicPr>
          <p:nvPr/>
        </p:nvPicPr>
        <p:blipFill>
          <a:blip r:embed="rId3">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9203" y="649653"/>
            <a:ext cx="1776835" cy="1777579"/>
          </a:xfrm>
          <a:prstGeom prst="ellipse">
            <a:avLst/>
          </a:prstGeom>
          <a:ln w="19050">
            <a:noFill/>
          </a:ln>
        </p:spPr>
      </p:pic>
      <p:pic>
        <p:nvPicPr>
          <p:cNvPr id="19" name="Picture 18">
            <a:extLst>
              <a:ext uri="{FF2B5EF4-FFF2-40B4-BE49-F238E27FC236}">
                <a16:creationId xmlns="" xmlns:a16="http://schemas.microsoft.com/office/drawing/2014/main" id="{6789D6B9-CFD4-4382-AFF0-8019CC72EF77}"/>
              </a:ext>
            </a:extLst>
          </p:cNvPr>
          <p:cNvPicPr>
            <a:picLocks noChangeAspect="1"/>
          </p:cNvPicPr>
          <p:nvPr/>
        </p:nvPicPr>
        <p:blipFill>
          <a:blip r:embed="rId5">
            <a:clrChange>
              <a:clrFrom>
                <a:srgbClr val="FEFFFF"/>
              </a:clrFrom>
              <a:clrTo>
                <a:srgbClr val="FEFFFF">
                  <a:alpha val="0"/>
                </a:srgbClr>
              </a:clrTo>
            </a:clrChange>
            <a:extLst>
              <a:ext uri="{BEBA8EAE-BF5A-486C-A8C5-ECC9F3942E4B}">
                <a14:imgProps xmln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982367" y="2633003"/>
            <a:ext cx="8330035" cy="768927"/>
          </a:xfrm>
          <a:prstGeom prst="rect">
            <a:avLst/>
          </a:prstGeom>
        </p:spPr>
      </p:pic>
      <p:sp>
        <p:nvSpPr>
          <p:cNvPr id="20" name="Oval 19">
            <a:extLst>
              <a:ext uri="{FF2B5EF4-FFF2-40B4-BE49-F238E27FC236}">
                <a16:creationId xmlns="" xmlns:a16="http://schemas.microsoft.com/office/drawing/2014/main" id="{03D0585A-E19F-49CB-BF32-A980B2A259F0}"/>
              </a:ext>
            </a:extLst>
          </p:cNvPr>
          <p:cNvSpPr/>
          <p:nvPr/>
        </p:nvSpPr>
        <p:spPr>
          <a:xfrm>
            <a:off x="1982366" y="2562299"/>
            <a:ext cx="1891135" cy="738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Oval 20">
            <a:extLst>
              <a:ext uri="{FF2B5EF4-FFF2-40B4-BE49-F238E27FC236}">
                <a16:creationId xmlns="" xmlns:a16="http://schemas.microsoft.com/office/drawing/2014/main" id="{E10C8397-8644-4754-A7FF-947AD315844F}"/>
              </a:ext>
            </a:extLst>
          </p:cNvPr>
          <p:cNvSpPr/>
          <p:nvPr/>
        </p:nvSpPr>
        <p:spPr>
          <a:xfrm>
            <a:off x="4076699" y="2562299"/>
            <a:ext cx="2019301" cy="738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Oval 21">
            <a:extLst>
              <a:ext uri="{FF2B5EF4-FFF2-40B4-BE49-F238E27FC236}">
                <a16:creationId xmlns="" xmlns:a16="http://schemas.microsoft.com/office/drawing/2014/main" id="{3A030ED4-B972-46FB-8158-A57573578A94}"/>
              </a:ext>
            </a:extLst>
          </p:cNvPr>
          <p:cNvSpPr/>
          <p:nvPr/>
        </p:nvSpPr>
        <p:spPr>
          <a:xfrm>
            <a:off x="7435773" y="2527300"/>
            <a:ext cx="1765459" cy="9133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 xmlns:a16="http://schemas.microsoft.com/office/drawing/2014/main" id="{DDEAA640-6580-4CF0-9722-DBEBE7A649C5}"/>
              </a:ext>
            </a:extLst>
          </p:cNvPr>
          <p:cNvSpPr txBox="1"/>
          <p:nvPr/>
        </p:nvSpPr>
        <p:spPr>
          <a:xfrm>
            <a:off x="949910" y="3497325"/>
            <a:ext cx="9743045" cy="523220"/>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Nếu là voi anh, em sẽ nói gì sau khi voi em bỏ sừng và râu?</a:t>
            </a:r>
          </a:p>
        </p:txBody>
      </p:sp>
      <p:pic>
        <p:nvPicPr>
          <p:cNvPr id="24" name="Picture 23">
            <a:extLst>
              <a:ext uri="{FF2B5EF4-FFF2-40B4-BE49-F238E27FC236}">
                <a16:creationId xmlns="" xmlns:a16="http://schemas.microsoft.com/office/drawing/2014/main" id="{95F8FE40-0BED-4EDF-87FA-F79737BEED0F}"/>
              </a:ext>
            </a:extLst>
          </p:cNvPr>
          <p:cNvPicPr>
            <a:picLocks noChangeAspect="1"/>
          </p:cNvPicPr>
          <p:nvPr/>
        </p:nvPicPr>
        <p:blipFill>
          <a:blip r:embed="rId7">
            <a:extLst>
              <a:ext uri="{BEBA8EAE-BF5A-486C-A8C5-ECC9F3942E4B}">
                <a14:imgProps xmlns="" xmlns:a14="http://schemas.microsoft.com/office/drawing/2010/main">
                  <a14:imgLayer r:embed="rId8">
                    <a14:imgEffect>
                      <a14:sharpenSoften amount="25000"/>
                    </a14:imgEffect>
                    <a14:imgEffect>
                      <a14:saturation sat="200000"/>
                    </a14:imgEffect>
                  </a14:imgLayer>
                </a14:imgProps>
              </a:ext>
            </a:extLst>
          </a:blip>
          <a:stretch>
            <a:fillRect/>
          </a:stretch>
        </p:blipFill>
        <p:spPr>
          <a:xfrm flipH="1">
            <a:off x="1889814" y="4077207"/>
            <a:ext cx="1760757" cy="2168268"/>
          </a:xfrm>
          <a:prstGeom prst="ellipse">
            <a:avLst/>
          </a:prstGeom>
          <a:ln w="19050">
            <a:solidFill>
              <a:srgbClr val="0070C0"/>
            </a:solidFill>
          </a:ln>
        </p:spPr>
      </p:pic>
      <p:sp>
        <p:nvSpPr>
          <p:cNvPr id="25" name="TextBox 24">
            <a:extLst>
              <a:ext uri="{FF2B5EF4-FFF2-40B4-BE49-F238E27FC236}">
                <a16:creationId xmlns="" xmlns:a16="http://schemas.microsoft.com/office/drawing/2014/main" id="{B4524BC9-045F-4473-93FF-6DAEF680545F}"/>
              </a:ext>
            </a:extLst>
          </p:cNvPr>
          <p:cNvSpPr txBox="1"/>
          <p:nvPr/>
        </p:nvSpPr>
        <p:spPr>
          <a:xfrm>
            <a:off x="4015839" y="4115940"/>
            <a:ext cx="6099436"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Em xinh lắm! Hãy luôn tự tin vào chính mình nhé!</a:t>
            </a:r>
          </a:p>
        </p:txBody>
      </p:sp>
    </p:spTree>
    <p:extLst>
      <p:ext uri="{BB962C8B-B14F-4D97-AF65-F5344CB8AC3E}">
        <p14:creationId xmlns="" xmlns:p14="http://schemas.microsoft.com/office/powerpoint/2010/main" val="37297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1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1" grpId="0" animBg="1"/>
      <p:bldP spid="22" grpId="0" animBg="1"/>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dặn</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a:t>
            </a:r>
            <a:endPar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 xmlns:a16="http://schemas.microsoft.com/office/drawing/2014/main"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 xmlns:p14="http://schemas.microsoft.com/office/powerpoint/2010/main" val="23155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79EE9E45-660C-4CFE-AE26-C5F4CC0F0270}"/>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35073" y="485804"/>
            <a:ext cx="1167093" cy="615090"/>
          </a:xfrm>
          <a:prstGeom prst="rect">
            <a:avLst/>
          </a:prstGeom>
        </p:spPr>
      </p:pic>
      <p:sp>
        <p:nvSpPr>
          <p:cNvPr id="26" name="TextBox 25">
            <a:extLst>
              <a:ext uri="{FF2B5EF4-FFF2-40B4-BE49-F238E27FC236}">
                <a16:creationId xmlns="" xmlns:a16="http://schemas.microsoft.com/office/drawing/2014/main" id="{58F5EE74-961A-4919-BD83-A779EA25FE0D}"/>
              </a:ext>
            </a:extLst>
          </p:cNvPr>
          <p:cNvSpPr txBox="1"/>
          <p:nvPr/>
        </p:nvSpPr>
        <p:spPr>
          <a:xfrm>
            <a:off x="1802166" y="167715"/>
            <a:ext cx="7706733" cy="982513"/>
          </a:xfrm>
          <a:prstGeom prst="rect">
            <a:avLst/>
          </a:prstGeom>
          <a:noFill/>
        </p:spPr>
        <p:txBody>
          <a:bodyPr wrap="square" rtlCol="0">
            <a:spAutoFit/>
          </a:bodyPr>
          <a:lstStyle/>
          <a:p>
            <a:pPr defTabSz="1219170">
              <a:lnSpc>
                <a:spcPct val="150000"/>
              </a:lnSpc>
              <a:buClr>
                <a:srgbClr val="000000"/>
              </a:buClr>
            </a:pPr>
            <a:r>
              <a:rPr lang="en-US" sz="4400" i="1" kern="0" dirty="0" err="1">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4400" i="1" kern="0"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1</a:t>
            </a:r>
          </a:p>
        </p:txBody>
      </p:sp>
      <p:sp>
        <p:nvSpPr>
          <p:cNvPr id="5" name="TextBox 25">
            <a:extLst>
              <a:ext uri="{FF2B5EF4-FFF2-40B4-BE49-F238E27FC236}">
                <a16:creationId xmlns="" xmlns:a16="http://schemas.microsoft.com/office/drawing/2014/main" id="{DEE57D7D-7109-4750-A793-1EC75B3A32EB}"/>
              </a:ext>
            </a:extLst>
          </p:cNvPr>
          <p:cNvSpPr txBox="1"/>
          <p:nvPr/>
        </p:nvSpPr>
        <p:spPr>
          <a:xfrm>
            <a:off x="834660" y="1100894"/>
            <a:ext cx="7706733" cy="982513"/>
          </a:xfrm>
          <a:prstGeom prst="rect">
            <a:avLst/>
          </a:prstGeom>
          <a:noFill/>
        </p:spPr>
        <p:txBody>
          <a:bodyPr wrap="square" rtlCol="0">
            <a:spAutoFit/>
          </a:bodyPr>
          <a:lstStyle/>
          <a:p>
            <a:pPr defTabSz="1219170">
              <a:lnSpc>
                <a:spcPct val="150000"/>
              </a:lnSpc>
              <a:buClr>
                <a:srgbClr val="000000"/>
              </a:buClr>
            </a:pPr>
            <a:r>
              <a:rPr lang="en-US" sz="44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Voi</a:t>
            </a:r>
            <a:r>
              <a:rPr lang="en-US" sz="4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4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4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xinh</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7" name="Hộp Văn bản 6">
            <a:extLst>
              <a:ext uri="{FF2B5EF4-FFF2-40B4-BE49-F238E27FC236}">
                <a16:creationId xmlns="" xmlns:a16="http://schemas.microsoft.com/office/drawing/2014/main" id="{8457C5D1-3896-4682-9548-1B79D26F0D84}"/>
              </a:ext>
            </a:extLst>
          </p:cNvPr>
          <p:cNvSpPr txBox="1"/>
          <p:nvPr/>
        </p:nvSpPr>
        <p:spPr>
          <a:xfrm>
            <a:off x="834660" y="2253477"/>
            <a:ext cx="6098344" cy="769441"/>
          </a:xfrm>
          <a:prstGeom prst="rect">
            <a:avLst/>
          </a:prstGeom>
          <a:noFill/>
        </p:spPr>
        <p:txBody>
          <a:bodyPr wrap="square">
            <a:spAutoFit/>
          </a:bodyPr>
          <a:lstStyle/>
          <a:p>
            <a:r>
              <a:rPr lang="vi-VN"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Voi anh</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Em xinh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lắm</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en-US" sz="4400" b="1" dirty="0"/>
          </a:p>
        </p:txBody>
      </p:sp>
      <p:sp>
        <p:nvSpPr>
          <p:cNvPr id="9" name="Hộp Văn bản 8">
            <a:extLst>
              <a:ext uri="{FF2B5EF4-FFF2-40B4-BE49-F238E27FC236}">
                <a16:creationId xmlns="" xmlns:a16="http://schemas.microsoft.com/office/drawing/2014/main" id="{7BC1F2BE-CC8A-4EEC-9C48-C2ED2AA7CB9C}"/>
              </a:ext>
            </a:extLst>
          </p:cNvPr>
          <p:cNvSpPr txBox="1"/>
          <p:nvPr/>
        </p:nvSpPr>
        <p:spPr>
          <a:xfrm>
            <a:off x="834660" y="3119048"/>
            <a:ext cx="10855592" cy="1723549"/>
          </a:xfrm>
          <a:prstGeom prst="rect">
            <a:avLst/>
          </a:prstGeom>
          <a:noFill/>
        </p:spPr>
        <p:txBody>
          <a:bodyPr wrap="square">
            <a:spAutoFit/>
          </a:bodyPr>
          <a:lstStyle/>
          <a:p>
            <a:r>
              <a:rPr lang="vi-VN"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Hươu</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Chưa xinh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lắm</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vì</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em không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đôi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sừng</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giống</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anh</a:t>
            </a:r>
            <a:r>
              <a:rPr lang="vi-VN" sz="1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a:p>
            <a:r>
              <a:rPr lang="vi-VN" sz="1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endParaRPr lang="en-US" dirty="0"/>
          </a:p>
        </p:txBody>
      </p:sp>
      <p:sp>
        <p:nvSpPr>
          <p:cNvPr id="13" name="Hộp Văn bản 12">
            <a:extLst>
              <a:ext uri="{FF2B5EF4-FFF2-40B4-BE49-F238E27FC236}">
                <a16:creationId xmlns="" xmlns:a16="http://schemas.microsoft.com/office/drawing/2014/main" id="{D2361A2D-20DB-4F2E-A58A-4FEE78B90835}"/>
              </a:ext>
            </a:extLst>
          </p:cNvPr>
          <p:cNvSpPr txBox="1"/>
          <p:nvPr/>
        </p:nvSpPr>
        <p:spPr>
          <a:xfrm>
            <a:off x="812401" y="4703853"/>
            <a:ext cx="10005653" cy="1446550"/>
          </a:xfrm>
          <a:prstGeom prst="rect">
            <a:avLst/>
          </a:prstGeom>
          <a:noFill/>
        </p:spPr>
        <p:txBody>
          <a:bodyPr wrap="square">
            <a:spAutoFit/>
          </a:bodyPr>
          <a:lstStyle/>
          <a:p>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D</a:t>
            </a:r>
            <a:r>
              <a:rPr lang="vi-VN"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ê</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vì</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cậu</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không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bộ</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râu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giống</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tôi.</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endParaRPr lang="en-US" sz="4400" b="1" dirty="0"/>
          </a:p>
        </p:txBody>
      </p:sp>
    </p:spTree>
    <p:extLst>
      <p:ext uri="{BB962C8B-B14F-4D97-AF65-F5344CB8AC3E}">
        <p14:creationId xmlns="" xmlns:p14="http://schemas.microsoft.com/office/powerpoint/2010/main" val="47202067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 calcmode="lin" valueType="num">
                                      <p:cBhvr additive="base">
                                        <p:cTn id="1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arn(inVertic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barn(inVertical)">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1000"/>
                                        <p:tgtEl>
                                          <p:spTgt spid="13">
                                            <p:txEl>
                                              <p:pRg st="0" end="0"/>
                                            </p:txEl>
                                          </p:spTgt>
                                        </p:tgtEl>
                                      </p:cBhvr>
                                    </p:animEffect>
                                    <p:anim calcmode="lin" valueType="num">
                                      <p:cBhvr>
                                        <p:cTn id="3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79EE9E45-660C-4CFE-AE26-C5F4CC0F0270}"/>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35073" y="485804"/>
            <a:ext cx="1167093" cy="615090"/>
          </a:xfrm>
          <a:prstGeom prst="rect">
            <a:avLst/>
          </a:prstGeom>
        </p:spPr>
      </p:pic>
      <p:sp>
        <p:nvSpPr>
          <p:cNvPr id="26" name="TextBox 25">
            <a:extLst>
              <a:ext uri="{FF2B5EF4-FFF2-40B4-BE49-F238E27FC236}">
                <a16:creationId xmlns="" xmlns:a16="http://schemas.microsoft.com/office/drawing/2014/main" id="{58F5EE74-961A-4919-BD83-A779EA25FE0D}"/>
              </a:ext>
            </a:extLst>
          </p:cNvPr>
          <p:cNvSpPr txBox="1"/>
          <p:nvPr/>
        </p:nvSpPr>
        <p:spPr>
          <a:xfrm>
            <a:off x="1802166" y="167715"/>
            <a:ext cx="7706733" cy="982513"/>
          </a:xfrm>
          <a:prstGeom prst="rect">
            <a:avLst/>
          </a:prstGeom>
          <a:noFill/>
        </p:spPr>
        <p:txBody>
          <a:bodyPr wrap="square" rtlCol="0">
            <a:spAutoFit/>
          </a:bodyPr>
          <a:lstStyle/>
          <a:p>
            <a:pPr defTabSz="1219170">
              <a:lnSpc>
                <a:spcPct val="150000"/>
              </a:lnSpc>
              <a:buClr>
                <a:srgbClr val="000000"/>
              </a:buClr>
            </a:pPr>
            <a:r>
              <a:rPr lang="en-US" sz="4400" i="1" kern="0" dirty="0" err="1">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4400" i="1" kern="0"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2</a:t>
            </a:r>
          </a:p>
        </p:txBody>
      </p:sp>
      <p:sp>
        <p:nvSpPr>
          <p:cNvPr id="5" name="TextBox 25">
            <a:extLst>
              <a:ext uri="{FF2B5EF4-FFF2-40B4-BE49-F238E27FC236}">
                <a16:creationId xmlns="" xmlns:a16="http://schemas.microsoft.com/office/drawing/2014/main" id="{DEE57D7D-7109-4750-A793-1EC75B3A32EB}"/>
              </a:ext>
            </a:extLst>
          </p:cNvPr>
          <p:cNvSpPr txBox="1"/>
          <p:nvPr/>
        </p:nvSpPr>
        <p:spPr>
          <a:xfrm>
            <a:off x="745565" y="1243959"/>
            <a:ext cx="9340970" cy="982513"/>
          </a:xfrm>
          <a:prstGeom prst="rect">
            <a:avLst/>
          </a:prstGeom>
          <a:noFill/>
        </p:spPr>
        <p:txBody>
          <a:bodyPr wrap="square" rtlCol="0">
            <a:spAutoFit/>
          </a:bodyPr>
          <a:lstStyle/>
          <a:p>
            <a:pPr defTabSz="1219170">
              <a:lnSpc>
                <a:spcPct val="150000"/>
              </a:lnSpc>
              <a:buClr>
                <a:srgbClr val="000000"/>
              </a:buClr>
            </a:pPr>
            <a:r>
              <a:rPr lang="en-US" sz="44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Voi</a:t>
            </a:r>
            <a:r>
              <a:rPr lang="en-US" sz="4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4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4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xinh</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hơn</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7" name="Hộp Văn bản 6">
            <a:extLst>
              <a:ext uri="{FF2B5EF4-FFF2-40B4-BE49-F238E27FC236}">
                <a16:creationId xmlns="" xmlns:a16="http://schemas.microsoft.com/office/drawing/2014/main" id="{8457C5D1-3896-4682-9548-1B79D26F0D84}"/>
              </a:ext>
            </a:extLst>
          </p:cNvPr>
          <p:cNvSpPr txBox="1"/>
          <p:nvPr/>
        </p:nvSpPr>
        <p:spPr>
          <a:xfrm>
            <a:off x="834659" y="2253477"/>
            <a:ext cx="10855592" cy="2123658"/>
          </a:xfrm>
          <a:prstGeom prst="rect">
            <a:avLst/>
          </a:prstGeom>
          <a:noFill/>
        </p:spPr>
        <p:txBody>
          <a:bodyPr wrap="square">
            <a:spAutoFit/>
          </a:bodyPr>
          <a:lstStyle/>
          <a:p>
            <a:r>
              <a:rPr lang="vi-VN"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Voi anh</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Trời</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ơi, sao em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lại</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thêm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sừng</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râu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này</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Xấu</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lắm</a:t>
            </a:r>
            <a:r>
              <a:rPr lang="vi-VN"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a:p>
            <a:endParaRPr lang="en-US" sz="4400" b="1" dirty="0"/>
          </a:p>
        </p:txBody>
      </p:sp>
      <p:sp>
        <p:nvSpPr>
          <p:cNvPr id="9" name="Hộp Văn bản 8">
            <a:extLst>
              <a:ext uri="{FF2B5EF4-FFF2-40B4-BE49-F238E27FC236}">
                <a16:creationId xmlns="" xmlns:a16="http://schemas.microsoft.com/office/drawing/2014/main" id="{7BC1F2BE-CC8A-4EEC-9C48-C2ED2AA7CB9C}"/>
              </a:ext>
            </a:extLst>
          </p:cNvPr>
          <p:cNvSpPr txBox="1"/>
          <p:nvPr/>
        </p:nvSpPr>
        <p:spPr>
          <a:xfrm>
            <a:off x="834660" y="3119048"/>
            <a:ext cx="10855592" cy="369332"/>
          </a:xfrm>
          <a:prstGeom prst="rect">
            <a:avLst/>
          </a:prstGeom>
          <a:noFill/>
        </p:spPr>
        <p:txBody>
          <a:bodyPr wrap="square">
            <a:spAutoFit/>
          </a:bodyPr>
          <a:lstStyle/>
          <a:p>
            <a:r>
              <a:rPr lang="vi-VN" sz="1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endParaRPr lang="en-US" dirty="0"/>
          </a:p>
        </p:txBody>
      </p:sp>
    </p:spTree>
    <p:extLst>
      <p:ext uri="{BB962C8B-B14F-4D97-AF65-F5344CB8AC3E}">
        <p14:creationId xmlns="" xmlns:p14="http://schemas.microsoft.com/office/powerpoint/2010/main" val="163009559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barn(inVertical)">
                                      <p:cBhvr>
                                        <p:cTn id="14" dur="500"/>
                                        <p:tgtEl>
                                          <p:spTgt spid="2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 xmlns:a16="http://schemas.microsoft.com/office/drawing/2014/main" id="{C432D325-9041-614E-B121-2883E358D2CA}"/>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 xmlns:a16="http://schemas.microsoft.com/office/drawing/2014/main"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 xmlns:a16="http://schemas.microsoft.com/office/drawing/2014/main" id="{3CCC1427-5E34-4F7A-A0F5-85EFCA61B10A}"/>
              </a:ext>
            </a:extLst>
          </p:cNvPr>
          <p:cNvSpPr/>
          <p:nvPr/>
        </p:nvSpPr>
        <p:spPr>
          <a:xfrm>
            <a:off x="0" y="719338"/>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anh nói</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Voi em đi tìm tự tin)</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 xmlns:a16="http://schemas.microsoft.com/office/drawing/2014/main" id="{5E1BC20F-141B-45C6-A187-EEB5778412BC}"/>
              </a:ext>
            </a:extLst>
          </p:cNvPr>
          <p:cNvSpPr txBox="1"/>
          <p:nvPr/>
        </p:nvSpPr>
        <p:spPr>
          <a:xfrm>
            <a:off x="7480267" y="4785403"/>
            <a:ext cx="4558962"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smtClean="0">
                <a:ln>
                  <a:noFill/>
                </a:ln>
                <a:solidFill>
                  <a:prstClr val="white"/>
                </a:solidFill>
                <a:effectLst/>
                <a:uLnTx/>
                <a:uFillTx/>
                <a:latin typeface="Arial-Rounded" pitchFamily="34" charset="0"/>
                <a:ea typeface="Arial-Rounded" pitchFamily="34" charset="0"/>
                <a:cs typeface="Arial-Rounded" pitchFamily="34" charset="0"/>
              </a:rPr>
              <a:t>nối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2" name="Rectangle: Rounded Corners 11">
            <a:extLst>
              <a:ext uri="{FF2B5EF4-FFF2-40B4-BE49-F238E27FC236}">
                <a16:creationId xmlns="" xmlns:a16="http://schemas.microsoft.com/office/drawing/2014/main" id="{3269D58D-4CDA-4913-A440-54F9E0658B54}"/>
              </a:ext>
            </a:extLst>
          </p:cNvPr>
          <p:cNvSpPr/>
          <p:nvPr/>
        </p:nvSpPr>
        <p:spPr>
          <a:xfrm>
            <a:off x="281240" y="811201"/>
            <a:ext cx="11718951" cy="3332251"/>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 name="Rectangle: Rounded Corners 12">
            <a:extLst>
              <a:ext uri="{FF2B5EF4-FFF2-40B4-BE49-F238E27FC236}">
                <a16:creationId xmlns="" xmlns:a16="http://schemas.microsoft.com/office/drawing/2014/main" id="{C1FD1865-7312-48C6-A93E-8E007CFFDFC9}"/>
              </a:ext>
            </a:extLst>
          </p:cNvPr>
          <p:cNvSpPr/>
          <p:nvPr/>
        </p:nvSpPr>
        <p:spPr>
          <a:xfrm>
            <a:off x="191808" y="4224607"/>
            <a:ext cx="11718950" cy="2291603"/>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4" name="Picture 13">
            <a:extLst>
              <a:ext uri="{FF2B5EF4-FFF2-40B4-BE49-F238E27FC236}">
                <a16:creationId xmlns="" xmlns:a16="http://schemas.microsoft.com/office/drawing/2014/main" id="{8A0667EC-D85B-47E0-84A2-681D6783B87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 xmlns:a16="http://schemas.microsoft.com/office/drawing/2014/main" id="{DE2CFC33-824E-43FC-ABE2-4604827FBFA8}"/>
              </a:ext>
            </a:extLst>
          </p:cNvPr>
          <p:cNvPicPr>
            <a:picLocks noChangeAspect="1"/>
          </p:cNvPicPr>
          <p:nvPr/>
        </p:nvPicPr>
        <p:blipFill>
          <a:blip r:embed="rId5">
            <a:duotone>
              <a:schemeClr val="accent6">
                <a:shade val="45000"/>
                <a:satMod val="135000"/>
              </a:schemeClr>
              <a:prstClr val="white"/>
            </a:duotone>
            <a:extLst>
              <a:ext uri="{BEBA8EAE-BF5A-486C-A8C5-ECC9F3942E4B}">
                <a14:imgProps xmln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 xmlns:a14="http://schemas.microsoft.com/office/drawing/2010/main" val="0"/>
              </a:ext>
            </a:extLst>
          </a:blip>
          <a:stretch>
            <a:fillRect/>
          </a:stretch>
        </p:blipFill>
        <p:spPr>
          <a:xfrm>
            <a:off x="0" y="3962977"/>
            <a:ext cx="384000" cy="384000"/>
          </a:xfrm>
          <a:prstGeom prst="rect">
            <a:avLst/>
          </a:prstGeom>
        </p:spPr>
      </p:pic>
    </p:spTree>
    <p:extLst>
      <p:ext uri="{BB962C8B-B14F-4D97-AF65-F5344CB8AC3E}">
        <p14:creationId xmlns="" xmlns:p14="http://schemas.microsoft.com/office/powerpoint/2010/main" val="406538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a:extLst>
              <a:ext uri="{FF2B5EF4-FFF2-40B4-BE49-F238E27FC236}">
                <a16:creationId xmlns=""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 xmlns:a16="http://schemas.microsoft.com/office/drawing/2014/main" id="{C27B5117-E092-4D2B-8C22-C0254D699400}"/>
              </a:ext>
            </a:extLst>
          </p:cNvPr>
          <p:cNvSpPr txBox="1"/>
          <p:nvPr/>
        </p:nvSpPr>
        <p:spPr>
          <a:xfrm>
            <a:off x="2467992" y="3268167"/>
            <a:ext cx="7585969" cy="1224118"/>
          </a:xfrm>
          <a:prstGeom prst="rect">
            <a:avLst/>
          </a:prstGeom>
          <a:noFill/>
        </p:spPr>
        <p:txBody>
          <a:bodyPr wrap="square">
            <a:spAutoFit/>
          </a:bodyPr>
          <a:lstStyle/>
          <a:p>
            <a:pPr algn="just">
              <a:lnSpc>
                <a:spcPct val="107000"/>
              </a:lnSpc>
              <a:spcAft>
                <a:spcPts val="0"/>
              </a:spcAft>
            </a:pPr>
            <a:r>
              <a:rPr lang="vi-VN" sz="3600" dirty="0">
                <a:effectLst/>
                <a:latin typeface="Arial-Rounded" panose="020B0500000000000000" pitchFamily="34" charset="0"/>
                <a:ea typeface="Arial-Rounded" panose="020B0500000000000000" pitchFamily="34" charset="0"/>
                <a:cs typeface="Arial-Rounded" panose="020B0500000000000000" pitchFamily="34" charset="0"/>
              </a:rPr>
              <a:t>Voi liền nhổ</a:t>
            </a:r>
            <a:r>
              <a:rPr lang="en-US" sz="36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dirty="0">
                <a:effectLst/>
                <a:latin typeface="Arial-Rounded" panose="020B0500000000000000" pitchFamily="34" charset="0"/>
                <a:ea typeface="Arial-Rounded" panose="020B0500000000000000" pitchFamily="34" charset="0"/>
                <a:cs typeface="Arial-Rounded" panose="020B0500000000000000" pitchFamily="34" charset="0"/>
              </a:rPr>
              <a:t> một khóm cỏ dại bên đường,</a:t>
            </a:r>
            <a:r>
              <a:rPr lang="vi-VN" sz="36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dirty="0">
                <a:effectLst/>
                <a:latin typeface="Arial-Rounded" panose="020B0500000000000000" pitchFamily="34" charset="0"/>
                <a:ea typeface="Arial-Rounded" panose="020B0500000000000000" pitchFamily="34" charset="0"/>
                <a:cs typeface="Arial-Rounded" panose="020B0500000000000000" pitchFamily="34" charset="0"/>
              </a:rPr>
              <a:t> gắn vào cằm rồi về nhà</a:t>
            </a:r>
            <a:r>
              <a:rPr lang="vi-VN" sz="36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E19FAD1-8F57-4D25-A940-5F5B7DE6401A}"/>
              </a:ext>
            </a:extLst>
          </p:cNvPr>
          <p:cNvSpPr txBox="1"/>
          <p:nvPr/>
        </p:nvSpPr>
        <p:spPr>
          <a:xfrm>
            <a:off x="1017497" y="125841"/>
            <a:ext cx="1084780" cy="809965"/>
          </a:xfrm>
          <a:prstGeom prst="rect">
            <a:avLst/>
          </a:prstGeom>
          <a:noFill/>
        </p:spPr>
        <p:txBody>
          <a:bodyPr wrap="square" rtlCol="0">
            <a:spAutoFit/>
          </a:bodyPr>
          <a:lstStyle/>
          <a:p>
            <a:pPr algn="ctr" defTabSz="1219170">
              <a:lnSpc>
                <a:spcPct val="150000"/>
              </a:lnSpc>
              <a:buClr>
                <a:srgbClr val="000000"/>
              </a:buClr>
            </a:pPr>
            <a:r>
              <a:rPr lang="vi-VN" sz="36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rPr>
              <a:t>ĐỌC</a:t>
            </a:r>
            <a:endParaRPr lang="en-US" sz="36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5" name="Picture 4">
            <a:extLst>
              <a:ext uri="{FF2B5EF4-FFF2-40B4-BE49-F238E27FC236}">
                <a16:creationId xmlns="" xmlns:a16="http://schemas.microsoft.com/office/drawing/2014/main" id="{2A892FFA-69B3-433D-95CE-FAA7107A1F5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52307" y="0"/>
            <a:ext cx="776411" cy="700229"/>
          </a:xfrm>
          <a:prstGeom prst="rect">
            <a:avLst/>
          </a:prstGeom>
        </p:spPr>
      </p:pic>
      <p:sp>
        <p:nvSpPr>
          <p:cNvPr id="6" name="TextBox 5">
            <a:extLst>
              <a:ext uri="{FF2B5EF4-FFF2-40B4-BE49-F238E27FC236}">
                <a16:creationId xmlns="" xmlns:a16="http://schemas.microsoft.com/office/drawing/2014/main" id="{BCB73FF2-7CCD-4D1C-97F1-E88C5B46E8F7}"/>
              </a:ext>
            </a:extLst>
          </p:cNvPr>
          <p:cNvSpPr txBox="1"/>
          <p:nvPr/>
        </p:nvSpPr>
        <p:spPr>
          <a:xfrm>
            <a:off x="2518778" y="1037815"/>
            <a:ext cx="7154436" cy="809965"/>
          </a:xfrm>
          <a:prstGeom prst="rect">
            <a:avLst/>
          </a:prstGeom>
          <a:noFill/>
        </p:spPr>
        <p:txBody>
          <a:bodyPr wrap="square" rtlCol="0">
            <a:spAutoFit/>
          </a:bodyPr>
          <a:lstStyle/>
          <a:p>
            <a:pPr algn="ctr" defTabSz="1219170">
              <a:lnSpc>
                <a:spcPct val="150000"/>
              </a:lnSpc>
              <a:buClr>
                <a:srgbClr val="000000"/>
              </a:buClr>
            </a:pPr>
            <a:r>
              <a:rPr lang="en-US" sz="3600" b="1" kern="0" dirty="0" err="1">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Giải</a:t>
            </a:r>
            <a:r>
              <a:rPr lang="en-US" sz="3600" b="1"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3600" b="1"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từ</a:t>
            </a:r>
            <a:endParaRPr lang="en-US" sz="3600" b="1"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 xmlns:a16="http://schemas.microsoft.com/office/drawing/2014/main" id="{114C8B43-A61A-41DA-A370-D8FB971C60B8}"/>
              </a:ext>
            </a:extLst>
          </p:cNvPr>
          <p:cNvSpPr/>
          <p:nvPr/>
        </p:nvSpPr>
        <p:spPr>
          <a:xfrm>
            <a:off x="1317544" y="1983827"/>
            <a:ext cx="7995683" cy="809965"/>
          </a:xfrm>
          <a:prstGeom prst="rect">
            <a:avLst/>
          </a:prstGeom>
        </p:spPr>
        <p:txBody>
          <a:bodyPr wrap="square">
            <a:spAutoFit/>
          </a:bodyPr>
          <a:lstStyle/>
          <a:p>
            <a:pPr algn="just" defTabSz="1219170">
              <a:lnSpc>
                <a:spcPct val="150000"/>
              </a:lnSpc>
              <a:buClr>
                <a:srgbClr val="000000"/>
              </a:buClr>
            </a:pPr>
            <a:r>
              <a:rPr lang="vi-V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khóm cỏ dại</a:t>
            </a:r>
          </a:p>
        </p:txBody>
      </p:sp>
      <p:sp>
        <p:nvSpPr>
          <p:cNvPr id="8" name="Oval 7">
            <a:extLst>
              <a:ext uri="{FF2B5EF4-FFF2-40B4-BE49-F238E27FC236}">
                <a16:creationId xmlns="" xmlns:a16="http://schemas.microsoft.com/office/drawing/2014/main" id="{4E604938-6451-4CCF-9981-FB90C250B940}"/>
              </a:ext>
            </a:extLst>
          </p:cNvPr>
          <p:cNvSpPr/>
          <p:nvPr/>
        </p:nvSpPr>
        <p:spPr>
          <a:xfrm>
            <a:off x="1514588" y="2248162"/>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6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8">
            <a:extLst>
              <a:ext uri="{FF2B5EF4-FFF2-40B4-BE49-F238E27FC236}">
                <a16:creationId xmlns="" xmlns:a16="http://schemas.microsoft.com/office/drawing/2014/main" id="{7D73CF1F-A536-4B4D-B58C-16A9C249C8FB}"/>
              </a:ext>
            </a:extLst>
          </p:cNvPr>
          <p:cNvSpPr txBox="1"/>
          <p:nvPr/>
        </p:nvSpPr>
        <p:spPr>
          <a:xfrm>
            <a:off x="4341181" y="1999935"/>
            <a:ext cx="8495929" cy="809965"/>
          </a:xfrm>
          <a:prstGeom prst="rect">
            <a:avLst/>
          </a:prstGeom>
          <a:noFill/>
        </p:spPr>
        <p:txBody>
          <a:bodyPr wrap="square" rtlCol="0">
            <a:spAutoFit/>
          </a:bodyPr>
          <a:lstStyle/>
          <a:p>
            <a:pPr defTabSz="1219170">
              <a:lnSpc>
                <a:spcPct val="150000"/>
              </a:lnSpc>
              <a:buClr>
                <a:srgbClr val="000000"/>
              </a:buClr>
            </a:pPr>
            <a:r>
              <a:rPr lang="vi-VN" sz="3600"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một nhóm cỏ dại đứng chụm vào nhau.</a:t>
            </a:r>
            <a:endParaRPr lang="en-US" sz="3600"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2" descr="Hình ảnh Cỏ, Cỏ, Cỏ, Cỏ miễn phí tải tập tin PNG PSDComment và Vector">
            <a:extLst>
              <a:ext uri="{FF2B5EF4-FFF2-40B4-BE49-F238E27FC236}">
                <a16:creationId xmlns="" xmlns:a16="http://schemas.microsoft.com/office/drawing/2014/main" id="{F9DF53E5-6D5A-4F1D-AED8-0E7E4BB03591}"/>
              </a:ext>
            </a:extLst>
          </p:cNvPr>
          <p:cNvPicPr>
            <a:picLocks noChangeAspect="1" noChangeArrowheads="1"/>
          </p:cNvPicPr>
          <p:nvPr/>
        </p:nvPicPr>
        <p:blipFill rotWithShape="1">
          <a:blip r:embed="rId4">
            <a:clrChange>
              <a:clrFrom>
                <a:srgbClr val="F5F5F5"/>
              </a:clrFrom>
              <a:clrTo>
                <a:srgbClr val="F5F5F5">
                  <a:alpha val="0"/>
                </a:srgbClr>
              </a:clrTo>
            </a:clrChange>
            <a:extLst>
              <a:ext uri="{28A0092B-C50C-407E-A947-70E740481C1C}">
                <a14:useLocalDpi xmlns="" xmlns:a14="http://schemas.microsoft.com/office/drawing/2010/main" val="0"/>
              </a:ext>
            </a:extLst>
          </a:blip>
          <a:srcRect t="19747" b="31370"/>
          <a:stretch/>
        </p:blipFill>
        <p:spPr bwMode="auto">
          <a:xfrm>
            <a:off x="3222548" y="3111777"/>
            <a:ext cx="6292489" cy="30759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516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4C22DA9-BA83-49D6-A2C4-EF704FFA108A}"/>
              </a:ext>
            </a:extLst>
          </p:cNvPr>
          <p:cNvSpPr txBox="1"/>
          <p:nvPr/>
        </p:nvSpPr>
        <p:spPr>
          <a:xfrm>
            <a:off x="2464512" y="702244"/>
            <a:ext cx="815976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Voi em đã hỏi voi anh, hươu và dê điều gì?</a:t>
            </a:r>
          </a:p>
        </p:txBody>
      </p:sp>
      <p:pic>
        <p:nvPicPr>
          <p:cNvPr id="6" name="Picture 5">
            <a:extLst>
              <a:ext uri="{FF2B5EF4-FFF2-40B4-BE49-F238E27FC236}">
                <a16:creationId xmlns="" xmlns:a16="http://schemas.microsoft.com/office/drawing/2014/main" id="{DBF564BF-3576-4375-A457-3CC73FCFF80E}"/>
              </a:ext>
            </a:extLst>
          </p:cNvPr>
          <p:cNvPicPr>
            <a:picLocks noChangeAspect="1"/>
          </p:cNvPicPr>
          <p:nvPr/>
        </p:nvPicPr>
        <p:blipFill>
          <a:blip r:embed="rId3">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400500" y="1210543"/>
            <a:ext cx="1189837" cy="1158933"/>
          </a:xfrm>
          <a:prstGeom prst="ellipse">
            <a:avLst/>
          </a:prstGeom>
          <a:ln w="19050">
            <a:solidFill>
              <a:srgbClr val="0070C0"/>
            </a:solidFill>
          </a:ln>
        </p:spPr>
      </p:pic>
      <p:grpSp>
        <p:nvGrpSpPr>
          <p:cNvPr id="7" name="Group 6">
            <a:extLst>
              <a:ext uri="{FF2B5EF4-FFF2-40B4-BE49-F238E27FC236}">
                <a16:creationId xmlns="" xmlns:a16="http://schemas.microsoft.com/office/drawing/2014/main" id="{17DDB0EB-B46E-4A72-B0F9-AD1900E03AE9}"/>
              </a:ext>
            </a:extLst>
          </p:cNvPr>
          <p:cNvGrpSpPr/>
          <p:nvPr/>
        </p:nvGrpSpPr>
        <p:grpSpPr>
          <a:xfrm>
            <a:off x="3357059" y="1334680"/>
            <a:ext cx="3748800" cy="692110"/>
            <a:chOff x="1510004" y="1668204"/>
            <a:chExt cx="2811600" cy="519083"/>
          </a:xfrm>
        </p:grpSpPr>
        <p:sp>
          <p:nvSpPr>
            <p:cNvPr id="8" name="Speech Bubble: Rectangle with Corners Rounded 7">
              <a:extLst>
                <a:ext uri="{FF2B5EF4-FFF2-40B4-BE49-F238E27FC236}">
                  <a16:creationId xmlns="" xmlns:a16="http://schemas.microsoft.com/office/drawing/2014/main" id="{35111695-4F00-4F13-8399-433CE41B326F}"/>
                </a:ext>
              </a:extLst>
            </p:cNvPr>
            <p:cNvSpPr/>
            <p:nvPr/>
          </p:nvSpPr>
          <p:spPr>
            <a:xfrm>
              <a:off x="1510004" y="1681389"/>
              <a:ext cx="2811600" cy="505898"/>
            </a:xfrm>
            <a:prstGeom prst="wedgeRoundRectCallout">
              <a:avLst>
                <a:gd name="adj1" fmla="val -68659"/>
                <a:gd name="adj2" fmla="val 39381"/>
                <a:gd name="adj3" fmla="val 16667"/>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8">
              <a:extLst>
                <a:ext uri="{FF2B5EF4-FFF2-40B4-BE49-F238E27FC236}">
                  <a16:creationId xmlns="" xmlns:a16="http://schemas.microsoft.com/office/drawing/2014/main" id="{5FB64B06-D7A0-45FE-BEBA-2272D99809B9}"/>
                </a:ext>
              </a:extLst>
            </p:cNvPr>
            <p:cNvSpPr txBox="1"/>
            <p:nvPr/>
          </p:nvSpPr>
          <p:spPr>
            <a:xfrm>
              <a:off x="1610007" y="1668204"/>
              <a:ext cx="2634833" cy="487874"/>
            </a:xfrm>
            <a:prstGeom prst="rect">
              <a:avLst/>
            </a:prstGeom>
            <a:noFill/>
          </p:spPr>
          <p:txBody>
            <a:bodyPr wrap="square" rtlCol="0">
              <a:spAutoFit/>
            </a:bodyPr>
            <a:lstStyle/>
            <a:p>
              <a:pPr algn="ctr" defTabSz="1219170">
                <a:lnSpc>
                  <a:spcPct val="150000"/>
                </a:lnSpc>
                <a:buClr>
                  <a:srgbClr val="000000"/>
                </a:buClr>
              </a:pPr>
              <a:r>
                <a:rPr lang="vi-VN" sz="2800"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Em có xinh không?</a:t>
              </a:r>
            </a:p>
          </p:txBody>
        </p:sp>
      </p:grpSp>
      <p:sp>
        <p:nvSpPr>
          <p:cNvPr id="10" name="TextBox 9">
            <a:extLst>
              <a:ext uri="{FF2B5EF4-FFF2-40B4-BE49-F238E27FC236}">
                <a16:creationId xmlns="" xmlns:a16="http://schemas.microsoft.com/office/drawing/2014/main" id="{9C628BDE-1587-4170-96B8-6FB1D4F511D3}"/>
              </a:ext>
            </a:extLst>
          </p:cNvPr>
          <p:cNvSpPr txBox="1"/>
          <p:nvPr/>
        </p:nvSpPr>
        <p:spPr>
          <a:xfrm>
            <a:off x="1350076" y="2277364"/>
            <a:ext cx="815976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Voi em nhận được những câu trả lời như thế nào?</a:t>
            </a:r>
          </a:p>
        </p:txBody>
      </p:sp>
      <p:pic>
        <p:nvPicPr>
          <p:cNvPr id="11" name="Picture 10">
            <a:extLst>
              <a:ext uri="{FF2B5EF4-FFF2-40B4-BE49-F238E27FC236}">
                <a16:creationId xmlns="" xmlns:a16="http://schemas.microsoft.com/office/drawing/2014/main" id="{BC059D91-26A3-4B23-ABBA-0630778B0214}"/>
              </a:ext>
            </a:extLst>
          </p:cNvPr>
          <p:cNvPicPr>
            <a:picLocks noChangeAspect="1"/>
          </p:cNvPicPr>
          <p:nvPr/>
        </p:nvPicPr>
        <p:blipFill>
          <a:blip r:embed="rId5">
            <a:extLst>
              <a:ext uri="{BEBA8EAE-BF5A-486C-A8C5-ECC9F3942E4B}">
                <a14:imgProps xmln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66076" y="3171791"/>
            <a:ext cx="1196206" cy="1228748"/>
          </a:xfrm>
          <a:prstGeom prst="ellipse">
            <a:avLst/>
          </a:prstGeom>
          <a:ln w="19050">
            <a:solidFill>
              <a:srgbClr val="0070C0"/>
            </a:solidFill>
          </a:ln>
        </p:spPr>
      </p:pic>
      <p:sp>
        <p:nvSpPr>
          <p:cNvPr id="12" name="TextBox 11">
            <a:extLst>
              <a:ext uri="{FF2B5EF4-FFF2-40B4-BE49-F238E27FC236}">
                <a16:creationId xmlns="" xmlns:a16="http://schemas.microsoft.com/office/drawing/2014/main" id="{51072635-2C3A-443E-8825-FA03BA429661}"/>
              </a:ext>
            </a:extLst>
          </p:cNvPr>
          <p:cNvSpPr txBox="1"/>
          <p:nvPr/>
        </p:nvSpPr>
        <p:spPr>
          <a:xfrm>
            <a:off x="1888723" y="3135666"/>
            <a:ext cx="3513111" cy="650499"/>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 Voi anh nói:</a:t>
            </a:r>
          </a:p>
        </p:txBody>
      </p:sp>
      <p:sp>
        <p:nvSpPr>
          <p:cNvPr id="13" name="TextBox 12">
            <a:extLst>
              <a:ext uri="{FF2B5EF4-FFF2-40B4-BE49-F238E27FC236}">
                <a16:creationId xmlns="" xmlns:a16="http://schemas.microsoft.com/office/drawing/2014/main" id="{4AC3892A-0D94-4197-AE8C-C771F168A404}"/>
              </a:ext>
            </a:extLst>
          </p:cNvPr>
          <p:cNvSpPr txBox="1"/>
          <p:nvPr/>
        </p:nvSpPr>
        <p:spPr>
          <a:xfrm>
            <a:off x="5950804" y="3084965"/>
            <a:ext cx="3505987" cy="650499"/>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b. Hươu nói:</a:t>
            </a:r>
          </a:p>
        </p:txBody>
      </p:sp>
      <p:pic>
        <p:nvPicPr>
          <p:cNvPr id="14" name="Picture 13">
            <a:extLst>
              <a:ext uri="{FF2B5EF4-FFF2-40B4-BE49-F238E27FC236}">
                <a16:creationId xmlns="" xmlns:a16="http://schemas.microsoft.com/office/drawing/2014/main" id="{3D73B916-CCC4-4DE5-86E2-C2D6367F102D}"/>
              </a:ext>
            </a:extLst>
          </p:cNvPr>
          <p:cNvPicPr>
            <a:picLocks noChangeAspect="1"/>
          </p:cNvPicPr>
          <p:nvPr/>
        </p:nvPicPr>
        <p:blipFill>
          <a:blip r:embed="rId7">
            <a:extLst>
              <a:ext uri="{BEBA8EAE-BF5A-486C-A8C5-ECC9F3942E4B}">
                <a14:imgProps xmln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231459" y="3232245"/>
            <a:ext cx="995789" cy="1228749"/>
          </a:xfrm>
          <a:prstGeom prst="ellipse">
            <a:avLst/>
          </a:prstGeom>
          <a:ln w="19050">
            <a:solidFill>
              <a:srgbClr val="0070C0"/>
            </a:solidFill>
          </a:ln>
        </p:spPr>
      </p:pic>
      <p:sp>
        <p:nvSpPr>
          <p:cNvPr id="15" name="TextBox 14">
            <a:extLst>
              <a:ext uri="{FF2B5EF4-FFF2-40B4-BE49-F238E27FC236}">
                <a16:creationId xmlns="" xmlns:a16="http://schemas.microsoft.com/office/drawing/2014/main" id="{5F62AFD7-A765-4991-8563-C17FC2BA12E7}"/>
              </a:ext>
            </a:extLst>
          </p:cNvPr>
          <p:cNvSpPr txBox="1"/>
          <p:nvPr/>
        </p:nvSpPr>
        <p:spPr>
          <a:xfrm>
            <a:off x="2590337" y="4350294"/>
            <a:ext cx="3513111" cy="650499"/>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c. Dê nói:</a:t>
            </a:r>
          </a:p>
        </p:txBody>
      </p:sp>
      <p:pic>
        <p:nvPicPr>
          <p:cNvPr id="16" name="Picture 15">
            <a:extLst>
              <a:ext uri="{FF2B5EF4-FFF2-40B4-BE49-F238E27FC236}">
                <a16:creationId xmlns="" xmlns:a16="http://schemas.microsoft.com/office/drawing/2014/main" id="{A8F22F60-75FD-4399-B60A-8F271B03F33E}"/>
              </a:ext>
            </a:extLst>
          </p:cNvPr>
          <p:cNvPicPr>
            <a:picLocks noChangeAspect="1"/>
          </p:cNvPicPr>
          <p:nvPr/>
        </p:nvPicPr>
        <p:blipFill>
          <a:blip r:embed="rId9">
            <a:extLst>
              <a:ext uri="{BEBA8EAE-BF5A-486C-A8C5-ECC9F3942E4B}">
                <a14:imgProps xmln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2464512" y="4354588"/>
            <a:ext cx="997813" cy="1232868"/>
          </a:xfrm>
          <a:prstGeom prst="ellipse">
            <a:avLst/>
          </a:prstGeom>
          <a:ln w="19050">
            <a:solidFill>
              <a:srgbClr val="0070C0"/>
            </a:solidFill>
          </a:ln>
        </p:spPr>
      </p:pic>
      <p:sp>
        <p:nvSpPr>
          <p:cNvPr id="17" name="TextBox 16">
            <a:extLst>
              <a:ext uri="{FF2B5EF4-FFF2-40B4-BE49-F238E27FC236}">
                <a16:creationId xmlns="" xmlns:a16="http://schemas.microsoft.com/office/drawing/2014/main" id="{9F576177-D291-49C6-9479-697901A55FB7}"/>
              </a:ext>
            </a:extLst>
          </p:cNvPr>
          <p:cNvSpPr txBox="1"/>
          <p:nvPr/>
        </p:nvSpPr>
        <p:spPr>
          <a:xfrm>
            <a:off x="2211634" y="3572933"/>
            <a:ext cx="2955476" cy="657359"/>
          </a:xfrm>
          <a:prstGeom prst="rect">
            <a:avLst/>
          </a:prstGeom>
          <a:noFill/>
        </p:spPr>
        <p:txBody>
          <a:bodyPr wrap="square" rtlCol="0">
            <a:spAutoFit/>
          </a:bodyPr>
          <a:lstStyle/>
          <a:p>
            <a:pPr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“Em xinh lắm!”</a:t>
            </a:r>
          </a:p>
        </p:txBody>
      </p:sp>
      <p:sp>
        <p:nvSpPr>
          <p:cNvPr id="18" name="TextBox 17">
            <a:extLst>
              <a:ext uri="{FF2B5EF4-FFF2-40B4-BE49-F238E27FC236}">
                <a16:creationId xmlns="" xmlns:a16="http://schemas.microsoft.com/office/drawing/2014/main" id="{82A0A811-9B8D-4ECC-8D40-A35258DD1061}"/>
              </a:ext>
            </a:extLst>
          </p:cNvPr>
          <p:cNvSpPr txBox="1"/>
          <p:nvPr/>
        </p:nvSpPr>
        <p:spPr>
          <a:xfrm>
            <a:off x="6278625" y="3570492"/>
            <a:ext cx="4947300" cy="1070614"/>
          </a:xfrm>
          <a:prstGeom prst="rect">
            <a:avLst/>
          </a:prstGeom>
          <a:noFill/>
        </p:spPr>
        <p:txBody>
          <a:bodyPr wrap="square" rtlCol="0">
            <a:spAutoFit/>
          </a:bodyPr>
          <a:lstStyle/>
          <a:p>
            <a:pPr algn="just" defTabSz="1219170">
              <a:lnSpc>
                <a:spcPct val="12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“Chưa xinh lắm vì em không có đôi sừng giống anh.”</a:t>
            </a:r>
          </a:p>
        </p:txBody>
      </p:sp>
      <p:sp>
        <p:nvSpPr>
          <p:cNvPr id="19" name="TextBox 18">
            <a:extLst>
              <a:ext uri="{FF2B5EF4-FFF2-40B4-BE49-F238E27FC236}">
                <a16:creationId xmlns="" xmlns:a16="http://schemas.microsoft.com/office/drawing/2014/main" id="{4B8BCA86-5E20-467B-A012-09A065BBF048}"/>
              </a:ext>
            </a:extLst>
          </p:cNvPr>
          <p:cNvSpPr txBox="1"/>
          <p:nvPr/>
        </p:nvSpPr>
        <p:spPr>
          <a:xfrm>
            <a:off x="3490396" y="4890092"/>
            <a:ext cx="7313728" cy="657359"/>
          </a:xfrm>
          <a:prstGeom prst="rect">
            <a:avLst/>
          </a:prstGeom>
          <a:noFill/>
        </p:spPr>
        <p:txBody>
          <a:bodyPr wrap="square" rtlCol="0">
            <a:spAutoFit/>
          </a:bodyPr>
          <a:lstStyle/>
          <a:p>
            <a:pPr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“Không, vì cậu không có bộ râu giống tôi.”</a:t>
            </a:r>
          </a:p>
        </p:txBody>
      </p:sp>
    </p:spTree>
    <p:extLst>
      <p:ext uri="{BB962C8B-B14F-4D97-AF65-F5344CB8AC3E}">
        <p14:creationId xmlns="" xmlns:p14="http://schemas.microsoft.com/office/powerpoint/2010/main" val="28304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5" grpId="0"/>
      <p:bldP spid="17" grpId="0"/>
      <p:bldP spid="18" grpId="0"/>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755</Words>
  <Application>Microsoft Office PowerPoint</Application>
  <PresentationFormat>Custom</PresentationFormat>
  <Paragraphs>70</Paragraphs>
  <Slides>14</Slides>
  <Notes>5</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Office 主题​​</vt:lpstr>
      <vt:lpstr>1_Office 主题​​</vt:lpstr>
      <vt:lpstr>3_Office 主题</vt:lpstr>
      <vt:lpstr>4_Office 主题</vt:lpstr>
      <vt:lpstr>2_Office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HP</cp:lastModifiedBy>
  <cp:revision>26</cp:revision>
  <dcterms:created xsi:type="dcterms:W3CDTF">2021-07-24T10:09:37Z</dcterms:created>
  <dcterms:modified xsi:type="dcterms:W3CDTF">2021-09-17T01:26:37Z</dcterms:modified>
</cp:coreProperties>
</file>