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76" r:id="rId2"/>
    <p:sldMasterId id="2147483894" r:id="rId3"/>
  </p:sldMasterIdLst>
  <p:notesMasterIdLst>
    <p:notesMasterId r:id="rId25"/>
  </p:notesMasterIdLst>
  <p:sldIdLst>
    <p:sldId id="300" r:id="rId4"/>
    <p:sldId id="258" r:id="rId5"/>
    <p:sldId id="301" r:id="rId6"/>
    <p:sldId id="286" r:id="rId7"/>
    <p:sldId id="302" r:id="rId8"/>
    <p:sldId id="466" r:id="rId9"/>
    <p:sldId id="265" r:id="rId10"/>
    <p:sldId id="287" r:id="rId11"/>
    <p:sldId id="290" r:id="rId12"/>
    <p:sldId id="288" r:id="rId13"/>
    <p:sldId id="289" r:id="rId14"/>
    <p:sldId id="291" r:id="rId15"/>
    <p:sldId id="292" r:id="rId16"/>
    <p:sldId id="293" r:id="rId17"/>
    <p:sldId id="294" r:id="rId18"/>
    <p:sldId id="295" r:id="rId19"/>
    <p:sldId id="296" r:id="rId20"/>
    <p:sldId id="467" r:id="rId21"/>
    <p:sldId id="299" r:id="rId22"/>
    <p:sldId id="282" r:id="rId23"/>
    <p:sldId id="298" r:id="rId24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00FF"/>
    <a:srgbClr val="FF0066"/>
    <a:srgbClr val="FF0000"/>
    <a:srgbClr val="FF3300"/>
    <a:srgbClr val="00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6" autoAdjust="0"/>
    <p:restoredTop sz="94660"/>
  </p:normalViewPr>
  <p:slideViewPr>
    <p:cSldViewPr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265855-8490-49F4-91BD-25A2EFD328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000B9-8614-4337-BEBE-37D4A22669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E20F88-D8FE-45B7-9CE5-BF848CCC2252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4D6198-396E-4085-8C6E-B885FE4C94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C3EF92-1625-42CC-8F38-E781AD78E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3B022-1822-4498-B95C-C32E7E58A4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1AF90-9873-4045-A5D9-C54C3270D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AC299E-1C4E-48DC-A09D-48C4111C4C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E58A1D9-8A8A-4556-8B25-43764EA9E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D74BDDC-7FB1-457F-B5FC-1E05C0E784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94FBE93-A2F5-4C1E-B2E5-D4432A05D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B856E7-A0DE-41B6-ADDC-FD25EDF7CF0A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8E1ACE3D-8003-41B6-BF99-B234547DF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2482E174-BAC7-41AE-BDF3-A0B517E1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9E74-1078-4774-B83F-1E5245FB2CE6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3074A26-0A20-413F-93FA-AA4CB9EF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E62188E0-F5C9-46D5-8372-AB18AB89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A8DBDC2-0B94-44AB-B647-791BAFA51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8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394EF8CA-42AF-4B13-B566-48D9E07AE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9D11EC95-1617-4DD8-ACCB-2968C456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1A94-E8AC-4B72-AAB8-7D449D6BE361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4FC21721-9358-4421-AB57-C1E3A819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7A3BB77-9967-43A3-A8D0-0FE96FFB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02F77-F4C6-49BD-B97D-57798CFBA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0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D8D826C0-BDB4-4AD8-B0CA-E29E91F5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37C3-3FFB-4EAA-95A6-0A631E15D281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77293721-145C-4CB6-AD0A-E11D3C83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CE1133C-3319-460F-8A8D-24D5925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11913-EEEF-4255-9956-73A56F699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4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2DA96C02-7AD4-4CCB-9304-122FFCF8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861A-0143-4C31-8273-C0C7A3D99287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AA06667F-5E61-485A-AD80-F215714A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AF9D68E-4939-4E7C-A6CB-E1A49114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A9272-A8BA-41C4-9098-24823E3EF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22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EC0CA3FB-DA21-4F90-8398-7DDE69A1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B48D-6390-4B54-94AC-10547CE4854E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0D82A201-4489-4386-BEED-A2B2261B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692A4D8-E533-4AA3-98BE-C335957B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26962-9B6A-4A60-A069-44A0D136E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61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6FEC-81D6-46D6-8FFD-540B0B2106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7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3526-183A-43F3-AF7E-A4871486DB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12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DC74-E339-4897-8CDC-900F3D8A8E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93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16C2-5A61-4980-BDA8-DFA93808D6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68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1470-C7FB-4A72-8B5D-9D836481A8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195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678-0839-40C3-9D2D-D66CDC4B3D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33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49429B1A-C8AC-4479-B299-D2272D9D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5205-EB6C-4A41-947C-2058F96A9F7C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5617D0E-AC3A-4047-94E9-AE9010AF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4683CF18-45BD-4750-A4E4-585362F3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BCDFA18D-B3CC-48FB-980A-066CDCCBD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4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0163-780F-4C65-9F7F-A481F1181D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303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9345-CBD2-4AA9-9851-5F4336E4E9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76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A8DF-3053-4FA1-8820-7ADBAEAF72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127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4A1D-FEE1-42B3-9B0F-96BFFE08CE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810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4A1D-FEE1-42B3-9B0F-96BFFE08CE4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05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4A1D-FEE1-42B3-9B0F-96BFFE08CE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946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4A1D-FEE1-42B3-9B0F-96BFFE08CE4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365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4A1D-FEE1-42B3-9B0F-96BFFE08CE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002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FC050-4603-4EBC-B47E-53F0C03D33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195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5CD23-8542-4ED7-B490-9CF816F716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31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49429B1A-C8AC-4479-B299-D2272D9D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5205-EB6C-4A41-947C-2058F96A9F7C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5617D0E-AC3A-4047-94E9-AE9010AF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4683CF18-45BD-4750-A4E4-585362F3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BCDFA18D-B3CC-48FB-980A-066CDCCBD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796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31404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33EA3-6539-46B1-8F99-3ECA340FA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E417E-DAD0-448F-B97E-45EF2101E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D64E4B-B0E9-4EA6-8412-18F5E06D3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186D3-5D71-4C80-8BC9-A650D964D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354651"/>
      </p:ext>
    </p:extLst>
  </p:cSld>
  <p:clrMapOvr>
    <a:masterClrMapping/>
  </p:clrMapOvr>
  <p:transition spd="slow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2147AD-3150-4AFE-9F4E-CB53056CD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B843F-3E20-4E58-9AED-3258A31FC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F7C6F0-7D82-4028-A1D6-E5B46C75E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D4F7D-C669-4D21-B554-D7F991AAE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01293"/>
      </p:ext>
    </p:extLst>
  </p:cSld>
  <p:clrMapOvr>
    <a:masterClrMapping/>
  </p:clrMapOvr>
  <p:transition spd="slow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DB4299-0C04-4829-8811-89779F879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6EF303-FDED-4B65-A319-839AADDC2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BF4961-8C39-4881-B52F-9EC76B26C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07E32-0EA4-44F6-9990-5182B51A1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465964"/>
      </p:ext>
    </p:extLst>
  </p:cSld>
  <p:clrMapOvr>
    <a:masterClrMapping/>
  </p:clrMapOvr>
  <p:transition spd="slow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DE38F-FF62-4B86-B54E-7F72016DD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C3A99D-D92E-4980-9BE8-CE37F3067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C8DBD-8DF5-484C-BCE4-E972B7F28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C0D43-807F-432D-915F-9F327E3D5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608516"/>
      </p:ext>
    </p:extLst>
  </p:cSld>
  <p:clrMapOvr>
    <a:masterClrMapping/>
  </p:clrMapOvr>
  <p:transition spd="slow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1D1C68-21CD-4148-8076-78FEA1D99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653323-C1FA-40A0-ACD2-FB6245B26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18A365-3CA0-4EB1-A3CC-FE00C17AC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1FD06-2759-4E47-AE18-CB67914A7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557854"/>
      </p:ext>
    </p:extLst>
  </p:cSld>
  <p:clrMapOvr>
    <a:masterClrMapping/>
  </p:clrMapOvr>
  <p:transition spd="slow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1663D4-5225-4771-A499-E551393B6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A7F8B8-53A9-44D2-8430-86558DA15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4E1DBC-DF72-47CD-AA3F-DF5F2D450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DDA16-1FB1-43D0-9EDF-BF56160A3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25623"/>
      </p:ext>
    </p:extLst>
  </p:cSld>
  <p:clrMapOvr>
    <a:masterClrMapping/>
  </p:clrMapOvr>
  <p:transition spd="slow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899A99-9B23-46F0-8168-B92A3AE50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C4D425-341C-4AF1-B11B-915BD7E7E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E15D42-53A0-419B-A753-28AAD27C2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3A97D-7933-41A7-A4DA-8E3002BA3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046084"/>
      </p:ext>
    </p:extLst>
  </p:cSld>
  <p:clrMapOvr>
    <a:masterClrMapping/>
  </p:clrMapOvr>
  <p:transition spd="slow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F98F6-5390-4E23-B7B8-64E550785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F0C21-E328-40BC-9D38-8553831BD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D4974D-0955-4577-B69D-399ED0C75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7FBFC-9D2B-4E1A-8BBD-0ABA7CE4D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605166"/>
      </p:ext>
    </p:extLst>
  </p:cSld>
  <p:clrMapOvr>
    <a:masterClrMapping/>
  </p:clrMapOvr>
  <p:transition spd="slow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C2476-2819-4388-BC3A-8187131C9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78A2B-289C-4330-8495-A429D1527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9CCF0-9CFA-4734-BCD3-7FF3FE477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6CEC0-9D47-44A9-BF86-C17B8DBFD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906307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49429B1A-C8AC-4479-B299-D2272D9D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5205-EB6C-4A41-947C-2058F96A9F7C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5617D0E-AC3A-4047-94E9-AE9010AF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4683CF18-45BD-4750-A4E4-585362F3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BCDFA18D-B3CC-48FB-980A-066CDCCBD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893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53AA15-7A35-4FD4-833F-41BC78D34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4789A6-E52C-46FE-820B-A0576920E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DD717F-A737-4BA6-82F1-5F2570CFD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605B1-BC3A-443E-B3C9-501ED809D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479037"/>
      </p:ext>
    </p:extLst>
  </p:cSld>
  <p:clrMapOvr>
    <a:masterClrMapping/>
  </p:clrMapOvr>
  <p:transition spd="slow"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83C077-5DD6-4CA5-A4E8-93EE39F74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37ACEE-8463-4B12-A379-A3F948C00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1ADD65-FEE2-494B-8772-8EB3D3518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4C32D-B513-4FF6-91AD-46A2EB266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54842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3AA215BA-C504-4299-9300-D5A63BA9D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10419F29-2AB2-4BBD-9D43-52A60F0C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A36C-EBF3-4E6C-B199-F9C67C091B22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ABE134F-9883-4231-ABB9-DDB9D90E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63A5881A-F67B-4FE1-BDB0-A3EB119C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EB61-078B-4D66-A1A0-2C76B7DFF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79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589AB463-13E2-4B8B-8F57-B35BAE9D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67F2-5163-4BE6-8663-C63BCED130EF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A8DA0425-0EFB-4589-9D8D-FE9598C9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8A8B7D0-BB68-484B-8638-289B4655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FDAC5-842A-4E67-BF41-317DD0430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26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3A75413-409D-418F-A42E-7A196DE6E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64AB504C-D3E5-47A3-B912-B38DC891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2063-3A28-4F68-B498-EE2A95E69BF7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42C0EEC-AECB-458E-BB79-E13D22E5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DA21C30-375C-46E8-9727-D45D8F9B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A4D5E892-1F3A-45A3-8023-C8D2687C8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35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7DCDB245-A35A-4E45-AB86-6A1CC21B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34CE-5777-4E7A-9C6F-A7068F3D362A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CC44D4E6-C1D4-4CDD-B234-9BCE0421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97B9E-9217-491F-AE64-63555EE4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6BDD2-BC88-4B90-926B-931B90B04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71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>
            <a:extLst>
              <a:ext uri="{FF2B5EF4-FFF2-40B4-BE49-F238E27FC236}">
                <a16:creationId xmlns:a16="http://schemas.microsoft.com/office/drawing/2014/main" id="{9AEB6FC7-6400-49D5-BD6A-7AE92780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0B1B-3C82-4CFC-BD15-05D90DA51B33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3" name="Footer Placeholder 27">
            <a:extLst>
              <a:ext uri="{FF2B5EF4-FFF2-40B4-BE49-F238E27FC236}">
                <a16:creationId xmlns:a16="http://schemas.microsoft.com/office/drawing/2014/main" id="{1345A030-0B12-4396-ACD9-99646D55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7F5BBB0-0773-4C99-A168-51B53487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6F649-485D-40AA-9F5A-E44E63417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56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C74E671-F162-4DAE-9B98-670809B93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C5707370-A6AA-46B4-B629-360C610B2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4D7F66B-A115-4E32-87A5-88B17CDBB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5D8B69-02EA-41E1-B2D7-51A3ADC14EFF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2D90A6F-ECAB-4A5D-A565-081432873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CCE4B-86BC-47E0-9E69-8261DC8BE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Franklin Gothic Book" panose="020B0604020202020204" pitchFamily="34" charset="0"/>
              </a:defRPr>
            </a:lvl1pPr>
          </a:lstStyle>
          <a:p>
            <a:fld id="{17930780-3C21-4FD8-A38B-7C4D2455EB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10B12A44-BC86-4849-8EA8-5773EAC7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B1A169C6-D545-49CF-98D5-F4BD93066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83BF91AA-8212-49BD-AD53-0BF77C3A6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907" r:id="rId3"/>
    <p:sldLayoutId id="2147483906" r:id="rId4"/>
    <p:sldLayoutId id="2147483873" r:id="rId5"/>
    <p:sldLayoutId id="2147483865" r:id="rId6"/>
    <p:sldLayoutId id="2147483874" r:id="rId7"/>
    <p:sldLayoutId id="2147483866" r:id="rId8"/>
    <p:sldLayoutId id="2147483867" r:id="rId9"/>
    <p:sldLayoutId id="2147483875" r:id="rId10"/>
    <p:sldLayoutId id="2147483868" r:id="rId11"/>
    <p:sldLayoutId id="2147483869" r:id="rId12"/>
    <p:sldLayoutId id="214748387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C34A1D-FEE1-42B3-9B0F-96BFFE08CE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5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285B13-0A61-4086-AEC8-1F5D33D21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7B65CE-0D41-485F-BA16-DAFE3E445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687CC2D-70AB-4380-A0A9-E095DD1F2D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966E875-6742-443B-AB1A-BBEBEFC236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5D2EF4E9-644E-494D-B457-A04DD4C9CE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>
                <a:latin typeface="Arial" panose="020B0604020202020204" pitchFamily="34" charset="0"/>
              </a:defRPr>
            </a:lvl1pPr>
          </a:lstStyle>
          <a:p>
            <a:fld id="{500E6A68-6A17-4C5D-8A77-159FE6249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21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9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goi%20to%20quoc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anh slide\25c736839356983fe20e102e4bc0df58.jpg">
            <a:extLst>
              <a:ext uri="{FF2B5EF4-FFF2-40B4-BE49-F238E27FC236}">
                <a16:creationId xmlns:a16="http://schemas.microsoft.com/office/drawing/2014/main" id="{F2E91964-73E3-421C-98A3-F84BCA49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>
            <a:extLst>
              <a:ext uri="{FF2B5EF4-FFF2-40B4-BE49-F238E27FC236}">
                <a16:creationId xmlns:a16="http://schemas.microsoft.com/office/drawing/2014/main" id="{49638002-6DD8-421A-A3A9-8B78816A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138093"/>
            <a:ext cx="693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WordArt 5">
            <a:extLst>
              <a:ext uri="{FF2B5EF4-FFF2-40B4-BE49-F238E27FC236}">
                <a16:creationId xmlns:a16="http://schemas.microsoft.com/office/drawing/2014/main" id="{60F1C3F9-0674-4025-8610-4F6BA1344751}"/>
              </a:ext>
            </a:extLst>
          </p:cNvPr>
          <p:cNvSpPr>
            <a:spLocks noTextEdit="1"/>
          </p:cNvSpPr>
          <p:nvPr/>
        </p:nvSpPr>
        <p:spPr bwMode="auto">
          <a:xfrm>
            <a:off x="2514600" y="304799"/>
            <a:ext cx="7591425" cy="7313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2D9672B-904A-46B9-80C9-6CF54C72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67" y="3567125"/>
            <a:ext cx="4075289" cy="52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D4CBE-CD9B-400B-89AA-9D7121045E9C}"/>
              </a:ext>
            </a:extLst>
          </p:cNvPr>
          <p:cNvSpPr txBox="1"/>
          <p:nvPr/>
        </p:nvSpPr>
        <p:spPr>
          <a:xfrm>
            <a:off x="3048000" y="1410079"/>
            <a:ext cx="6705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 </a:t>
            </a:r>
            <a:r>
              <a:rPr lang="en-US" sz="6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 </a:t>
            </a:r>
            <a:r>
              <a:rPr lang="en-US" sz="6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6C3C67-FE73-46B6-94FC-FA06514C961E}"/>
              </a:ext>
            </a:extLst>
          </p:cNvPr>
          <p:cNvSpPr txBox="1">
            <a:spLocks/>
          </p:cNvSpPr>
          <p:nvPr/>
        </p:nvSpPr>
        <p:spPr>
          <a:xfrm>
            <a:off x="1922464" y="1447800"/>
            <a:ext cx="8135937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B5CA214B-C86B-46E4-891A-791B8BCC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472" y="207937"/>
            <a:ext cx="6184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TẬP ĐỌC NHẠC: TĐN SỐ 4</a:t>
            </a:r>
          </a:p>
        </p:txBody>
      </p:sp>
      <p:sp>
        <p:nvSpPr>
          <p:cNvPr id="17413" name="WordArt 7">
            <a:extLst>
              <a:ext uri="{FF2B5EF4-FFF2-40B4-BE49-F238E27FC236}">
                <a16:creationId xmlns:a16="http://schemas.microsoft.com/office/drawing/2014/main" id="{43569A48-015D-40BE-BF56-8AB233E37D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5585" y="1285718"/>
            <a:ext cx="39624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ơn Bác</a:t>
            </a:r>
            <a:endParaRPr lang="en-US" sz="4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prstShdw prst="shdw12">
                  <a:srgbClr val="9999FF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Box 16">
            <a:extLst>
              <a:ext uri="{FF2B5EF4-FFF2-40B4-BE49-F238E27FC236}">
                <a16:creationId xmlns:a16="http://schemas.microsoft.com/office/drawing/2014/main" id="{B7B09F1F-8B4B-4610-9EFB-4F11E6D7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885950"/>
            <a:ext cx="210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 </a:t>
            </a: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7415" name="Text Box 9">
            <a:extLst>
              <a:ext uri="{FF2B5EF4-FFF2-40B4-BE49-F238E27FC236}">
                <a16:creationId xmlns:a16="http://schemas.microsoft.com/office/drawing/2014/main" id="{8E07BEB8-D5BB-48D5-A1E4-4547046E7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44725"/>
            <a:ext cx="3276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  <a:latin typeface="Times New Roman" panose="02020603050405020304" pitchFamily="18" charset="0"/>
              </a:rPr>
              <a:t>Nhạc và lời: Phan Huỳnh Điểu</a:t>
            </a:r>
          </a:p>
        </p:txBody>
      </p:sp>
      <p:pic>
        <p:nvPicPr>
          <p:cNvPr id="17416" name="Picture 19" descr="TÐN 4 loi">
            <a:extLst>
              <a:ext uri="{FF2B5EF4-FFF2-40B4-BE49-F238E27FC236}">
                <a16:creationId xmlns:a16="http://schemas.microsoft.com/office/drawing/2014/main" id="{32A5B4B9-2D87-4F80-A4EE-43896501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20454" r="13725" b="58018"/>
          <a:stretch>
            <a:fillRect/>
          </a:stretch>
        </p:blipFill>
        <p:spPr bwMode="auto">
          <a:xfrm>
            <a:off x="2514600" y="2724150"/>
            <a:ext cx="739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B32270A-EFC6-419B-B9EB-9CD909155E5A}"/>
              </a:ext>
            </a:extLst>
          </p:cNvPr>
          <p:cNvSpPr/>
          <p:nvPr/>
        </p:nvSpPr>
        <p:spPr>
          <a:xfrm>
            <a:off x="3533776" y="3505200"/>
            <a:ext cx="695325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dirty="0" err="1"/>
              <a:t>Đố</a:t>
            </a:r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29F563E-FE48-468D-BE86-2715424BA400}"/>
              </a:ext>
            </a:extLst>
          </p:cNvPr>
          <p:cNvSpPr/>
          <p:nvPr/>
        </p:nvSpPr>
        <p:spPr>
          <a:xfrm>
            <a:off x="5510213" y="3657600"/>
            <a:ext cx="728662" cy="674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dirty="0" err="1"/>
              <a:t>Mi</a:t>
            </a:r>
            <a:endParaRPr lang="en-US" sz="1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EB4621-3B8C-43C7-94C1-8C3F46BEB4DC}"/>
              </a:ext>
            </a:extLst>
          </p:cNvPr>
          <p:cNvSpPr/>
          <p:nvPr/>
        </p:nvSpPr>
        <p:spPr>
          <a:xfrm>
            <a:off x="3630613" y="5562601"/>
            <a:ext cx="628650" cy="608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dirty="0"/>
              <a:t>La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9BDFD6-A9C1-4AC0-B93B-A2CCB082FBFF}"/>
              </a:ext>
            </a:extLst>
          </p:cNvPr>
          <p:cNvSpPr/>
          <p:nvPr/>
        </p:nvSpPr>
        <p:spPr>
          <a:xfrm>
            <a:off x="4941888" y="5692776"/>
            <a:ext cx="931862" cy="608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dirty="0"/>
              <a:t>Son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13A423-3AA4-4841-8E9C-1D436E9D643A}"/>
              </a:ext>
            </a:extLst>
          </p:cNvPr>
          <p:cNvSpPr/>
          <p:nvPr/>
        </p:nvSpPr>
        <p:spPr>
          <a:xfrm>
            <a:off x="7496175" y="5842000"/>
            <a:ext cx="788988" cy="45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dirty="0" err="1"/>
              <a:t>Rê</a:t>
            </a:r>
            <a:endParaRPr lang="en-US" sz="1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2F78C1-C315-4DC8-982D-C7923CF1EB13}"/>
              </a:ext>
            </a:extLst>
          </p:cNvPr>
          <p:cNvSpPr/>
          <p:nvPr/>
        </p:nvSpPr>
        <p:spPr>
          <a:xfrm>
            <a:off x="9324976" y="5767388"/>
            <a:ext cx="733425" cy="6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dirty="0" err="1"/>
              <a:t>Đồ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uyen cao do">
            <a:extLst>
              <a:ext uri="{FF2B5EF4-FFF2-40B4-BE49-F238E27FC236}">
                <a16:creationId xmlns:a16="http://schemas.microsoft.com/office/drawing/2014/main" id="{852C3FF8-C23C-4B54-AC29-DF14CCF7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38637" r="15686" b="53030"/>
          <a:stretch>
            <a:fillRect/>
          </a:stretch>
        </p:blipFill>
        <p:spPr bwMode="auto">
          <a:xfrm>
            <a:off x="1828800" y="3357033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9">
            <a:extLst>
              <a:ext uri="{FF2B5EF4-FFF2-40B4-BE49-F238E27FC236}">
                <a16:creationId xmlns:a16="http://schemas.microsoft.com/office/drawing/2014/main" id="{D3412352-241E-48A8-BC44-33A987E1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859" y="1516734"/>
            <a:ext cx="48311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Luyện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̣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3" name="Picture 9" descr="b36">
            <a:extLst>
              <a:ext uri="{FF2B5EF4-FFF2-40B4-BE49-F238E27FC236}">
                <a16:creationId xmlns:a16="http://schemas.microsoft.com/office/drawing/2014/main" id="{96FCBF7C-B5A7-49EF-9C43-C6BB9F8BA2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0" y="-25400"/>
            <a:ext cx="642938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b36">
            <a:extLst>
              <a:ext uri="{FF2B5EF4-FFF2-40B4-BE49-F238E27FC236}">
                <a16:creationId xmlns:a16="http://schemas.microsoft.com/office/drawing/2014/main" id="{7E525B60-9E45-4F04-9756-52DA5B0998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9033"/>
            <a:ext cx="4968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42F859-4E86-499C-827A-A4D6C30C889F}"/>
              </a:ext>
            </a:extLst>
          </p:cNvPr>
          <p:cNvSpPr/>
          <p:nvPr/>
        </p:nvSpPr>
        <p:spPr>
          <a:xfrm>
            <a:off x="2819400" y="4916488"/>
            <a:ext cx="457200" cy="36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Đồ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44D6E8-BB52-4D05-B7DC-102D859D7D09}"/>
              </a:ext>
            </a:extLst>
          </p:cNvPr>
          <p:cNvSpPr/>
          <p:nvPr/>
        </p:nvSpPr>
        <p:spPr>
          <a:xfrm>
            <a:off x="8498019" y="4269230"/>
            <a:ext cx="457200" cy="36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Đố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384C02-E045-44CA-B26D-5721B837AEF9}"/>
              </a:ext>
            </a:extLst>
          </p:cNvPr>
          <p:cNvSpPr/>
          <p:nvPr/>
        </p:nvSpPr>
        <p:spPr>
          <a:xfrm>
            <a:off x="3869122" y="4753325"/>
            <a:ext cx="457200" cy="36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Rê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93849-0B41-4F86-B0AE-17B26391418A}"/>
              </a:ext>
            </a:extLst>
          </p:cNvPr>
          <p:cNvSpPr/>
          <p:nvPr/>
        </p:nvSpPr>
        <p:spPr>
          <a:xfrm>
            <a:off x="4992360" y="4542720"/>
            <a:ext cx="457200" cy="36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E1F865-A9DC-4930-8946-1D93F159F1A1}"/>
              </a:ext>
            </a:extLst>
          </p:cNvPr>
          <p:cNvSpPr/>
          <p:nvPr/>
        </p:nvSpPr>
        <p:spPr>
          <a:xfrm>
            <a:off x="7166107" y="4377795"/>
            <a:ext cx="457200" cy="334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BA2227-DAC9-4F20-BB3A-930BAFE71F6D}"/>
              </a:ext>
            </a:extLst>
          </p:cNvPr>
          <p:cNvSpPr/>
          <p:nvPr/>
        </p:nvSpPr>
        <p:spPr>
          <a:xfrm>
            <a:off x="6115598" y="4453380"/>
            <a:ext cx="494462" cy="368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Sol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A84635FC-C529-4DA2-B284-815A6C22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472" y="207937"/>
            <a:ext cx="6184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TẬP ĐỌC NHẠC: TĐN SỐ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t 4">
            <a:extLst>
              <a:ext uri="{FF2B5EF4-FFF2-40B4-BE49-F238E27FC236}">
                <a16:creationId xmlns:a16="http://schemas.microsoft.com/office/drawing/2014/main" id="{A7C25B9C-0592-460B-9BC6-D897052D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12621" r="16379" b="15863"/>
          <a:stretch>
            <a:fillRect/>
          </a:stretch>
        </p:blipFill>
        <p:spPr bwMode="auto">
          <a:xfrm>
            <a:off x="1760538" y="4129088"/>
            <a:ext cx="87630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note nhac 01">
            <a:extLst>
              <a:ext uri="{FF2B5EF4-FFF2-40B4-BE49-F238E27FC236}">
                <a16:creationId xmlns:a16="http://schemas.microsoft.com/office/drawing/2014/main" id="{6549171D-8D27-4B82-A72A-C032DDA836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1447800"/>
            <a:ext cx="83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5">
            <a:extLst>
              <a:ext uri="{FF2B5EF4-FFF2-40B4-BE49-F238E27FC236}">
                <a16:creationId xmlns:a16="http://schemas.microsoft.com/office/drawing/2014/main" id="{6DBEDE4C-8C01-4695-A54E-7CFA2761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414" y="2027457"/>
            <a:ext cx="50706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Luyện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tiết</a:t>
            </a: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tấu</a:t>
            </a:r>
            <a:endParaRPr lang="en-US" altLang="en-US" sz="5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AB4985E-1D8B-48D6-A1FD-DAFDAD459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472" y="207937"/>
            <a:ext cx="6184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TẬP ĐỌC NHẠC: TĐN SỐ 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284FB36E-FA97-4596-857D-136E33AA8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3846513"/>
            <a:ext cx="35052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TÐN 4 loi">
            <a:extLst>
              <a:ext uri="{FF2B5EF4-FFF2-40B4-BE49-F238E27FC236}">
                <a16:creationId xmlns:a16="http://schemas.microsoft.com/office/drawing/2014/main" id="{200A7641-999E-4715-92B3-CFE09366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t="20454" r="13725" b="71970"/>
          <a:stretch>
            <a:fillRect/>
          </a:stretch>
        </p:blipFill>
        <p:spPr bwMode="auto">
          <a:xfrm>
            <a:off x="2603500" y="2363789"/>
            <a:ext cx="7315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>
            <a:extLst>
              <a:ext uri="{FF2B5EF4-FFF2-40B4-BE49-F238E27FC236}">
                <a16:creationId xmlns:a16="http://schemas.microsoft.com/office/drawing/2014/main" id="{68C7F558-2C5B-4823-BE60-90917921B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095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TẬP ĐỌC NHẠC: TĐN SỐ 4</a:t>
            </a:r>
          </a:p>
        </p:txBody>
      </p:sp>
      <p:pic>
        <p:nvPicPr>
          <p:cNvPr id="21509" name="Picture 6" descr="b36">
            <a:extLst>
              <a:ext uri="{FF2B5EF4-FFF2-40B4-BE49-F238E27FC236}">
                <a16:creationId xmlns:a16="http://schemas.microsoft.com/office/drawing/2014/main" id="{F136F8A0-80AC-4363-8166-47F3E1C87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-39688"/>
            <a:ext cx="228600" cy="15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b36">
            <a:extLst>
              <a:ext uri="{FF2B5EF4-FFF2-40B4-BE49-F238E27FC236}">
                <a16:creationId xmlns:a16="http://schemas.microsoft.com/office/drawing/2014/main" id="{82DCC7A6-13FB-4F7E-81E6-0A592C8504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20238" y="5635626"/>
            <a:ext cx="3079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WordArt 10">
            <a:extLst>
              <a:ext uri="{FF2B5EF4-FFF2-40B4-BE49-F238E27FC236}">
                <a16:creationId xmlns:a16="http://schemas.microsoft.com/office/drawing/2014/main" id="{7406BACD-8743-4009-98B9-99498B476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1099603"/>
            <a:ext cx="403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ơn Bác</a:t>
            </a:r>
            <a:endParaRPr lang="en-US" sz="4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prstShdw prst="shdw12">
                  <a:srgbClr val="9999FF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 Box 11">
            <a:extLst>
              <a:ext uri="{FF2B5EF4-FFF2-40B4-BE49-F238E27FC236}">
                <a16:creationId xmlns:a16="http://schemas.microsoft.com/office/drawing/2014/main" id="{31D79395-4527-4E78-A8D3-755EEE573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1844160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 Phan </a:t>
            </a: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Huỳnh</a:t>
            </a:r>
            <a:r>
              <a:rPr lang="en-US" altLang="en-US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Điểu</a:t>
            </a:r>
            <a:endParaRPr lang="en-US" altLang="en-US" sz="18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 descr="TÐN 4 loi">
            <a:extLst>
              <a:ext uri="{FF2B5EF4-FFF2-40B4-BE49-F238E27FC236}">
                <a16:creationId xmlns:a16="http://schemas.microsoft.com/office/drawing/2014/main" id="{1E5B3413-D796-427D-9DEF-DE6FB04D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32059" r="13725" b="60896"/>
          <a:stretch>
            <a:fillRect/>
          </a:stretch>
        </p:blipFill>
        <p:spPr bwMode="auto">
          <a:xfrm>
            <a:off x="2690813" y="3846513"/>
            <a:ext cx="731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438A01E9-A008-45FA-BBE5-50BEAF5C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1770064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Câu 1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5BE7C396-A425-46CC-BDCA-59FA5E1B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57589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Câu 2</a:t>
            </a:r>
          </a:p>
        </p:txBody>
      </p:sp>
      <p:sp>
        <p:nvSpPr>
          <p:cNvPr id="21516" name="Text Box 16">
            <a:extLst>
              <a:ext uri="{FF2B5EF4-FFF2-40B4-BE49-F238E27FC236}">
                <a16:creationId xmlns:a16="http://schemas.microsoft.com/office/drawing/2014/main" id="{1E867D20-BA03-465E-9F68-9DC5A139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555751"/>
            <a:ext cx="914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5DC8BCAC-95F6-4C0D-ACBE-D52A00A6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587" y="3773490"/>
            <a:ext cx="35052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1" name="Picture 4" descr="TÐN 4 loi">
            <a:extLst>
              <a:ext uri="{FF2B5EF4-FFF2-40B4-BE49-F238E27FC236}">
                <a16:creationId xmlns:a16="http://schemas.microsoft.com/office/drawing/2014/main" id="{F2844736-91F5-417C-A87B-AC99433B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t="20454" r="13725" b="71970"/>
          <a:stretch>
            <a:fillRect/>
          </a:stretch>
        </p:blipFill>
        <p:spPr bwMode="auto">
          <a:xfrm>
            <a:off x="2603500" y="2363789"/>
            <a:ext cx="7315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>
            <a:extLst>
              <a:ext uri="{FF2B5EF4-FFF2-40B4-BE49-F238E27FC236}">
                <a16:creationId xmlns:a16="http://schemas.microsoft.com/office/drawing/2014/main" id="{E4416A44-F93E-49E1-B6C9-CEAEE9051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481" y="56095"/>
            <a:ext cx="6480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TẬP ĐỌC NHẠC: TĐN SỐ 4</a:t>
            </a:r>
          </a:p>
        </p:txBody>
      </p:sp>
      <p:pic>
        <p:nvPicPr>
          <p:cNvPr id="22533" name="Picture 6" descr="b36">
            <a:extLst>
              <a:ext uri="{FF2B5EF4-FFF2-40B4-BE49-F238E27FC236}">
                <a16:creationId xmlns:a16="http://schemas.microsoft.com/office/drawing/2014/main" id="{44346F0A-40C5-4369-AD08-114C977659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-39688"/>
            <a:ext cx="228600" cy="15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b36">
            <a:extLst>
              <a:ext uri="{FF2B5EF4-FFF2-40B4-BE49-F238E27FC236}">
                <a16:creationId xmlns:a16="http://schemas.microsoft.com/office/drawing/2014/main" id="{CA42C40E-74D7-4D11-962D-DE7FB48B7E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45220" y="5332413"/>
            <a:ext cx="46037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WordArt 10">
            <a:extLst>
              <a:ext uri="{FF2B5EF4-FFF2-40B4-BE49-F238E27FC236}">
                <a16:creationId xmlns:a16="http://schemas.microsoft.com/office/drawing/2014/main" id="{58C91A87-6E74-4E2C-A22C-7878C9DAD8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21326" y="970450"/>
            <a:ext cx="403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ơn Bác</a:t>
            </a:r>
            <a:endParaRPr lang="en-US" sz="4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prstShdw prst="shdw12">
                  <a:srgbClr val="9999FF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6" name="Text Box 11">
            <a:extLst>
              <a:ext uri="{FF2B5EF4-FFF2-40B4-BE49-F238E27FC236}">
                <a16:creationId xmlns:a16="http://schemas.microsoft.com/office/drawing/2014/main" id="{8CBD915C-2B67-4351-8A0D-D4A3E0ED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2" y="1905809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 Phan </a:t>
            </a: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Huỳnh</a:t>
            </a:r>
            <a:r>
              <a:rPr lang="en-US" altLang="en-US" sz="1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Điểu</a:t>
            </a:r>
            <a:endParaRPr lang="en-US" altLang="en-US" sz="18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7" name="Picture 10" descr="TÐN 4 loi">
            <a:extLst>
              <a:ext uri="{FF2B5EF4-FFF2-40B4-BE49-F238E27FC236}">
                <a16:creationId xmlns:a16="http://schemas.microsoft.com/office/drawing/2014/main" id="{F13D1D6F-53AE-4FC2-985C-2EEC3EF2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32059" r="13725" b="60896"/>
          <a:stretch>
            <a:fillRect/>
          </a:stretch>
        </p:blipFill>
        <p:spPr bwMode="auto">
          <a:xfrm>
            <a:off x="2690813" y="3846513"/>
            <a:ext cx="731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4">
            <a:extLst>
              <a:ext uri="{FF2B5EF4-FFF2-40B4-BE49-F238E27FC236}">
                <a16:creationId xmlns:a16="http://schemas.microsoft.com/office/drawing/2014/main" id="{94909F04-7FAC-413D-888A-AF856821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1770064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Câu 1</a:t>
            </a:r>
          </a:p>
        </p:txBody>
      </p:sp>
      <p:sp>
        <p:nvSpPr>
          <p:cNvPr id="22539" name="Text Box 15">
            <a:extLst>
              <a:ext uri="{FF2B5EF4-FFF2-40B4-BE49-F238E27FC236}">
                <a16:creationId xmlns:a16="http://schemas.microsoft.com/office/drawing/2014/main" id="{46573042-F398-49CD-A708-ACB506A3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57589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Câu 2</a:t>
            </a:r>
          </a:p>
        </p:txBody>
      </p:sp>
      <p:sp>
        <p:nvSpPr>
          <p:cNvPr id="22540" name="Text Box 16">
            <a:extLst>
              <a:ext uri="{FF2B5EF4-FFF2-40B4-BE49-F238E27FC236}">
                <a16:creationId xmlns:a16="http://schemas.microsoft.com/office/drawing/2014/main" id="{841F4BEB-692C-44C6-818B-092B52DC9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1717765"/>
            <a:ext cx="914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TÐN 4 loi">
            <a:extLst>
              <a:ext uri="{FF2B5EF4-FFF2-40B4-BE49-F238E27FC236}">
                <a16:creationId xmlns:a16="http://schemas.microsoft.com/office/drawing/2014/main" id="{8AA5F274-6B87-460A-BB0B-3BF93D6C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0454" r="13725" b="56061"/>
          <a:stretch>
            <a:fillRect/>
          </a:stretch>
        </p:blipFill>
        <p:spPr bwMode="auto">
          <a:xfrm>
            <a:off x="1811338" y="3014663"/>
            <a:ext cx="845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>
            <a:extLst>
              <a:ext uri="{FF2B5EF4-FFF2-40B4-BE49-F238E27FC236}">
                <a16:creationId xmlns:a16="http://schemas.microsoft.com/office/drawing/2014/main" id="{ACC6678D-4B1C-4756-9021-1AF676031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2633663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1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1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 Phan </a:t>
            </a: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Huỳnh</a:t>
            </a:r>
            <a:r>
              <a:rPr lang="en-US" altLang="en-US" sz="1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Điểu</a:t>
            </a:r>
            <a:endParaRPr lang="en-US" altLang="en-US" sz="14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Text Box 14">
            <a:extLst>
              <a:ext uri="{FF2B5EF4-FFF2-40B4-BE49-F238E27FC236}">
                <a16:creationId xmlns:a16="http://schemas.microsoft.com/office/drawing/2014/main" id="{5CAC73B0-53E6-465F-8834-CFA3310ED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38" y="325349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TẬP ĐỌC NHẠC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TĐN SỐ 4</a:t>
            </a:r>
          </a:p>
        </p:txBody>
      </p:sp>
      <p:sp>
        <p:nvSpPr>
          <p:cNvPr id="23559" name="WordArt 15">
            <a:extLst>
              <a:ext uri="{FF2B5EF4-FFF2-40B4-BE49-F238E27FC236}">
                <a16:creationId xmlns:a16="http://schemas.microsoft.com/office/drawing/2014/main" id="{159C9EB6-A2F8-4EA1-B86C-F0924195D1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1238162"/>
            <a:ext cx="3594100" cy="646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ơn Bác</a:t>
            </a:r>
            <a:endParaRPr lang="en-US" sz="40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2">
                  <a:srgbClr val="9999FF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9" descr="b36">
            <a:extLst>
              <a:ext uri="{FF2B5EF4-FFF2-40B4-BE49-F238E27FC236}">
                <a16:creationId xmlns:a16="http://schemas.microsoft.com/office/drawing/2014/main" id="{F669E3FE-F3E1-4A8B-9AC9-29FAEA419C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40270" y="-524669"/>
            <a:ext cx="32226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b36">
            <a:extLst>
              <a:ext uri="{FF2B5EF4-FFF2-40B4-BE49-F238E27FC236}">
                <a16:creationId xmlns:a16="http://schemas.microsoft.com/office/drawing/2014/main" id="{84B88E77-6AF3-42E2-995D-CA7CCC1D54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31167"/>
            <a:ext cx="515939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9">
            <a:extLst>
              <a:ext uri="{FF2B5EF4-FFF2-40B4-BE49-F238E27FC236}">
                <a16:creationId xmlns:a16="http://schemas.microsoft.com/office/drawing/2014/main" id="{E24265C1-AFCD-4835-9930-A740B5A38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2633663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(Trích)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AA02008C-D9FD-44F0-B656-0DE575C2D062}"/>
              </a:ext>
            </a:extLst>
          </p:cNvPr>
          <p:cNvSpPr/>
          <p:nvPr/>
        </p:nvSpPr>
        <p:spPr>
          <a:xfrm>
            <a:off x="1554163" y="2066925"/>
            <a:ext cx="2149475" cy="871538"/>
          </a:xfrm>
          <a:prstGeom prst="wedgeEllipseCallou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Đọc lời 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TÐN 4 loi">
            <a:extLst>
              <a:ext uri="{FF2B5EF4-FFF2-40B4-BE49-F238E27FC236}">
                <a16:creationId xmlns:a16="http://schemas.microsoft.com/office/drawing/2014/main" id="{8B432028-4516-4AF1-AC57-E20FE56D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0454" r="13725" b="56061"/>
          <a:stretch>
            <a:fillRect/>
          </a:stretch>
        </p:blipFill>
        <p:spPr bwMode="auto">
          <a:xfrm>
            <a:off x="3281715" y="2470771"/>
            <a:ext cx="6934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86CC8332-50EE-4E9A-9D4D-C0329089C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715" y="2089771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1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1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 Phan </a:t>
            </a: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Huỳnh</a:t>
            </a:r>
            <a:r>
              <a:rPr lang="en-US" altLang="en-US" sz="1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Điểu</a:t>
            </a:r>
            <a:endParaRPr lang="en-US" altLang="en-US" sz="14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WordArt 9">
            <a:extLst>
              <a:ext uri="{FF2B5EF4-FFF2-40B4-BE49-F238E27FC236}">
                <a16:creationId xmlns:a16="http://schemas.microsoft.com/office/drawing/2014/main" id="{A9F9CE45-0AA2-4989-9461-48672CCB5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9730" y="1217438"/>
            <a:ext cx="3802416" cy="646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ơn Bác</a:t>
            </a:r>
            <a:endParaRPr lang="en-US" sz="40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2">
                  <a:srgbClr val="9999FF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4" name="Picture 9" descr="b36">
            <a:extLst>
              <a:ext uri="{FF2B5EF4-FFF2-40B4-BE49-F238E27FC236}">
                <a16:creationId xmlns:a16="http://schemas.microsoft.com/office/drawing/2014/main" id="{6CB0C8E5-E1FF-444A-9DB6-6CD9199FB4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36541" y="-372269"/>
            <a:ext cx="32226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b36">
            <a:extLst>
              <a:ext uri="{FF2B5EF4-FFF2-40B4-BE49-F238E27FC236}">
                <a16:creationId xmlns:a16="http://schemas.microsoft.com/office/drawing/2014/main" id="{AE5F12D1-D37D-42D4-8800-9F01777682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5874" y="5475888"/>
            <a:ext cx="363534" cy="19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2">
            <a:extLst>
              <a:ext uri="{FF2B5EF4-FFF2-40B4-BE49-F238E27FC236}">
                <a16:creationId xmlns:a16="http://schemas.microsoft.com/office/drawing/2014/main" id="{5EA99415-1B22-4B83-B82D-EA43FF0D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115" y="2089771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(Trích)</a:t>
            </a:r>
          </a:p>
        </p:txBody>
      </p:sp>
      <p:sp>
        <p:nvSpPr>
          <p:cNvPr id="24587" name="Line 13">
            <a:extLst>
              <a:ext uri="{FF2B5EF4-FFF2-40B4-BE49-F238E27FC236}">
                <a16:creationId xmlns:a16="http://schemas.microsoft.com/office/drawing/2014/main" id="{E9C8444B-5AB4-4381-9C7D-284753EED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311" y="2084389"/>
            <a:ext cx="0" cy="441960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88" name="Text Box 14">
            <a:extLst>
              <a:ext uri="{FF2B5EF4-FFF2-40B4-BE49-F238E27FC236}">
                <a16:creationId xmlns:a16="http://schemas.microsoft.com/office/drawing/2014/main" id="{0D906DF1-9A6D-4415-8DB7-E682AE93E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216" y="2760663"/>
            <a:ext cx="18288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đệm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phách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9" name="Text Box 17">
            <a:extLst>
              <a:ext uri="{FF2B5EF4-FFF2-40B4-BE49-F238E27FC236}">
                <a16:creationId xmlns:a16="http://schemas.microsoft.com/office/drawing/2014/main" id="{CE826BBB-A468-4BC3-B307-A43D2DAED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448" y="4037935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X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Xx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0" name="Text Box 18">
            <a:extLst>
              <a:ext uri="{FF2B5EF4-FFF2-40B4-BE49-F238E27FC236}">
                <a16:creationId xmlns:a16="http://schemas.microsoft.com/office/drawing/2014/main" id="{2C72FCF1-9BEE-4FC2-8770-25E213FB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223" y="6065772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X  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Xx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D580152-6218-4F86-9C6F-B1FD7525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38" y="325349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TẬP ĐỌC NHẠC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TĐN SỐ 4</a:t>
            </a:r>
          </a:p>
        </p:txBody>
      </p:sp>
      <p:pic>
        <p:nvPicPr>
          <p:cNvPr id="2" name="NhoOnBacBeat-VA-4616590 (mp3cut.net)">
            <a:hlinkClick r:id="" action="ppaction://media"/>
            <a:extLst>
              <a:ext uri="{FF2B5EF4-FFF2-40B4-BE49-F238E27FC236}">
                <a16:creationId xmlns:a16="http://schemas.microsoft.com/office/drawing/2014/main" id="{776DA50A-E97D-461D-990B-9B48E3D9B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36334" y="601418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TÐN 4 loi">
            <a:extLst>
              <a:ext uri="{FF2B5EF4-FFF2-40B4-BE49-F238E27FC236}">
                <a16:creationId xmlns:a16="http://schemas.microsoft.com/office/drawing/2014/main" id="{06DA880E-9D3F-4A86-9217-B0B2A2D5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0454" r="13725" b="56061"/>
          <a:stretch>
            <a:fillRect/>
          </a:stretch>
        </p:blipFill>
        <p:spPr bwMode="auto">
          <a:xfrm>
            <a:off x="1714500" y="2362200"/>
            <a:ext cx="8763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717A9466-567F-4B4D-A2AB-15281233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1" y="1828800"/>
            <a:ext cx="3370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solidFill>
                  <a:srgbClr val="0000CC"/>
                </a:solidFill>
                <a:latin typeface="Times New Roman" panose="02020603050405020304" pitchFamily="18" charset="0"/>
              </a:rPr>
              <a:t>Nhạc và lời: Phan Huỳnh Điểu</a:t>
            </a:r>
          </a:p>
        </p:txBody>
      </p:sp>
      <p:sp>
        <p:nvSpPr>
          <p:cNvPr id="25604" name="WordArt 6">
            <a:extLst>
              <a:ext uri="{FF2B5EF4-FFF2-40B4-BE49-F238E27FC236}">
                <a16:creationId xmlns:a16="http://schemas.microsoft.com/office/drawing/2014/main" id="{BACC363E-8D2D-4C3E-9612-3226406504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9500" y="304800"/>
            <a:ext cx="4541838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ơn Bác</a:t>
            </a:r>
            <a:endParaRPr lang="en-US" sz="40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2">
                  <a:srgbClr val="9999FF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 Box 7">
            <a:extLst>
              <a:ext uri="{FF2B5EF4-FFF2-40B4-BE49-F238E27FC236}">
                <a16:creationId xmlns:a16="http://schemas.microsoft.com/office/drawing/2014/main" id="{3D715F33-92FF-4890-B8F2-D9B27391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1047751"/>
            <a:ext cx="115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(Trích)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ld%20with%20poster">
            <a:extLst>
              <a:ext uri="{FF2B5EF4-FFF2-40B4-BE49-F238E27FC236}">
                <a16:creationId xmlns:a16="http://schemas.microsoft.com/office/drawing/2014/main" id="{26CEE0C7-90FD-403D-BDAF-92025ED290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grpSp>
        <p:nvGrpSpPr>
          <p:cNvPr id="7171" name="Group 4">
            <a:extLst>
              <a:ext uri="{FF2B5EF4-FFF2-40B4-BE49-F238E27FC236}">
                <a16:creationId xmlns:a16="http://schemas.microsoft.com/office/drawing/2014/main" id="{42C73C44-203A-4504-920F-CDB060ABE3F5}"/>
              </a:ext>
            </a:extLst>
          </p:cNvPr>
          <p:cNvGrpSpPr>
            <a:grpSpLocks/>
          </p:cNvGrpSpPr>
          <p:nvPr/>
        </p:nvGrpSpPr>
        <p:grpSpPr bwMode="auto">
          <a:xfrm>
            <a:off x="382587" y="125411"/>
            <a:ext cx="9144000" cy="304800"/>
            <a:chOff x="0" y="0"/>
            <a:chExt cx="5760" cy="322"/>
          </a:xfrm>
        </p:grpSpPr>
        <p:grpSp>
          <p:nvGrpSpPr>
            <p:cNvPr id="7193" name="Group 5">
              <a:extLst>
                <a:ext uri="{FF2B5EF4-FFF2-40B4-BE49-F238E27FC236}">
                  <a16:creationId xmlns:a16="http://schemas.microsoft.com/office/drawing/2014/main" id="{374C9066-E558-4968-955F-8A948DC758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7204" name="Picture 6" descr="BSHAPE2">
                <a:extLst>
                  <a:ext uri="{FF2B5EF4-FFF2-40B4-BE49-F238E27FC236}">
                    <a16:creationId xmlns:a16="http://schemas.microsoft.com/office/drawing/2014/main" id="{B90AAA02-A8FC-4B5D-983E-2554F2BC59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5" name="Picture 7" descr="BSHAPE2">
                <a:extLst>
                  <a:ext uri="{FF2B5EF4-FFF2-40B4-BE49-F238E27FC236}">
                    <a16:creationId xmlns:a16="http://schemas.microsoft.com/office/drawing/2014/main" id="{A7EC517E-E605-4257-A0B3-F001AA3EB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6" name="Picture 8" descr="BSHAPE2">
                <a:extLst>
                  <a:ext uri="{FF2B5EF4-FFF2-40B4-BE49-F238E27FC236}">
                    <a16:creationId xmlns:a16="http://schemas.microsoft.com/office/drawing/2014/main" id="{361C1099-8947-4F87-ABBD-D2EC2BAC6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7" name="Picture 9" descr="BSHAPE2">
                <a:extLst>
                  <a:ext uri="{FF2B5EF4-FFF2-40B4-BE49-F238E27FC236}">
                    <a16:creationId xmlns:a16="http://schemas.microsoft.com/office/drawing/2014/main" id="{D56F25D0-F439-4050-8455-6F3FECE8D6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94" name="Group 10">
              <a:extLst>
                <a:ext uri="{FF2B5EF4-FFF2-40B4-BE49-F238E27FC236}">
                  <a16:creationId xmlns:a16="http://schemas.microsoft.com/office/drawing/2014/main" id="{CAC849EF-0F2D-422A-872C-83DD1F53E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7200" name="Picture 11" descr="BSHAPE2">
                <a:extLst>
                  <a:ext uri="{FF2B5EF4-FFF2-40B4-BE49-F238E27FC236}">
                    <a16:creationId xmlns:a16="http://schemas.microsoft.com/office/drawing/2014/main" id="{54A4F895-05EA-4BFE-B0E1-5D0DF37E0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Picture 12" descr="BSHAPE2">
                <a:extLst>
                  <a:ext uri="{FF2B5EF4-FFF2-40B4-BE49-F238E27FC236}">
                    <a16:creationId xmlns:a16="http://schemas.microsoft.com/office/drawing/2014/main" id="{891127AC-34DF-4628-A5CA-A2FC485CEE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2" name="Picture 13" descr="BSHAPE2">
                <a:extLst>
                  <a:ext uri="{FF2B5EF4-FFF2-40B4-BE49-F238E27FC236}">
                    <a16:creationId xmlns:a16="http://schemas.microsoft.com/office/drawing/2014/main" id="{269BAE6D-FD72-405D-861E-66311BA5D7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3" name="Picture 14" descr="BSHAPE2">
                <a:extLst>
                  <a:ext uri="{FF2B5EF4-FFF2-40B4-BE49-F238E27FC236}">
                    <a16:creationId xmlns:a16="http://schemas.microsoft.com/office/drawing/2014/main" id="{1B50A848-945E-43BB-BE84-FB15C1B9F9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95" name="Group 15">
              <a:extLst>
                <a:ext uri="{FF2B5EF4-FFF2-40B4-BE49-F238E27FC236}">
                  <a16:creationId xmlns:a16="http://schemas.microsoft.com/office/drawing/2014/main" id="{EFBF5B22-7570-40AE-94B3-8C3D5748E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7196" name="Picture 16" descr="BSHAPE2">
                <a:extLst>
                  <a:ext uri="{FF2B5EF4-FFF2-40B4-BE49-F238E27FC236}">
                    <a16:creationId xmlns:a16="http://schemas.microsoft.com/office/drawing/2014/main" id="{3365894B-BE7B-4681-AD7B-F5F2842A6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7" name="Picture 17" descr="BSHAPE2">
                <a:extLst>
                  <a:ext uri="{FF2B5EF4-FFF2-40B4-BE49-F238E27FC236}">
                    <a16:creationId xmlns:a16="http://schemas.microsoft.com/office/drawing/2014/main" id="{58689D11-EFC3-48E4-B7C2-DD2E7ACB4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8" name="Picture 18" descr="BSHAPE2">
                <a:extLst>
                  <a:ext uri="{FF2B5EF4-FFF2-40B4-BE49-F238E27FC236}">
                    <a16:creationId xmlns:a16="http://schemas.microsoft.com/office/drawing/2014/main" id="{EEA99D4F-9D46-4F20-9DA9-6B71155822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9" name="Picture 19" descr="BSHAPE2">
                <a:extLst>
                  <a:ext uri="{FF2B5EF4-FFF2-40B4-BE49-F238E27FC236}">
                    <a16:creationId xmlns:a16="http://schemas.microsoft.com/office/drawing/2014/main" id="{3EC49412-D179-47AC-B0EF-86A251B702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72" name="Group 20">
            <a:extLst>
              <a:ext uri="{FF2B5EF4-FFF2-40B4-BE49-F238E27FC236}">
                <a16:creationId xmlns:a16="http://schemas.microsoft.com/office/drawing/2014/main" id="{54003EC2-686B-4459-8D6E-356ED4EDC6C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0"/>
            <a:chExt cx="5760" cy="322"/>
          </a:xfrm>
        </p:grpSpPr>
        <p:grpSp>
          <p:nvGrpSpPr>
            <p:cNvPr id="7178" name="Group 21">
              <a:extLst>
                <a:ext uri="{FF2B5EF4-FFF2-40B4-BE49-F238E27FC236}">
                  <a16:creationId xmlns:a16="http://schemas.microsoft.com/office/drawing/2014/main" id="{06BBBBD9-B6DE-4C14-AA4A-C9AF84D30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7189" name="Picture 22" descr="BSHAPE2">
                <a:extLst>
                  <a:ext uri="{FF2B5EF4-FFF2-40B4-BE49-F238E27FC236}">
                    <a16:creationId xmlns:a16="http://schemas.microsoft.com/office/drawing/2014/main" id="{E861709B-F512-42EC-831D-BE1D1C55B0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0" name="Picture 23" descr="BSHAPE2">
                <a:extLst>
                  <a:ext uri="{FF2B5EF4-FFF2-40B4-BE49-F238E27FC236}">
                    <a16:creationId xmlns:a16="http://schemas.microsoft.com/office/drawing/2014/main" id="{9B1A034C-582B-4FBE-BB6B-A4B670DDDF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1" name="Picture 24" descr="BSHAPE2">
                <a:extLst>
                  <a:ext uri="{FF2B5EF4-FFF2-40B4-BE49-F238E27FC236}">
                    <a16:creationId xmlns:a16="http://schemas.microsoft.com/office/drawing/2014/main" id="{EBFCE52A-C9CA-4BDA-BD5A-FA06F56CD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2" name="Picture 25" descr="BSHAPE2">
                <a:extLst>
                  <a:ext uri="{FF2B5EF4-FFF2-40B4-BE49-F238E27FC236}">
                    <a16:creationId xmlns:a16="http://schemas.microsoft.com/office/drawing/2014/main" id="{6E62314D-668B-49BC-A2EC-7DFD00480E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9" name="Group 26">
              <a:extLst>
                <a:ext uri="{FF2B5EF4-FFF2-40B4-BE49-F238E27FC236}">
                  <a16:creationId xmlns:a16="http://schemas.microsoft.com/office/drawing/2014/main" id="{167F3F61-5C64-404E-87F3-1246E8533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7185" name="Picture 27" descr="BSHAPE2">
                <a:extLst>
                  <a:ext uri="{FF2B5EF4-FFF2-40B4-BE49-F238E27FC236}">
                    <a16:creationId xmlns:a16="http://schemas.microsoft.com/office/drawing/2014/main" id="{E0EE21E2-E8D7-4FB6-928F-E972E28C6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28" descr="BSHAPE2">
                <a:extLst>
                  <a:ext uri="{FF2B5EF4-FFF2-40B4-BE49-F238E27FC236}">
                    <a16:creationId xmlns:a16="http://schemas.microsoft.com/office/drawing/2014/main" id="{68498C9F-83AF-4AFB-8F43-1146450792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29" descr="BSHAPE2">
                <a:extLst>
                  <a:ext uri="{FF2B5EF4-FFF2-40B4-BE49-F238E27FC236}">
                    <a16:creationId xmlns:a16="http://schemas.microsoft.com/office/drawing/2014/main" id="{101622DE-6CB1-4B48-B53A-16D76BF8E7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Picture 30" descr="BSHAPE2">
                <a:extLst>
                  <a:ext uri="{FF2B5EF4-FFF2-40B4-BE49-F238E27FC236}">
                    <a16:creationId xmlns:a16="http://schemas.microsoft.com/office/drawing/2014/main" id="{4C2DBA8F-5B70-43AD-8600-DCE71CA72E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0" name="Group 31">
              <a:extLst>
                <a:ext uri="{FF2B5EF4-FFF2-40B4-BE49-F238E27FC236}">
                  <a16:creationId xmlns:a16="http://schemas.microsoft.com/office/drawing/2014/main" id="{61FD0068-4963-40F6-8913-82BE6108B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7181" name="Picture 32" descr="BSHAPE2">
                <a:extLst>
                  <a:ext uri="{FF2B5EF4-FFF2-40B4-BE49-F238E27FC236}">
                    <a16:creationId xmlns:a16="http://schemas.microsoft.com/office/drawing/2014/main" id="{4A0E434A-5402-4A87-BE1F-716A90CDE3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2" name="Picture 33" descr="BSHAPE2">
                <a:extLst>
                  <a:ext uri="{FF2B5EF4-FFF2-40B4-BE49-F238E27FC236}">
                    <a16:creationId xmlns:a16="http://schemas.microsoft.com/office/drawing/2014/main" id="{00284284-3D3D-44BC-AC4A-8D87CA4DA1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34" descr="BSHAPE2">
                <a:extLst>
                  <a:ext uri="{FF2B5EF4-FFF2-40B4-BE49-F238E27FC236}">
                    <a16:creationId xmlns:a16="http://schemas.microsoft.com/office/drawing/2014/main" id="{88A0F5D0-C567-4473-89AB-D0D4BDA29D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35" descr="BSHAPE2">
                <a:extLst>
                  <a:ext uri="{FF2B5EF4-FFF2-40B4-BE49-F238E27FC236}">
                    <a16:creationId xmlns:a16="http://schemas.microsoft.com/office/drawing/2014/main" id="{D44FEBA5-BD62-4B2C-A01C-549676AB07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73" name="Picture 36" descr="th_9462029c">
            <a:extLst>
              <a:ext uri="{FF2B5EF4-FFF2-40B4-BE49-F238E27FC236}">
                <a16:creationId xmlns:a16="http://schemas.microsoft.com/office/drawing/2014/main" id="{CD44F5DD-BE1D-4E9E-BFCE-8C691C2734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" y="5289552"/>
            <a:ext cx="15986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7" descr="th_9462029c">
            <a:extLst>
              <a:ext uri="{FF2B5EF4-FFF2-40B4-BE49-F238E27FC236}">
                <a16:creationId xmlns:a16="http://schemas.microsoft.com/office/drawing/2014/main" id="{239C6160-18F0-41AB-8BB6-3786C7C283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59" y="5594352"/>
            <a:ext cx="1377997" cy="124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8" descr="th_9462029c">
            <a:extLst>
              <a:ext uri="{FF2B5EF4-FFF2-40B4-BE49-F238E27FC236}">
                <a16:creationId xmlns:a16="http://schemas.microsoft.com/office/drawing/2014/main" id="{034E14E1-6381-4EF9-93C7-A3A697696D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675" y="5912306"/>
            <a:ext cx="1066800" cy="96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1" descr="th_9462029c">
            <a:extLst>
              <a:ext uri="{FF2B5EF4-FFF2-40B4-BE49-F238E27FC236}">
                <a16:creationId xmlns:a16="http://schemas.microsoft.com/office/drawing/2014/main" id="{B13D7966-909A-40C4-B954-3147C518BD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5430662"/>
            <a:ext cx="15986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5">
            <a:extLst>
              <a:ext uri="{FF2B5EF4-FFF2-40B4-BE49-F238E27FC236}">
                <a16:creationId xmlns:a16="http://schemas.microsoft.com/office/drawing/2014/main" id="{63B77DB9-8B2A-419F-96F1-9F5173592E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1" y="2667000"/>
            <a:ext cx="4200525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62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i1">
            <a:extLst>
              <a:ext uri="{FF2B5EF4-FFF2-40B4-BE49-F238E27FC236}">
                <a16:creationId xmlns:a16="http://schemas.microsoft.com/office/drawing/2014/main" id="{D8AFBB61-AEF8-438C-8EE6-DC0C0DEA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8" y="155751"/>
            <a:ext cx="4951411" cy="2817812"/>
          </a:xfrm>
          <a:prstGeom prst="rect">
            <a:avLst/>
          </a:prstGeom>
          <a:noFill/>
          <a:ln w="127000" cmpd="thickThin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bac%20ho%20voi%20thieu%20nhi">
            <a:extLst>
              <a:ext uri="{FF2B5EF4-FFF2-40B4-BE49-F238E27FC236}">
                <a16:creationId xmlns:a16="http://schemas.microsoft.com/office/drawing/2014/main" id="{2494595A-A0A4-4722-B1A3-BD346508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0" y="239714"/>
            <a:ext cx="3733801" cy="4598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0060818EHRL427">
            <a:extLst>
              <a:ext uri="{FF2B5EF4-FFF2-40B4-BE49-F238E27FC236}">
                <a16:creationId xmlns:a16="http://schemas.microsoft.com/office/drawing/2014/main" id="{B980267D-A954-4DBF-B200-47AA9D8F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3429000"/>
            <a:ext cx="4876799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6-Point Star 1">
            <a:extLst>
              <a:ext uri="{FF2B5EF4-FFF2-40B4-BE49-F238E27FC236}">
                <a16:creationId xmlns:a16="http://schemas.microsoft.com/office/drawing/2014/main" id="{791A4417-8493-43A5-AE67-613320BF540C}"/>
              </a:ext>
            </a:extLst>
          </p:cNvPr>
          <p:cNvSpPr/>
          <p:nvPr/>
        </p:nvSpPr>
        <p:spPr>
          <a:xfrm>
            <a:off x="1389860" y="4254544"/>
            <a:ext cx="4191000" cy="2514600"/>
          </a:xfrm>
          <a:prstGeom prst="star6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Qua 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 TĐN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 4 :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Nhớ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Bác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cần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Silk Script" panose="020406030505060202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UTM Silk Script" panose="02040603050506020204" pitchFamily="18" charset="0"/>
              </a:rPr>
              <a:t>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32EDDDD-695D-4A08-A697-D4694FA6592F}"/>
              </a:ext>
            </a:extLst>
          </p:cNvPr>
          <p:cNvSpPr/>
          <p:nvPr/>
        </p:nvSpPr>
        <p:spPr>
          <a:xfrm>
            <a:off x="3332960" y="1855876"/>
            <a:ext cx="5103810" cy="269081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UTM Silk Script" panose="02040603050506020204" pitchFamily="18" charset="0"/>
              </a:rPr>
              <a:t>Bác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Hồ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rất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yêu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thương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các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cháu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thiếu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nhi</a:t>
            </a:r>
            <a:r>
              <a:rPr lang="en-US" sz="2400" dirty="0">
                <a:latin typeface="UTM Silk Script" panose="02040603050506020204" pitchFamily="18" charset="0"/>
              </a:rPr>
              <a:t>, </a:t>
            </a:r>
            <a:r>
              <a:rPr lang="en-US" sz="2400" dirty="0" err="1">
                <a:latin typeface="UTM Silk Script" panose="02040603050506020204" pitchFamily="18" charset="0"/>
              </a:rPr>
              <a:t>nhi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đồng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và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công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lao</a:t>
            </a:r>
            <a:r>
              <a:rPr lang="en-US" sz="2400" dirty="0">
                <a:latin typeface="UTM Silk Script" panose="02040603050506020204" pitchFamily="18" charset="0"/>
              </a:rPr>
              <a:t> to </a:t>
            </a:r>
            <a:r>
              <a:rPr lang="en-US" sz="2400" dirty="0" err="1">
                <a:latin typeface="UTM Silk Script" panose="02040603050506020204" pitchFamily="18" charset="0"/>
              </a:rPr>
              <a:t>lớn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trong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sự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nghiệp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xây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dựng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và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bảo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vệ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Tổ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quốc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chúng</a:t>
            </a:r>
            <a:r>
              <a:rPr lang="en-US" sz="2400" dirty="0">
                <a:latin typeface="UTM Silk Script" panose="02040603050506020204" pitchFamily="18" charset="0"/>
              </a:rPr>
              <a:t> ta </a:t>
            </a:r>
            <a:r>
              <a:rPr lang="en-US" sz="2400" dirty="0" err="1">
                <a:latin typeface="UTM Silk Script" panose="02040603050506020204" pitchFamily="18" charset="0"/>
              </a:rPr>
              <a:t>phải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đời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đời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ghi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nhớ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công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ơn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của</a:t>
            </a:r>
            <a:r>
              <a:rPr lang="en-US" sz="2400" dirty="0">
                <a:latin typeface="UTM Silk Script" panose="02040603050506020204" pitchFamily="18" charset="0"/>
              </a:rPr>
              <a:t> </a:t>
            </a:r>
            <a:r>
              <a:rPr lang="en-US" sz="2400" dirty="0" err="1">
                <a:latin typeface="UTM Silk Script" panose="02040603050506020204" pitchFamily="18" charset="0"/>
              </a:rPr>
              <a:t>Người</a:t>
            </a:r>
            <a:r>
              <a:rPr lang="en-US" sz="2400" dirty="0">
                <a:latin typeface="UTM Silk Script" panose="0204060305050602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Uoc mo">
            <a:extLst>
              <a:ext uri="{FF2B5EF4-FFF2-40B4-BE49-F238E27FC236}">
                <a16:creationId xmlns:a16="http://schemas.microsoft.com/office/drawing/2014/main" id="{7530772D-4801-40C8-8F81-E0DE1CE8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9016"/>
            <a:ext cx="9144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CF1345-9888-42B5-A08F-4F3BA92784B7}"/>
              </a:ext>
            </a:extLst>
          </p:cNvPr>
          <p:cNvSpPr txBox="1">
            <a:spLocks/>
          </p:cNvSpPr>
          <p:nvPr/>
        </p:nvSpPr>
        <p:spPr>
          <a:xfrm>
            <a:off x="1828800" y="14478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600">
              <a:latin typeface="+mn-lt"/>
            </a:endParaRPr>
          </a:p>
        </p:txBody>
      </p:sp>
      <p:pic>
        <p:nvPicPr>
          <p:cNvPr id="9220" name="Picture 10" descr="228">
            <a:extLst>
              <a:ext uri="{FF2B5EF4-FFF2-40B4-BE49-F238E27FC236}">
                <a16:creationId xmlns:a16="http://schemas.microsoft.com/office/drawing/2014/main" id="{EAF62F48-3918-4D87-BA23-286C945519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809"/>
            <a:ext cx="598488" cy="838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1">
            <a:extLst>
              <a:ext uri="{FF2B5EF4-FFF2-40B4-BE49-F238E27FC236}">
                <a16:creationId xmlns:a16="http://schemas.microsoft.com/office/drawing/2014/main" id="{87F0FA30-FBDC-4F8F-A625-533FA12D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79057"/>
            <a:ext cx="3525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8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vi-VN" sz="48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vi-VN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6A5DBCD3-A24B-4B0B-9BD9-369CD6DF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506"/>
            <a:ext cx="964485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800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8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13: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ƯỚC MƠ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">
            <a:extLst>
              <a:ext uri="{FF2B5EF4-FFF2-40B4-BE49-F238E27FC236}">
                <a16:creationId xmlns:a16="http://schemas.microsoft.com/office/drawing/2014/main" id="{CAA33239-2725-4660-AE1B-3FE66483E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371600"/>
            <a:ext cx="10439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60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vi-VN" sz="60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dò</a:t>
            </a:r>
            <a:r>
              <a:rPr lang="en-US" altLang="vi-VN" sz="60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TĐN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4.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6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6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7" descr="sao bay2">
            <a:extLst>
              <a:ext uri="{FF2B5EF4-FFF2-40B4-BE49-F238E27FC236}">
                <a16:creationId xmlns:a16="http://schemas.microsoft.com/office/drawing/2014/main" id="{0E6B9A89-0186-4F2C-A6E3-6E6B938E73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0" y="1519238"/>
            <a:ext cx="1219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7" descr="sao bay2">
            <a:extLst>
              <a:ext uri="{FF2B5EF4-FFF2-40B4-BE49-F238E27FC236}">
                <a16:creationId xmlns:a16="http://schemas.microsoft.com/office/drawing/2014/main" id="{530D2805-237D-43B0-B64C-3DC2564877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1138238"/>
            <a:ext cx="1219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MCj04390750000[1]">
            <a:extLst>
              <a:ext uri="{FF2B5EF4-FFF2-40B4-BE49-F238E27FC236}">
                <a16:creationId xmlns:a16="http://schemas.microsoft.com/office/drawing/2014/main" id="{522B951F-4420-42D7-824A-C03D8821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862638"/>
            <a:ext cx="17510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MCj04390750000[1]">
            <a:extLst>
              <a:ext uri="{FF2B5EF4-FFF2-40B4-BE49-F238E27FC236}">
                <a16:creationId xmlns:a16="http://schemas.microsoft.com/office/drawing/2014/main" id="{A278C94D-4E12-419E-86F1-AD3B46EB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5862638"/>
            <a:ext cx="17510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MCj04390750000[1]">
            <a:extLst>
              <a:ext uri="{FF2B5EF4-FFF2-40B4-BE49-F238E27FC236}">
                <a16:creationId xmlns:a16="http://schemas.microsoft.com/office/drawing/2014/main" id="{179A4EC7-8F5C-4CF0-B731-4403C2AA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5862638"/>
            <a:ext cx="17510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MCj04390750000[1]">
            <a:extLst>
              <a:ext uri="{FF2B5EF4-FFF2-40B4-BE49-F238E27FC236}">
                <a16:creationId xmlns:a16="http://schemas.microsoft.com/office/drawing/2014/main" id="{55CA31A0-3F95-4671-AC6C-55B9A1CB7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5786438"/>
            <a:ext cx="17510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F7EAD05C-714E-4E87-8BF5-BA20BEEE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1" y="1954216"/>
            <a:ext cx="9472613" cy="8286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TẠM BIỆT CÁC EM</a:t>
            </a:r>
          </a:p>
        </p:txBody>
      </p:sp>
      <p:pic>
        <p:nvPicPr>
          <p:cNvPr id="17" name="Picture 19" descr="Picture7">
            <a:extLst>
              <a:ext uri="{FF2B5EF4-FFF2-40B4-BE49-F238E27FC236}">
                <a16:creationId xmlns:a16="http://schemas.microsoft.com/office/drawing/2014/main" id="{CD1AE071-A004-4B8D-BFED-7B6C0CC2C8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1" y="2967038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Picture7">
            <a:extLst>
              <a:ext uri="{FF2B5EF4-FFF2-40B4-BE49-F238E27FC236}">
                <a16:creationId xmlns:a16="http://schemas.microsoft.com/office/drawing/2014/main" id="{5666B4D6-FFEB-4283-ADC5-FB478060C1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195638"/>
            <a:ext cx="1058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Picture7">
            <a:extLst>
              <a:ext uri="{FF2B5EF4-FFF2-40B4-BE49-F238E27FC236}">
                <a16:creationId xmlns:a16="http://schemas.microsoft.com/office/drawing/2014/main" id="{D14DB179-E3B1-450A-9F32-4E054F4868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881438"/>
            <a:ext cx="1058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Picture7">
            <a:extLst>
              <a:ext uri="{FF2B5EF4-FFF2-40B4-BE49-F238E27FC236}">
                <a16:creationId xmlns:a16="http://schemas.microsoft.com/office/drawing/2014/main" id="{EFE86A4E-8FE0-4FC2-AC4E-F9B032F996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262438"/>
            <a:ext cx="1058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Picture7">
            <a:extLst>
              <a:ext uri="{FF2B5EF4-FFF2-40B4-BE49-F238E27FC236}">
                <a16:creationId xmlns:a16="http://schemas.microsoft.com/office/drawing/2014/main" id="{CE61E739-F2D4-4BB7-9175-A6464C9016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881438"/>
            <a:ext cx="1058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Picture7">
            <a:extLst>
              <a:ext uri="{FF2B5EF4-FFF2-40B4-BE49-F238E27FC236}">
                <a16:creationId xmlns:a16="http://schemas.microsoft.com/office/drawing/2014/main" id="{9E71CDEC-1C39-49BA-BB27-8E267D217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3282950"/>
            <a:ext cx="1058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Picture7">
            <a:extLst>
              <a:ext uri="{FF2B5EF4-FFF2-40B4-BE49-F238E27FC236}">
                <a16:creationId xmlns:a16="http://schemas.microsoft.com/office/drawing/2014/main" id="{79E3BEC3-9672-42ED-B09C-173E86C745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6" y="3540125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" descr="Picture7">
            <a:extLst>
              <a:ext uri="{FF2B5EF4-FFF2-40B4-BE49-F238E27FC236}">
                <a16:creationId xmlns:a16="http://schemas.microsoft.com/office/drawing/2014/main" id="{C94E61E3-BFD2-4F3A-9735-2A10BD21B4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1" y="2681288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Picture7">
            <a:extLst>
              <a:ext uri="{FF2B5EF4-FFF2-40B4-BE49-F238E27FC236}">
                <a16:creationId xmlns:a16="http://schemas.microsoft.com/office/drawing/2014/main" id="{6EE3B8F1-7A50-4A27-97AF-89EBB2FC1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6" y="4113213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 descr="Picture7">
            <a:extLst>
              <a:ext uri="{FF2B5EF4-FFF2-40B4-BE49-F238E27FC236}">
                <a16:creationId xmlns:a16="http://schemas.microsoft.com/office/drawing/2014/main" id="{8A9106BA-FB33-4D07-B57B-22BEBB7A0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1" y="4765675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5" descr="Picture7">
            <a:extLst>
              <a:ext uri="{FF2B5EF4-FFF2-40B4-BE49-F238E27FC236}">
                <a16:creationId xmlns:a16="http://schemas.microsoft.com/office/drawing/2014/main" id="{68BCCE1D-8710-424C-B869-EFA70BC9A6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4818063"/>
            <a:ext cx="1058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 descr="Picture7">
            <a:extLst>
              <a:ext uri="{FF2B5EF4-FFF2-40B4-BE49-F238E27FC236}">
                <a16:creationId xmlns:a16="http://schemas.microsoft.com/office/drawing/2014/main" id="{4CA4770A-A041-49B3-A1A8-B16A9C7FB1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611688"/>
            <a:ext cx="1058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7" descr="Picture7">
            <a:extLst>
              <a:ext uri="{FF2B5EF4-FFF2-40B4-BE49-F238E27FC236}">
                <a16:creationId xmlns:a16="http://schemas.microsoft.com/office/drawing/2014/main" id="{F7B5EF5C-A6CF-4B0E-9E45-1B4B9725C7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335338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8" descr="Picture7">
            <a:extLst>
              <a:ext uri="{FF2B5EF4-FFF2-40B4-BE49-F238E27FC236}">
                <a16:creationId xmlns:a16="http://schemas.microsoft.com/office/drawing/2014/main" id="{ED962D18-69A3-459C-BEA5-E487D6596D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017838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Picture7">
            <a:extLst>
              <a:ext uri="{FF2B5EF4-FFF2-40B4-BE49-F238E27FC236}">
                <a16:creationId xmlns:a16="http://schemas.microsoft.com/office/drawing/2014/main" id="{848F2436-A8C5-4932-AA10-580015FFAB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087688"/>
            <a:ext cx="10588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 descr="Picture7">
            <a:extLst>
              <a:ext uri="{FF2B5EF4-FFF2-40B4-BE49-F238E27FC236}">
                <a16:creationId xmlns:a16="http://schemas.microsoft.com/office/drawing/2014/main" id="{4C8206D4-F01C-45E6-BCB2-08A3A2FDAB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1" y="3798888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a ngoi to quoc.mp3">
            <a:hlinkClick r:id="" action="ppaction://media"/>
            <a:extLst>
              <a:ext uri="{FF2B5EF4-FFF2-40B4-BE49-F238E27FC236}">
                <a16:creationId xmlns:a16="http://schemas.microsoft.com/office/drawing/2014/main" id="{546448D9-4D86-4BDF-9CE2-5A442DE9088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150" y="4011613"/>
            <a:ext cx="68263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Picture 42" descr="Notes-02-june">
            <a:extLst>
              <a:ext uri="{FF2B5EF4-FFF2-40B4-BE49-F238E27FC236}">
                <a16:creationId xmlns:a16="http://schemas.microsoft.com/office/drawing/2014/main" id="{68776230-E53F-4960-9027-11014F7209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03" y="3227388"/>
            <a:ext cx="7620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622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85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385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3" presetID="21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anh slide\25c736839356983fe20e102e4bc0df58.jpg">
            <a:extLst>
              <a:ext uri="{FF2B5EF4-FFF2-40B4-BE49-F238E27FC236}">
                <a16:creationId xmlns:a16="http://schemas.microsoft.com/office/drawing/2014/main" id="{F2E91964-73E3-421C-98A3-F84BCA49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1EDDAEB-67AD-4973-8BD3-F79FF7BB8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05000"/>
            <a:ext cx="693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Times New Roman" panose="02020603050405020304" pitchFamily="18" charset="0"/>
              </a:rPr>
              <a:t>KHỞI </a:t>
            </a:r>
            <a:r>
              <a: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52577170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E4F71B-87A4-4E67-8BAB-6DD991EB34DC}"/>
              </a:ext>
            </a:extLst>
          </p:cNvPr>
          <p:cNvSpPr txBox="1">
            <a:spLocks/>
          </p:cNvSpPr>
          <p:nvPr/>
        </p:nvSpPr>
        <p:spPr>
          <a:xfrm>
            <a:off x="1905000" y="1660525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58B80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268" name="Text Box 11">
            <a:extLst>
              <a:ext uri="{FF2B5EF4-FFF2-40B4-BE49-F238E27FC236}">
                <a16:creationId xmlns:a16="http://schemas.microsoft.com/office/drawing/2014/main" id="{22D38CBB-9878-4FCA-AA93-02C6D2CE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7818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Âm</a:t>
            </a:r>
            <a:r>
              <a:rPr kumimoji="0" lang="en-US" alt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nhạc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</p:txBody>
      </p:sp>
      <p:sp>
        <p:nvSpPr>
          <p:cNvPr id="11269" name="Text Box 12">
            <a:extLst>
              <a:ext uri="{FF2B5EF4-FFF2-40B4-BE49-F238E27FC236}">
                <a16:creationId xmlns:a16="http://schemas.microsoft.com/office/drawing/2014/main" id="{B2BC2B27-B924-464C-B18D-E17690FE4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516" y="562942"/>
            <a:ext cx="78189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altLang="vi-VN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13: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ÔN TẬP BÀI HÁT: ƯỚC MƠ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- TẬP ĐỌC NHẠC SỐ 4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CEDE57D2-EF6C-4D9D-8CC6-5960A0FC3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11375"/>
            <a:ext cx="5351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ÔN TẬP BÀI HÁT – ƯỚC MƠ 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BB847DD8-888F-48E9-B0EA-00354F1D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5791200" cy="2733675"/>
          </a:xfrm>
          <a:prstGeom prst="cloudCallout">
            <a:avLst>
              <a:gd name="adj1" fmla="val -54292"/>
              <a:gd name="adj2" fmla="val 86009"/>
            </a:avLst>
          </a:prstGeom>
          <a:ln>
            <a:prstDash val="dash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“ </a:t>
            </a:r>
            <a:r>
              <a:rPr kumimoji="0" lang="en-US" altLang="vi-VN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 ước</a:t>
            </a:r>
            <a:r>
              <a:rPr kumimoji="0" lang="en-US" altLang="vi-VN" sz="4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 mơ</a:t>
            </a:r>
            <a:r>
              <a:rPr kumimoji="0" lang="en-US" altLang="vi-VN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” 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Silk Script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516F9780-9D63-4FD1-8053-BB74E2214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68249"/>
            <a:ext cx="5558455" cy="2733675"/>
          </a:xfrm>
          <a:prstGeom prst="cloudCallout">
            <a:avLst>
              <a:gd name="adj1" fmla="val 40819"/>
              <a:gd name="adj2" fmla="val 100986"/>
            </a:avLst>
          </a:prstGeom>
          <a:ln w="57150">
            <a:prstDash val="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Kieu 5H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0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ld%20with%20poster">
            <a:extLst>
              <a:ext uri="{FF2B5EF4-FFF2-40B4-BE49-F238E27FC236}">
                <a16:creationId xmlns:a16="http://schemas.microsoft.com/office/drawing/2014/main" id="{26CEE0C7-90FD-403D-BDAF-92025ED290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31" y="0"/>
            <a:ext cx="10481469" cy="6858000"/>
          </a:xfrm>
        </p:spPr>
      </p:pic>
      <p:grpSp>
        <p:nvGrpSpPr>
          <p:cNvPr id="7171" name="Group 4">
            <a:extLst>
              <a:ext uri="{FF2B5EF4-FFF2-40B4-BE49-F238E27FC236}">
                <a16:creationId xmlns:a16="http://schemas.microsoft.com/office/drawing/2014/main" id="{42C73C44-203A-4504-920F-CDB060ABE3F5}"/>
              </a:ext>
            </a:extLst>
          </p:cNvPr>
          <p:cNvGrpSpPr>
            <a:grpSpLocks/>
          </p:cNvGrpSpPr>
          <p:nvPr/>
        </p:nvGrpSpPr>
        <p:grpSpPr bwMode="auto">
          <a:xfrm>
            <a:off x="382587" y="125411"/>
            <a:ext cx="9144000" cy="304800"/>
            <a:chOff x="0" y="0"/>
            <a:chExt cx="5760" cy="322"/>
          </a:xfrm>
        </p:grpSpPr>
        <p:grpSp>
          <p:nvGrpSpPr>
            <p:cNvPr id="7193" name="Group 5">
              <a:extLst>
                <a:ext uri="{FF2B5EF4-FFF2-40B4-BE49-F238E27FC236}">
                  <a16:creationId xmlns:a16="http://schemas.microsoft.com/office/drawing/2014/main" id="{374C9066-E558-4968-955F-8A948DC758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7204" name="Picture 6" descr="BSHAPE2">
                <a:extLst>
                  <a:ext uri="{FF2B5EF4-FFF2-40B4-BE49-F238E27FC236}">
                    <a16:creationId xmlns:a16="http://schemas.microsoft.com/office/drawing/2014/main" id="{B90AAA02-A8FC-4B5D-983E-2554F2BC59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5" name="Picture 7" descr="BSHAPE2">
                <a:extLst>
                  <a:ext uri="{FF2B5EF4-FFF2-40B4-BE49-F238E27FC236}">
                    <a16:creationId xmlns:a16="http://schemas.microsoft.com/office/drawing/2014/main" id="{A7EC517E-E605-4257-A0B3-F001AA3EB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6" name="Picture 8" descr="BSHAPE2">
                <a:extLst>
                  <a:ext uri="{FF2B5EF4-FFF2-40B4-BE49-F238E27FC236}">
                    <a16:creationId xmlns:a16="http://schemas.microsoft.com/office/drawing/2014/main" id="{361C1099-8947-4F87-ABBD-D2EC2BAC6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7" name="Picture 9" descr="BSHAPE2">
                <a:extLst>
                  <a:ext uri="{FF2B5EF4-FFF2-40B4-BE49-F238E27FC236}">
                    <a16:creationId xmlns:a16="http://schemas.microsoft.com/office/drawing/2014/main" id="{D56F25D0-F439-4050-8455-6F3FECE8D6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94" name="Group 10">
              <a:extLst>
                <a:ext uri="{FF2B5EF4-FFF2-40B4-BE49-F238E27FC236}">
                  <a16:creationId xmlns:a16="http://schemas.microsoft.com/office/drawing/2014/main" id="{CAC849EF-0F2D-422A-872C-83DD1F53E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7200" name="Picture 11" descr="BSHAPE2">
                <a:extLst>
                  <a:ext uri="{FF2B5EF4-FFF2-40B4-BE49-F238E27FC236}">
                    <a16:creationId xmlns:a16="http://schemas.microsoft.com/office/drawing/2014/main" id="{54A4F895-05EA-4BFE-B0E1-5D0DF37E0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Picture 12" descr="BSHAPE2">
                <a:extLst>
                  <a:ext uri="{FF2B5EF4-FFF2-40B4-BE49-F238E27FC236}">
                    <a16:creationId xmlns:a16="http://schemas.microsoft.com/office/drawing/2014/main" id="{891127AC-34DF-4628-A5CA-A2FC485CEE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2" name="Picture 13" descr="BSHAPE2">
                <a:extLst>
                  <a:ext uri="{FF2B5EF4-FFF2-40B4-BE49-F238E27FC236}">
                    <a16:creationId xmlns:a16="http://schemas.microsoft.com/office/drawing/2014/main" id="{269BAE6D-FD72-405D-861E-66311BA5D7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3" name="Picture 14" descr="BSHAPE2">
                <a:extLst>
                  <a:ext uri="{FF2B5EF4-FFF2-40B4-BE49-F238E27FC236}">
                    <a16:creationId xmlns:a16="http://schemas.microsoft.com/office/drawing/2014/main" id="{1B50A848-945E-43BB-BE84-FB15C1B9F9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95" name="Group 15">
              <a:extLst>
                <a:ext uri="{FF2B5EF4-FFF2-40B4-BE49-F238E27FC236}">
                  <a16:creationId xmlns:a16="http://schemas.microsoft.com/office/drawing/2014/main" id="{EFBF5B22-7570-40AE-94B3-8C3D5748ED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7196" name="Picture 16" descr="BSHAPE2">
                <a:extLst>
                  <a:ext uri="{FF2B5EF4-FFF2-40B4-BE49-F238E27FC236}">
                    <a16:creationId xmlns:a16="http://schemas.microsoft.com/office/drawing/2014/main" id="{3365894B-BE7B-4681-AD7B-F5F2842A6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7" name="Picture 17" descr="BSHAPE2">
                <a:extLst>
                  <a:ext uri="{FF2B5EF4-FFF2-40B4-BE49-F238E27FC236}">
                    <a16:creationId xmlns:a16="http://schemas.microsoft.com/office/drawing/2014/main" id="{58689D11-EFC3-48E4-B7C2-DD2E7ACB4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8" name="Picture 18" descr="BSHAPE2">
                <a:extLst>
                  <a:ext uri="{FF2B5EF4-FFF2-40B4-BE49-F238E27FC236}">
                    <a16:creationId xmlns:a16="http://schemas.microsoft.com/office/drawing/2014/main" id="{EEA99D4F-9D46-4F20-9DA9-6B71155822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9" name="Picture 19" descr="BSHAPE2">
                <a:extLst>
                  <a:ext uri="{FF2B5EF4-FFF2-40B4-BE49-F238E27FC236}">
                    <a16:creationId xmlns:a16="http://schemas.microsoft.com/office/drawing/2014/main" id="{3EC49412-D179-47AC-B0EF-86A251B702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72" name="Group 20">
            <a:extLst>
              <a:ext uri="{FF2B5EF4-FFF2-40B4-BE49-F238E27FC236}">
                <a16:creationId xmlns:a16="http://schemas.microsoft.com/office/drawing/2014/main" id="{54003EC2-686B-4459-8D6E-356ED4EDC6C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0"/>
            <a:chExt cx="5760" cy="322"/>
          </a:xfrm>
        </p:grpSpPr>
        <p:grpSp>
          <p:nvGrpSpPr>
            <p:cNvPr id="7178" name="Group 21">
              <a:extLst>
                <a:ext uri="{FF2B5EF4-FFF2-40B4-BE49-F238E27FC236}">
                  <a16:creationId xmlns:a16="http://schemas.microsoft.com/office/drawing/2014/main" id="{06BBBBD9-B6DE-4C14-AA4A-C9AF84D30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7189" name="Picture 22" descr="BSHAPE2">
                <a:extLst>
                  <a:ext uri="{FF2B5EF4-FFF2-40B4-BE49-F238E27FC236}">
                    <a16:creationId xmlns:a16="http://schemas.microsoft.com/office/drawing/2014/main" id="{E861709B-F512-42EC-831D-BE1D1C55B0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0" name="Picture 23" descr="BSHAPE2">
                <a:extLst>
                  <a:ext uri="{FF2B5EF4-FFF2-40B4-BE49-F238E27FC236}">
                    <a16:creationId xmlns:a16="http://schemas.microsoft.com/office/drawing/2014/main" id="{9B1A034C-582B-4FBE-BB6B-A4B670DDDF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1" name="Picture 24" descr="BSHAPE2">
                <a:extLst>
                  <a:ext uri="{FF2B5EF4-FFF2-40B4-BE49-F238E27FC236}">
                    <a16:creationId xmlns:a16="http://schemas.microsoft.com/office/drawing/2014/main" id="{EBFCE52A-C9CA-4BDA-BD5A-FA06F56CD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2" name="Picture 25" descr="BSHAPE2">
                <a:extLst>
                  <a:ext uri="{FF2B5EF4-FFF2-40B4-BE49-F238E27FC236}">
                    <a16:creationId xmlns:a16="http://schemas.microsoft.com/office/drawing/2014/main" id="{6E62314D-668B-49BC-A2EC-7DFD00480E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9" name="Group 26">
              <a:extLst>
                <a:ext uri="{FF2B5EF4-FFF2-40B4-BE49-F238E27FC236}">
                  <a16:creationId xmlns:a16="http://schemas.microsoft.com/office/drawing/2014/main" id="{167F3F61-5C64-404E-87F3-1246E8533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7185" name="Picture 27" descr="BSHAPE2">
                <a:extLst>
                  <a:ext uri="{FF2B5EF4-FFF2-40B4-BE49-F238E27FC236}">
                    <a16:creationId xmlns:a16="http://schemas.microsoft.com/office/drawing/2014/main" id="{E0EE21E2-E8D7-4FB6-928F-E972E28C6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28" descr="BSHAPE2">
                <a:extLst>
                  <a:ext uri="{FF2B5EF4-FFF2-40B4-BE49-F238E27FC236}">
                    <a16:creationId xmlns:a16="http://schemas.microsoft.com/office/drawing/2014/main" id="{68498C9F-83AF-4AFB-8F43-1146450792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29" descr="BSHAPE2">
                <a:extLst>
                  <a:ext uri="{FF2B5EF4-FFF2-40B4-BE49-F238E27FC236}">
                    <a16:creationId xmlns:a16="http://schemas.microsoft.com/office/drawing/2014/main" id="{101622DE-6CB1-4B48-B53A-16D76BF8E7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8" name="Picture 30" descr="BSHAPE2">
                <a:extLst>
                  <a:ext uri="{FF2B5EF4-FFF2-40B4-BE49-F238E27FC236}">
                    <a16:creationId xmlns:a16="http://schemas.microsoft.com/office/drawing/2014/main" id="{4C2DBA8F-5B70-43AD-8600-DCE71CA72E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0" name="Group 31">
              <a:extLst>
                <a:ext uri="{FF2B5EF4-FFF2-40B4-BE49-F238E27FC236}">
                  <a16:creationId xmlns:a16="http://schemas.microsoft.com/office/drawing/2014/main" id="{61FD0068-4963-40F6-8913-82BE6108B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7181" name="Picture 32" descr="BSHAPE2">
                <a:extLst>
                  <a:ext uri="{FF2B5EF4-FFF2-40B4-BE49-F238E27FC236}">
                    <a16:creationId xmlns:a16="http://schemas.microsoft.com/office/drawing/2014/main" id="{4A0E434A-5402-4A87-BE1F-716A90CDE3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2" name="Picture 33" descr="BSHAPE2">
                <a:extLst>
                  <a:ext uri="{FF2B5EF4-FFF2-40B4-BE49-F238E27FC236}">
                    <a16:creationId xmlns:a16="http://schemas.microsoft.com/office/drawing/2014/main" id="{00284284-3D3D-44BC-AC4A-8D87CA4DA1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34" descr="BSHAPE2">
                <a:extLst>
                  <a:ext uri="{FF2B5EF4-FFF2-40B4-BE49-F238E27FC236}">
                    <a16:creationId xmlns:a16="http://schemas.microsoft.com/office/drawing/2014/main" id="{88A0F5D0-C567-4473-89AB-D0D4BDA29D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35" descr="BSHAPE2">
                <a:extLst>
                  <a:ext uri="{FF2B5EF4-FFF2-40B4-BE49-F238E27FC236}">
                    <a16:creationId xmlns:a16="http://schemas.microsoft.com/office/drawing/2014/main" id="{D44FEBA5-BD62-4B2C-A01C-549676AB07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73" name="Picture 36" descr="th_9462029c">
            <a:extLst>
              <a:ext uri="{FF2B5EF4-FFF2-40B4-BE49-F238E27FC236}">
                <a16:creationId xmlns:a16="http://schemas.microsoft.com/office/drawing/2014/main" id="{CD44F5DD-BE1D-4E9E-BFCE-8C691C2734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" y="5289552"/>
            <a:ext cx="15986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7" descr="th_9462029c">
            <a:extLst>
              <a:ext uri="{FF2B5EF4-FFF2-40B4-BE49-F238E27FC236}">
                <a16:creationId xmlns:a16="http://schemas.microsoft.com/office/drawing/2014/main" id="{239C6160-18F0-41AB-8BB6-3786C7C283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59" y="5594352"/>
            <a:ext cx="1377997" cy="124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8" descr="th_9462029c">
            <a:extLst>
              <a:ext uri="{FF2B5EF4-FFF2-40B4-BE49-F238E27FC236}">
                <a16:creationId xmlns:a16="http://schemas.microsoft.com/office/drawing/2014/main" id="{034E14E1-6381-4EF9-93C7-A3A697696D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675" y="5912306"/>
            <a:ext cx="1066800" cy="96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1" descr="th_9462029c">
            <a:extLst>
              <a:ext uri="{FF2B5EF4-FFF2-40B4-BE49-F238E27FC236}">
                <a16:creationId xmlns:a16="http://schemas.microsoft.com/office/drawing/2014/main" id="{B13D7966-909A-40C4-B954-3147C518BD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5430662"/>
            <a:ext cx="15986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5">
            <a:extLst>
              <a:ext uri="{FF2B5EF4-FFF2-40B4-BE49-F238E27FC236}">
                <a16:creationId xmlns:a16="http://schemas.microsoft.com/office/drawing/2014/main" id="{63B77DB9-8B2A-419F-96F1-9F5173592E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3499" y="1820061"/>
            <a:ext cx="42005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Times New Roman" panose="02020603050405020304" pitchFamily="18" charset="0"/>
              </a:rPr>
              <a:t> KHÁM PHÁ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4CA38DBB-CB6B-47AD-958D-C0B17E293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024" y="3449335"/>
            <a:ext cx="46497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Cooper Black" panose="02040603050506020204" pitchFamily="18" charset="0"/>
              </a:rPr>
              <a:t>MỜI CÁC EM NGHE VÀ</a:t>
            </a:r>
            <a:r>
              <a:rPr kumimoji="0" lang="en-US" altLang="vi-VN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Cooper Black" panose="02040603050506020204" pitchFamily="18" charset="0"/>
              </a:rPr>
              <a:t> HÁT THEO GIAI ĐIỆU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Cooper Black" panose="02040603050506020204" pitchFamily="18" charset="0"/>
              </a:rPr>
              <a:t>BÀI HÁT “ƯỚC MƠ”</a:t>
            </a:r>
          </a:p>
        </p:txBody>
      </p:sp>
    </p:spTree>
    <p:extLst>
      <p:ext uri="{BB962C8B-B14F-4D97-AF65-F5344CB8AC3E}">
        <p14:creationId xmlns:p14="http://schemas.microsoft.com/office/powerpoint/2010/main" val="3188505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8FFA8F8-A6A1-4A08-AA2F-DD30AF76F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1375" y="5351"/>
            <a:ext cx="2505204" cy="60425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chemeClr val="tx1"/>
                </a:solidFill>
                <a:latin typeface=".VnTime" panose="020B7200000000000000" pitchFamily="34" charset="0"/>
              </a:rPr>
              <a:t>     </a:t>
            </a:r>
            <a:r>
              <a:rPr lang="en-US" altLang="en-US" sz="4000" b="1">
                <a:solidFill>
                  <a:schemeClr val="tx1"/>
                </a:solidFill>
                <a:latin typeface="UTM Ong Do Gia" panose="02040603050506020204" pitchFamily="18" charset="0"/>
                <a:cs typeface="Times New Roman" panose="02020603050405020304" pitchFamily="18" charset="0"/>
              </a:rPr>
              <a:t>ƯỚC MƠ</a:t>
            </a:r>
            <a:endParaRPr lang="en-US" altLang="en-US" sz="4000" b="1">
              <a:solidFill>
                <a:schemeClr val="tx1"/>
              </a:solidFill>
              <a:latin typeface="UTM Ong Do Gia" panose="02040603050506020204" pitchFamily="18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E5053D99-1FB1-4FD7-812F-9159FAA9086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10" y="709522"/>
            <a:ext cx="10972800" cy="543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49">
            <a:extLst>
              <a:ext uri="{FF2B5EF4-FFF2-40B4-BE49-F238E27FC236}">
                <a16:creationId xmlns:a16="http://schemas.microsoft.com/office/drawing/2014/main" id="{95F653DB-9B8C-4069-94EF-862A4E6BA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513750"/>
            <a:ext cx="518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 Trung Quốc – Lời việt: An Hòa</a:t>
            </a:r>
          </a:p>
        </p:txBody>
      </p:sp>
      <p:sp>
        <p:nvSpPr>
          <p:cNvPr id="11269" name="Rectangle 50">
            <a:extLst>
              <a:ext uri="{FF2B5EF4-FFF2-40B4-BE49-F238E27FC236}">
                <a16:creationId xmlns:a16="http://schemas.microsoft.com/office/drawing/2014/main" id="{0E7CF7BD-B664-41DF-91A5-42660708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467" y="650928"/>
            <a:ext cx="2175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 tha, trìu mến</a:t>
            </a:r>
          </a:p>
        </p:txBody>
      </p:sp>
      <p:sp>
        <p:nvSpPr>
          <p:cNvPr id="11270" name="Rectangle 52">
            <a:extLst>
              <a:ext uri="{FF2B5EF4-FFF2-40B4-BE49-F238E27FC236}">
                <a16:creationId xmlns:a16="http://schemas.microsoft.com/office/drawing/2014/main" id="{EB963439-32A1-4593-ABD8-CCA0A555A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10" y="2419596"/>
            <a:ext cx="10058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chơi.       Trên      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cây      chim         ca          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líu  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lo.</a:t>
            </a:r>
          </a:p>
        </p:txBody>
      </p:sp>
      <p:sp>
        <p:nvSpPr>
          <p:cNvPr id="11271" name="Rectangle 53">
            <a:extLst>
              <a:ext uri="{FF2B5EF4-FFF2-40B4-BE49-F238E27FC236}">
                <a16:creationId xmlns:a16="http://schemas.microsoft.com/office/drawing/2014/main" id="{03B1D3D6-A156-4C42-9EDE-81433D09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36" y="3520301"/>
            <a:ext cx="107696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Như  hát lên bao  lời      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 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chờ.       Em    khao khát  ước</a:t>
            </a:r>
          </a:p>
        </p:txBody>
      </p:sp>
      <p:sp>
        <p:nvSpPr>
          <p:cNvPr id="11272" name="Rectangle 54">
            <a:extLst>
              <a:ext uri="{FF2B5EF4-FFF2-40B4-BE49-F238E27FC236}">
                <a16:creationId xmlns:a16="http://schemas.microsoft.com/office/drawing/2014/main" id="{0A0A3422-C72C-4593-A61D-41F97727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36" y="4778242"/>
            <a:ext cx="11074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        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     khắp  nơi     bình  yên.      Cuộc sống      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tươi     </a:t>
            </a:r>
            <a:r>
              <a:rPr kumimoji="0" lang="en-US" altLang="en-US" sz="2667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         thêm.</a:t>
            </a:r>
          </a:p>
        </p:txBody>
      </p:sp>
      <p:sp>
        <p:nvSpPr>
          <p:cNvPr id="11273" name="Rectangle 55">
            <a:extLst>
              <a:ext uri="{FF2B5EF4-FFF2-40B4-BE49-F238E27FC236}">
                <a16:creationId xmlns:a16="http://schemas.microsoft.com/office/drawing/2014/main" id="{8FFDDE61-0F44-4C6A-8C00-542F3F90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310" y="6036183"/>
            <a:ext cx="1016816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tung 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múa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ca,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muôn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A55F15-44F6-4867-9DB2-5C4B4E473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10" y="1298096"/>
            <a:ext cx="10261600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vờn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  bay   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F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F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  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bướm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F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xinh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667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dạo</a:t>
            </a:r>
            <a:endParaRPr kumimoji="0" lang="en-US" sz="2667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4C45F4-3F1F-4254-9D49-4BD5637167E4}"/>
              </a:ext>
            </a:extLst>
          </p:cNvPr>
          <p:cNvGrpSpPr/>
          <p:nvPr/>
        </p:nvGrpSpPr>
        <p:grpSpPr>
          <a:xfrm>
            <a:off x="-1" y="40787"/>
            <a:ext cx="4083485" cy="700011"/>
            <a:chOff x="0" y="40787"/>
            <a:chExt cx="1991638" cy="700011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E7F7B890-6E03-49DB-86BE-CFB3307D6CE1}"/>
                </a:ext>
              </a:extLst>
            </p:cNvPr>
            <p:cNvSpPr/>
            <p:nvPr/>
          </p:nvSpPr>
          <p:spPr>
            <a:xfrm>
              <a:off x="0" y="40787"/>
              <a:ext cx="1991638" cy="700011"/>
            </a:xfrm>
            <a:prstGeom prst="cloudCallout">
              <a:avLst/>
            </a:prstGeom>
            <a:solidFill>
              <a:schemeClr val="accent5"/>
            </a:solidFill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hought Bubble: Cloud 20">
              <a:extLst>
                <a:ext uri="{FF2B5EF4-FFF2-40B4-BE49-F238E27FC236}">
                  <a16:creationId xmlns:a16="http://schemas.microsoft.com/office/drawing/2014/main" id="{381D4D75-AC08-4649-B6A5-EA7BC0B40868}"/>
                </a:ext>
              </a:extLst>
            </p:cNvPr>
            <p:cNvSpPr/>
            <p:nvPr/>
          </p:nvSpPr>
          <p:spPr>
            <a:xfrm>
              <a:off x="81419" y="82593"/>
              <a:ext cx="1828800" cy="536620"/>
            </a:xfrm>
            <a:prstGeom prst="cloudCallout">
              <a:avLst/>
            </a:prstGeom>
            <a:solidFill>
              <a:schemeClr val="bg1"/>
            </a:solidFill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B2F9CD-EA4B-4C8E-A682-3C2389A54C8A}"/>
              </a:ext>
            </a:extLst>
          </p:cNvPr>
          <p:cNvSpPr/>
          <p:nvPr/>
        </p:nvSpPr>
        <p:spPr>
          <a:xfrm>
            <a:off x="-590225" y="49034"/>
            <a:ext cx="4997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giai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điệu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Times New Roman" pitchFamily="18" charset="0"/>
              </a:rPr>
              <a:t>hát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Edwardian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FA73383-46F7-499A-9E62-0F7773C91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017" y="1604962"/>
            <a:ext cx="5303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                     X                         X                           X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6BE2A8DB-0FB5-492C-8C9F-439587A59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659" y="1602455"/>
            <a:ext cx="4155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                           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48805C-1653-4861-A4E3-A68CD15708C1}"/>
              </a:ext>
            </a:extLst>
          </p:cNvPr>
          <p:cNvSpPr/>
          <p:nvPr/>
        </p:nvSpPr>
        <p:spPr>
          <a:xfrm>
            <a:off x="1651062" y="2727698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X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C79B301A-D356-4DA3-B85C-4227F60D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64" y="2737248"/>
            <a:ext cx="8047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                                     X                                      X                                   X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F96177A1-CEAE-4B94-86F9-563073015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261" y="3836006"/>
            <a:ext cx="641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                                        X                                        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 X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4B6EA7-C016-4C10-A2BD-44AE80416008}"/>
              </a:ext>
            </a:extLst>
          </p:cNvPr>
          <p:cNvSpPr/>
          <p:nvPr/>
        </p:nvSpPr>
        <p:spPr>
          <a:xfrm>
            <a:off x="7888533" y="3862280"/>
            <a:ext cx="2015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                         X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3F25BE-37AB-4D87-9006-66CAD591F331}"/>
              </a:ext>
            </a:extLst>
          </p:cNvPr>
          <p:cNvSpPr/>
          <p:nvPr/>
        </p:nvSpPr>
        <p:spPr>
          <a:xfrm>
            <a:off x="1651062" y="5166143"/>
            <a:ext cx="9384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                                                        X                   X                                X                                   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X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CA7141-3EF4-4529-8FF9-3B0B59649A81}"/>
              </a:ext>
            </a:extLst>
          </p:cNvPr>
          <p:cNvSpPr/>
          <p:nvPr/>
        </p:nvSpPr>
        <p:spPr>
          <a:xfrm>
            <a:off x="1156568" y="6396214"/>
            <a:ext cx="9878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                      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 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am-nhac-lop-5-co-loi-ca">
            <a:hlinkClick r:id="" action="ppaction://media"/>
            <a:extLst>
              <a:ext uri="{FF2B5EF4-FFF2-40B4-BE49-F238E27FC236}">
                <a16:creationId xmlns:a16="http://schemas.microsoft.com/office/drawing/2014/main" id="{2A63178D-5AD5-4B98-96AA-98BBA6BB1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93043" y="6169461"/>
            <a:ext cx="502767" cy="5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662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>
            <a:extLst>
              <a:ext uri="{FF2B5EF4-FFF2-40B4-BE49-F238E27FC236}">
                <a16:creationId xmlns:a16="http://schemas.microsoft.com/office/drawing/2014/main" id="{E10F019F-3FFF-4021-8FD2-A873D041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33714"/>
            <a:ext cx="914400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CD871A19-4765-446D-81FB-AEC9F9734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289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Võa ph¶i</a:t>
            </a:r>
          </a:p>
        </p:txBody>
      </p:sp>
      <p:sp>
        <p:nvSpPr>
          <p:cNvPr id="14340" name="TextBox 12">
            <a:extLst>
              <a:ext uri="{FF2B5EF4-FFF2-40B4-BE49-F238E27FC236}">
                <a16:creationId xmlns:a16="http://schemas.microsoft.com/office/drawing/2014/main" id="{A5834EAA-7DFF-431C-9BA3-F0D0CB3F2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667001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i="1">
                <a:solidFill>
                  <a:schemeClr val="tx1"/>
                </a:solidFill>
                <a:latin typeface=".VnTime" panose="020B7200000000000000" pitchFamily="34" charset="0"/>
              </a:rPr>
              <a:t>Nh¹c vµ lêi: Phan Huúnh §iÓu</a:t>
            </a:r>
          </a:p>
        </p:txBody>
      </p:sp>
      <p:sp>
        <p:nvSpPr>
          <p:cNvPr id="14344" name="Text Box 12">
            <a:extLst>
              <a:ext uri="{FF2B5EF4-FFF2-40B4-BE49-F238E27FC236}">
                <a16:creationId xmlns:a16="http://schemas.microsoft.com/office/drawing/2014/main" id="{072ABEC2-D50A-46F3-87FA-A771C872D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31245"/>
            <a:ext cx="73914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     TẬP ĐỌC NHẠC SỐ 4: NHỚ ƠN BÁC (TRÍCH)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F9B07F6-D5A0-4329-BB26-489501D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0"/>
            <a:ext cx="7818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Âm</a:t>
            </a:r>
            <a:r>
              <a:rPr kumimoji="0" lang="en-US" alt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nhạc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9B406C48-E426-4023-983B-83C778819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516" y="562942"/>
            <a:ext cx="78189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</a:t>
            </a:r>
            <a:r>
              <a:rPr kumimoji="0" lang="en-US" altLang="vi-VN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13: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ÔN TẬP BÀI HÁT: ƯỚC MƠ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- TẬP ĐỌC NHẠC SỐ 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_008c[1]">
            <a:extLst>
              <a:ext uri="{FF2B5EF4-FFF2-40B4-BE49-F238E27FC236}">
                <a16:creationId xmlns:a16="http://schemas.microsoft.com/office/drawing/2014/main" id="{55C63C37-37C3-4CC8-9435-F7C9F2E3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63" y="0"/>
            <a:ext cx="116586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8">
            <a:extLst>
              <a:ext uri="{FF2B5EF4-FFF2-40B4-BE49-F238E27FC236}">
                <a16:creationId xmlns:a16="http://schemas.microsoft.com/office/drawing/2014/main" id="{230073F0-0C03-44F7-A595-2FC449F1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4" y="280988"/>
            <a:ext cx="5105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TẬP ĐỌC NHẠC: TĐN SỐ 4</a:t>
            </a:r>
          </a:p>
        </p:txBody>
      </p:sp>
      <p:sp>
        <p:nvSpPr>
          <p:cNvPr id="15365" name="WordArt 12">
            <a:extLst>
              <a:ext uri="{FF2B5EF4-FFF2-40B4-BE49-F238E27FC236}">
                <a16:creationId xmlns:a16="http://schemas.microsoft.com/office/drawing/2014/main" id="{F8BAA389-7A74-46E8-80A3-8AEB3EC615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02138" y="1470025"/>
            <a:ext cx="403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prstShdw prst="shdw12">
                    <a:srgbClr val="9999FF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ơn Bác</a:t>
            </a:r>
            <a:endParaRPr lang="en-US" sz="4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prstShdw prst="shdw12">
                  <a:srgbClr val="9999FF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9" descr="TÐN 4 loi">
            <a:extLst>
              <a:ext uri="{FF2B5EF4-FFF2-40B4-BE49-F238E27FC236}">
                <a16:creationId xmlns:a16="http://schemas.microsoft.com/office/drawing/2014/main" id="{9240E80B-C0F3-4499-9FED-CFB27B94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0454" r="13725" b="56061"/>
          <a:stretch>
            <a:fillRect/>
          </a:stretch>
        </p:blipFill>
        <p:spPr bwMode="auto">
          <a:xfrm>
            <a:off x="2192338" y="2689226"/>
            <a:ext cx="807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4">
            <a:extLst>
              <a:ext uri="{FF2B5EF4-FFF2-40B4-BE49-F238E27FC236}">
                <a16:creationId xmlns:a16="http://schemas.microsoft.com/office/drawing/2014/main" id="{123C398D-4B15-48EF-B389-0FDBDDAC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325688"/>
            <a:ext cx="350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  <a:latin typeface="Times New Roman" panose="02020603050405020304" pitchFamily="18" charset="0"/>
              </a:rPr>
              <a:t>Nhạc và lời: Phan Huỳnh Điểu</a:t>
            </a:r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FAA68343-752C-4630-A757-C2A685A132E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506538" y="1828801"/>
            <a:ext cx="7315201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5369" name="Text Box 20">
            <a:extLst>
              <a:ext uri="{FF2B5EF4-FFF2-40B4-BE49-F238E27FC236}">
                <a16:creationId xmlns:a16="http://schemas.microsoft.com/office/drawing/2014/main" id="{5C1AEAA0-66BC-45D9-8001-4587A8F3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19812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(Trích)</a:t>
            </a:r>
          </a:p>
        </p:txBody>
      </p:sp>
      <p:sp>
        <p:nvSpPr>
          <p:cNvPr id="14" name="AutoShape 21">
            <a:extLst>
              <a:ext uri="{FF2B5EF4-FFF2-40B4-BE49-F238E27FC236}">
                <a16:creationId xmlns:a16="http://schemas.microsoft.com/office/drawing/2014/main" id="{ED964DFE-C017-415A-8E3D-4B34C5BFB2C2}"/>
              </a:ext>
            </a:extLst>
          </p:cNvPr>
          <p:cNvSpPr>
            <a:spLocks noChangeArrowheads="1"/>
          </p:cNvSpPr>
          <p:nvPr/>
        </p:nvSpPr>
        <p:spPr bwMode="auto">
          <a:xfrm rot="18044639">
            <a:off x="2278801" y="1409122"/>
            <a:ext cx="1266225" cy="1247143"/>
          </a:xfrm>
          <a:prstGeom prst="wedgeEllipseCallout">
            <a:avLst>
              <a:gd name="adj1" fmla="val -39856"/>
              <a:gd name="adj2" fmla="val 66120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eaVert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55AE8D01-F0E8-48EC-B0C4-2D591FE60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95" y="1674662"/>
            <a:ext cx="117633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Nhịp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latin typeface=".VnArial Narrow" pitchFamily="34" charset="0"/>
              </a:rPr>
              <a:t>  </a:t>
            </a:r>
            <a:endParaRPr lang="en-US" altLang="en-US" b="1" baseline="-25000" dirty="0">
              <a:solidFill>
                <a:schemeClr val="bg1"/>
              </a:solidFill>
              <a:latin typeface=".VnArial Narrow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A68494-20D0-4149-A4F9-2952D86BB2A7}"/>
              </a:ext>
            </a:extLst>
          </p:cNvPr>
          <p:cNvSpPr/>
          <p:nvPr/>
        </p:nvSpPr>
        <p:spPr>
          <a:xfrm>
            <a:off x="3038117" y="1884363"/>
            <a:ext cx="342898" cy="307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49C41C-A2AD-450C-9704-7CDD4AD6E9F1}"/>
              </a:ext>
            </a:extLst>
          </p:cNvPr>
          <p:cNvSpPr/>
          <p:nvPr/>
        </p:nvSpPr>
        <p:spPr>
          <a:xfrm>
            <a:off x="3041554" y="1600200"/>
            <a:ext cx="342898" cy="307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7E66AB34-BFFE-42E4-80A3-193185E7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247900"/>
            <a:ext cx="7086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9D3DA564-3643-4225-BC7F-40846697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3619501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0000FF"/>
              </a:solidFill>
              <a:latin typeface=".VnArial Narrow" pitchFamily="34" charset="0"/>
            </a:endParaRP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92E10D1D-060B-467F-B7A0-039489C7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108" y="2425701"/>
            <a:ext cx="232307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Hình</a:t>
            </a:r>
            <a:r>
              <a:rPr lang="en-US" altLang="en-US" sz="2000" dirty="0">
                <a:solidFill>
                  <a:srgbClr val="FF3300"/>
                </a:solidFill>
                <a:latin typeface="HP001 Kieu 5H" panose="020B06030503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nốt</a:t>
            </a:r>
            <a:r>
              <a:rPr lang="en-US" altLang="en-US" sz="2000" dirty="0">
                <a:solidFill>
                  <a:srgbClr val="FF3300"/>
                </a:solidFill>
                <a:latin typeface="HP001 Kieu 5H" panose="020B06030503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trắng</a:t>
            </a:r>
            <a:endParaRPr lang="en-US" altLang="en-US" sz="2000" dirty="0">
              <a:solidFill>
                <a:srgbClr val="FF3300"/>
              </a:solidFill>
              <a:latin typeface="HP001 Kieu 5H" panose="020B06030503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FF3300"/>
              </a:solidFill>
              <a:latin typeface="HP001 Kieu 5H" panose="020B06030503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FF3300"/>
              </a:solidFill>
              <a:latin typeface="HP001 Kieu 5H" panose="020B06030503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Hình</a:t>
            </a:r>
            <a:r>
              <a:rPr lang="en-US" altLang="en-US" sz="2000" dirty="0">
                <a:solidFill>
                  <a:srgbClr val="FF3300"/>
                </a:solidFill>
                <a:latin typeface="HP001 Kieu 5H" panose="020B06030503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nốt</a:t>
            </a:r>
            <a:r>
              <a:rPr lang="en-US" altLang="en-US" sz="2000" dirty="0">
                <a:solidFill>
                  <a:srgbClr val="FF3300"/>
                </a:solidFill>
                <a:latin typeface="HP001 Kieu 5H" panose="020B06030503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đen</a:t>
            </a:r>
            <a:endParaRPr lang="en-US" altLang="en-US" sz="2000" dirty="0">
              <a:solidFill>
                <a:srgbClr val="FF3300"/>
              </a:solidFill>
              <a:latin typeface="HP001 Kieu 5H" panose="020B06030503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FF3300"/>
              </a:solidFill>
              <a:latin typeface="HP001 Kieu 5H" panose="020B06030503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FF3300"/>
              </a:solidFill>
              <a:latin typeface="HP001 Kieu 5H" panose="020B06030503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Hình</a:t>
            </a:r>
            <a:r>
              <a:rPr lang="en-US" altLang="en-US" sz="2000" dirty="0">
                <a:solidFill>
                  <a:srgbClr val="FF3300"/>
                </a:solidFill>
                <a:latin typeface="HP001 Kieu 5H" panose="020B06030503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nốt</a:t>
            </a:r>
            <a:r>
              <a:rPr lang="en-US" altLang="en-US" sz="2000" dirty="0">
                <a:solidFill>
                  <a:srgbClr val="FF3300"/>
                </a:solidFill>
                <a:latin typeface="HP001 Kieu 5H" panose="020B06030503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móc</a:t>
            </a:r>
            <a:r>
              <a:rPr lang="en-US" altLang="en-US" sz="2000" dirty="0">
                <a:solidFill>
                  <a:srgbClr val="FF3300"/>
                </a:solidFill>
                <a:latin typeface="HP001 Kieu 5H" panose="020B0603050302020204" pitchFamily="34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HP001 Kieu 5H" panose="020B0603050302020204" pitchFamily="34" charset="0"/>
              </a:rPr>
              <a:t>đơn</a:t>
            </a:r>
            <a:endParaRPr lang="en-US" altLang="en-US" sz="2000" dirty="0">
              <a:solidFill>
                <a:srgbClr val="FF3300"/>
              </a:solidFill>
              <a:latin typeface="HP001 Kieu 5H" panose="020B0603050302020204" pitchFamily="34" charset="0"/>
            </a:endParaRPr>
          </a:p>
        </p:txBody>
      </p:sp>
      <p:sp>
        <p:nvSpPr>
          <p:cNvPr id="16389" name="Line 10">
            <a:extLst>
              <a:ext uri="{FF2B5EF4-FFF2-40B4-BE49-F238E27FC236}">
                <a16:creationId xmlns:a16="http://schemas.microsoft.com/office/drawing/2014/main" id="{6172242D-A32F-48E1-9FA3-6C9E38E9DF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9900" y="2857500"/>
            <a:ext cx="1295400" cy="457200"/>
          </a:xfrm>
          <a:prstGeom prst="line">
            <a:avLst/>
          </a:prstGeom>
          <a:noFill/>
          <a:ln w="38100">
            <a:solidFill>
              <a:srgbClr val="CC00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11">
            <a:extLst>
              <a:ext uri="{FF2B5EF4-FFF2-40B4-BE49-F238E27FC236}">
                <a16:creationId xmlns:a16="http://schemas.microsoft.com/office/drawing/2014/main" id="{B88276EB-5BDC-4033-A639-753BC6C92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2700" y="3009900"/>
            <a:ext cx="2743200" cy="1219200"/>
          </a:xfrm>
          <a:prstGeom prst="line">
            <a:avLst/>
          </a:prstGeom>
          <a:noFill/>
          <a:ln w="38100">
            <a:solidFill>
              <a:srgbClr val="CC00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12">
            <a:extLst>
              <a:ext uri="{FF2B5EF4-FFF2-40B4-BE49-F238E27FC236}">
                <a16:creationId xmlns:a16="http://schemas.microsoft.com/office/drawing/2014/main" id="{74F509D7-EA67-4D98-8AD2-3D5D2D4A4B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67900" y="2171700"/>
            <a:ext cx="0" cy="22860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13">
            <a:extLst>
              <a:ext uri="{FF2B5EF4-FFF2-40B4-BE49-F238E27FC236}">
                <a16:creationId xmlns:a16="http://schemas.microsoft.com/office/drawing/2014/main" id="{98A6C943-B5D6-4642-9844-C6A15EB813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6100" y="2171700"/>
            <a:ext cx="6705600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4">
            <a:extLst>
              <a:ext uri="{FF2B5EF4-FFF2-40B4-BE49-F238E27FC236}">
                <a16:creationId xmlns:a16="http://schemas.microsoft.com/office/drawing/2014/main" id="{D41AD3A7-0358-409B-913F-AA2C2AA19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2600" y="2197100"/>
            <a:ext cx="0" cy="22860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8">
            <a:extLst>
              <a:ext uri="{FF2B5EF4-FFF2-40B4-BE49-F238E27FC236}">
                <a16:creationId xmlns:a16="http://schemas.microsoft.com/office/drawing/2014/main" id="{B320069B-6F5A-4C99-9B10-B7CA5B2EB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36195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A   có  Bác  Hồ    đời      em  được   ấm       no</a:t>
            </a:r>
          </a:p>
        </p:txBody>
      </p:sp>
      <p:sp>
        <p:nvSpPr>
          <p:cNvPr id="16395" name="Text Box 19">
            <a:extLst>
              <a:ext uri="{FF2B5EF4-FFF2-40B4-BE49-F238E27FC236}">
                <a16:creationId xmlns:a16="http://schemas.microsoft.com/office/drawing/2014/main" id="{2D24507D-6726-4FD5-A87A-C9BDD0FB1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57531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Chúng  em múa     ca    càng   nhớ công  ơn  Bác  Hồ</a:t>
            </a:r>
          </a:p>
        </p:txBody>
      </p:sp>
      <p:sp>
        <p:nvSpPr>
          <p:cNvPr id="16396" name="Text Box 20">
            <a:extLst>
              <a:ext uri="{FF2B5EF4-FFF2-40B4-BE49-F238E27FC236}">
                <a16:creationId xmlns:a16="http://schemas.microsoft.com/office/drawing/2014/main" id="{FE3BEEC5-A6A8-4E6E-866A-22C94D948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2" y="469160"/>
            <a:ext cx="5108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.VnCommercial Script" pitchFamily="34" charset="0"/>
              </a:rPr>
              <a:t>       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Bác</a:t>
            </a:r>
            <a:endParaRPr lang="en-US" altLang="en-US" sz="1600" b="1" i="1" dirty="0">
              <a:solidFill>
                <a:srgbClr val="FF3300"/>
              </a:solidFill>
              <a:latin typeface=".VnArial Narrow" pitchFamily="34" charset="0"/>
            </a:endParaRPr>
          </a:p>
        </p:txBody>
      </p:sp>
      <p:sp>
        <p:nvSpPr>
          <p:cNvPr id="16397" name="Text Box 21">
            <a:extLst>
              <a:ext uri="{FF2B5EF4-FFF2-40B4-BE49-F238E27FC236}">
                <a16:creationId xmlns:a16="http://schemas.microsoft.com/office/drawing/2014/main" id="{773880D0-F544-40A3-8C5E-E86A89E4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15621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000CC"/>
                </a:solidFill>
                <a:latin typeface="Times New Roman" panose="02020603050405020304" pitchFamily="18" charset="0"/>
              </a:rPr>
              <a:t>Nhạc và lời: Phan Huỳnh Điểu</a:t>
            </a:r>
          </a:p>
        </p:txBody>
      </p:sp>
      <p:sp>
        <p:nvSpPr>
          <p:cNvPr id="16398" name="Text Box 22">
            <a:extLst>
              <a:ext uri="{FF2B5EF4-FFF2-40B4-BE49-F238E27FC236}">
                <a16:creationId xmlns:a16="http://schemas.microsoft.com/office/drawing/2014/main" id="{D8D34302-CCFC-4357-8004-04D81D75B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13335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(Trích)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596804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862</TotalTime>
  <Words>625</Words>
  <Application>Microsoft Office PowerPoint</Application>
  <PresentationFormat>Widescreen</PresentationFormat>
  <Paragraphs>114</Paragraphs>
  <Slides>21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.VnArial Narrow</vt:lpstr>
      <vt:lpstr>.VnCommercial Script</vt:lpstr>
      <vt:lpstr>.VnTime</vt:lpstr>
      <vt:lpstr>Arial</vt:lpstr>
      <vt:lpstr>Calibri</vt:lpstr>
      <vt:lpstr>Franklin Gothic Book</vt:lpstr>
      <vt:lpstr>Franklin Gothic Medium</vt:lpstr>
      <vt:lpstr>HP001 Kieu 5H</vt:lpstr>
      <vt:lpstr>Times New Roman</vt:lpstr>
      <vt:lpstr>Trebuchet MS</vt:lpstr>
      <vt:lpstr>UTM Cooper Black</vt:lpstr>
      <vt:lpstr>UTM Edwardian</vt:lpstr>
      <vt:lpstr>UTM Ong Do Gia</vt:lpstr>
      <vt:lpstr>UTM Silk Script</vt:lpstr>
      <vt:lpstr>Wingdings 2</vt:lpstr>
      <vt:lpstr>Wingdings 3</vt:lpstr>
      <vt:lpstr>Trek</vt:lpstr>
      <vt:lpstr>Facet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ƯỚC MƠ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Giao Vien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quý Thầy cô đến dự  hội thi giáo viên giảo trường tiểu học Hữu Bằng</dc:title>
  <dc:creator>Quoc Thai</dc:creator>
  <cp:lastModifiedBy>ASUS</cp:lastModifiedBy>
  <cp:revision>135</cp:revision>
  <dcterms:created xsi:type="dcterms:W3CDTF">2008-12-01T10:23:31Z</dcterms:created>
  <dcterms:modified xsi:type="dcterms:W3CDTF">2023-03-21T04:18:53Z</dcterms:modified>
</cp:coreProperties>
</file>