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3" r:id="rId2"/>
  </p:sldMasterIdLst>
  <p:notesMasterIdLst>
    <p:notesMasterId r:id="rId26"/>
  </p:notesMasterIdLst>
  <p:sldIdLst>
    <p:sldId id="2007577126" r:id="rId3"/>
    <p:sldId id="2007577132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277" r:id="rId12"/>
    <p:sldId id="289" r:id="rId13"/>
    <p:sldId id="279" r:id="rId14"/>
    <p:sldId id="280" r:id="rId15"/>
    <p:sldId id="290" r:id="rId16"/>
    <p:sldId id="282" r:id="rId17"/>
    <p:sldId id="283" r:id="rId18"/>
    <p:sldId id="2007577131" r:id="rId19"/>
    <p:sldId id="2007577127" r:id="rId20"/>
    <p:sldId id="2007577130" r:id="rId21"/>
    <p:sldId id="2007577128" r:id="rId22"/>
    <p:sldId id="2007577129" r:id="rId23"/>
    <p:sldId id="2007577133" r:id="rId24"/>
    <p:sldId id="28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228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B064D-374E-484A-B16A-ECEE9E597E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6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19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408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07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855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6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69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34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24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80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5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2BF82D2-7A68-459D-A996-9BDDA2518FA4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76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18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18.jpg"/><Relationship Id="rId12" Type="http://schemas.openxmlformats.org/officeDocument/2006/relationships/slide" Target="slide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7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18.jpg"/><Relationship Id="rId12" Type="http://schemas.openxmlformats.org/officeDocument/2006/relationships/slide" Target="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18.jpg"/><Relationship Id="rId12" Type="http://schemas.openxmlformats.org/officeDocument/2006/relationships/slide" Target="slide1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7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7.jp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7.png"/><Relationship Id="rId1" Type="http://schemas.microsoft.com/office/2007/relationships/media" Target="../media/media3.mp3"/><Relationship Id="rId6" Type="http://schemas.openxmlformats.org/officeDocument/2006/relationships/image" Target="../media/image11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18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18.jpg"/><Relationship Id="rId12" Type="http://schemas.openxmlformats.org/officeDocument/2006/relationships/slide" Target="slide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7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slide" Target="slide8.xml"/><Relationship Id="rId4" Type="http://schemas.openxmlformats.org/officeDocument/2006/relationships/image" Target="../media/image11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18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18.jpg"/><Relationship Id="rId12" Type="http://schemas.openxmlformats.org/officeDocument/2006/relationships/slide" Target="slide1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media7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5000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500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50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1177" y="858591"/>
            <a:ext cx="58208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3: 50 kg = …?..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892573" y="3035895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3005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350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1416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r>
              <a:rPr kumimoji="0" lang="en-US" altLang="ja-JP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2934" y="1123512"/>
            <a:ext cx="60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4: 3 </a:t>
            </a:r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kg = 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…?..kg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852FE10-003E-498D-97DF-392587B64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F1CCDA2D-0BFF-4098-830D-4FABF3CBD20F}"/>
              </a:ext>
            </a:extLst>
          </p:cNvPr>
          <p:cNvGrpSpPr/>
          <p:nvPr/>
        </p:nvGrpSpPr>
        <p:grpSpPr>
          <a:xfrm>
            <a:off x="3545829" y="1419653"/>
            <a:ext cx="5100339" cy="492443"/>
            <a:chOff x="2796376" y="4181475"/>
            <a:chExt cx="6086572" cy="521421"/>
          </a:xfrm>
        </p:grpSpPr>
        <p:sp>
          <p:nvSpPr>
            <p:cNvPr id="13" name="矩形: 圆角 47">
              <a:extLst>
                <a:ext uri="{FF2B5EF4-FFF2-40B4-BE49-F238E27FC236}">
                  <a16:creationId xmlns="" xmlns:a16="http://schemas.microsoft.com/office/drawing/2014/main" id="{D1FE778D-AFE7-4E2A-BDC3-8E2B472743A5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4" name="矩形 259">
              <a:extLst>
                <a:ext uri="{FF2B5EF4-FFF2-40B4-BE49-F238E27FC236}">
                  <a16:creationId xmlns="" xmlns:a16="http://schemas.microsoft.com/office/drawing/2014/main" id="{BD9875C6-48BE-48A2-AC52-672EA4D3F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4 - BÀI </a:t>
              </a:r>
              <a:r>
                <a:rPr lang="en-US" altLang="zh-CN" b="1" dirty="0" smtClean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17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134FD4E-77CD-4D79-8588-B5D31DAE3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01D9C5E5-17F0-449B-B0E8-015DCC59B7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824" y="3191072"/>
            <a:ext cx="3490995" cy="34909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65B5864D-5DED-405E-AE15-77C53B5734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8C622B99-737A-4E68-8AA5-AAF43B82A4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0684EBA4-570F-4DDA-9DA8-FFC51F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50C6F5B-4789-4ADE-9FCE-55B7E1ECC3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28A3BA3E-987E-416B-B7D7-642BD461C3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/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6808F60B-C814-4AED-890F-98E17FBFF2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/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0E7D40-AEA1-11F7-8F1F-3120BF4AB6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3316" y="1915507"/>
            <a:ext cx="8724132" cy="19204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46182" y="4152540"/>
            <a:ext cx="16996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zh-CN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Tiết</a:t>
            </a:r>
            <a:r>
              <a:rPr lang="en-US" altLang="zh-CN" sz="1400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 </a:t>
            </a:r>
            <a:r>
              <a:rPr lang="en-US" altLang="zh-CN" sz="1400" b="1" dirty="0" smtClean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rPr>
              <a:t>  </a:t>
            </a:r>
            <a:r>
              <a:rPr lang="en-US" altLang="zh-CN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字魂160号-檀宋" panose="00000500000000000000" pitchFamily="2" charset="-122"/>
              </a:rPr>
              <a:t>3</a:t>
            </a:r>
            <a:endParaRPr lang="zh-CN" altLang="en-US" sz="8000" b="1" dirty="0">
              <a:solidFill>
                <a:schemeClr val="bg1"/>
              </a:solidFill>
              <a:latin typeface="Times New Roman" panose="02020603050405020304" pitchFamily="18" charset="0"/>
              <a:ea typeface="字魂131号-酷乐潮玩体" panose="00000500000000000000" pitchFamily="2" charset="-122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23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xmlns="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: 圆角 9">
            <a:extLst>
              <a:ext uri="{FF2B5EF4-FFF2-40B4-BE49-F238E27FC236}">
                <a16:creationId xmlns:a16="http://schemas.microsoft.com/office/drawing/2014/main" xmlns="" id="{E2E55BED-B5A6-45B4-BF76-5300C6EDB8B5}"/>
              </a:ext>
            </a:extLst>
          </p:cNvPr>
          <p:cNvSpPr/>
          <p:nvPr/>
        </p:nvSpPr>
        <p:spPr>
          <a:xfrm>
            <a:off x="153472" y="198783"/>
            <a:ext cx="11544299" cy="620461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1632013-62A8-4E2F-BB78-B0C1B82E1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4" y="216644"/>
            <a:ext cx="762332" cy="6638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22E17F-6370-46FA-ABF3-344F2159860A}"/>
              </a:ext>
            </a:extLst>
          </p:cNvPr>
          <p:cNvSpPr/>
          <p:nvPr/>
        </p:nvSpPr>
        <p:spPr>
          <a:xfrm>
            <a:off x="1397140" y="265911"/>
            <a:ext cx="10429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ED0A8D6-E97E-F1B4-55EE-318618EF5EBA}"/>
              </a:ext>
            </a:extLst>
          </p:cNvPr>
          <p:cNvGrpSpPr/>
          <p:nvPr/>
        </p:nvGrpSpPr>
        <p:grpSpPr>
          <a:xfrm>
            <a:off x="647481" y="1030994"/>
            <a:ext cx="10437009" cy="2215991"/>
            <a:chOff x="558029" y="1339107"/>
            <a:chExt cx="10437009" cy="22159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30794EA-F172-4238-A0A9-78DEE7D1A047}"/>
                </a:ext>
              </a:extLst>
            </p:cNvPr>
            <p:cNvSpPr txBox="1"/>
            <p:nvPr/>
          </p:nvSpPr>
          <p:spPr>
            <a:xfrm>
              <a:off x="558029" y="1339107"/>
              <a:ext cx="1043700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80 kg.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cụt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kg.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FF9B6E48-72AD-448A-25B5-02171DE31D5E}"/>
                </a:ext>
              </a:extLst>
            </p:cNvPr>
            <p:cNvSpPr/>
            <p:nvPr/>
          </p:nvSpPr>
          <p:spPr>
            <a:xfrm>
              <a:off x="7851913" y="2981739"/>
              <a:ext cx="566530" cy="53671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4D9072-AEB2-12DD-BB4C-30ACD761E7C8}"/>
              </a:ext>
            </a:extLst>
          </p:cNvPr>
          <p:cNvSpPr txBox="1"/>
          <p:nvPr/>
        </p:nvSpPr>
        <p:spPr>
          <a:xfrm>
            <a:off x="1689652" y="3369365"/>
            <a:ext cx="7384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100 kg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– 80 = 20 (kg)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1F07F94-51A2-5BF8-D2EC-6151B43DCA54}"/>
              </a:ext>
            </a:extLst>
          </p:cNvPr>
          <p:cNvSpPr/>
          <p:nvPr/>
        </p:nvSpPr>
        <p:spPr>
          <a:xfrm>
            <a:off x="7875104" y="2657060"/>
            <a:ext cx="652670" cy="5532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750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cken Danc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xmlns="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xmlns="" id="{4B82DCCC-CC39-4E6B-BCFC-6CED4E60134A}"/>
              </a:ext>
            </a:extLst>
          </p:cNvPr>
          <p:cNvGrpSpPr>
            <a:grpSpLocks/>
          </p:cNvGrpSpPr>
          <p:nvPr/>
        </p:nvGrpSpPr>
        <p:grpSpPr bwMode="auto">
          <a:xfrm>
            <a:off x="483468" y="646883"/>
            <a:ext cx="656668" cy="769441"/>
            <a:chOff x="491958" y="541017"/>
            <a:chExt cx="919164" cy="1198570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xmlns="" id="{40BEEA0B-0272-4677-AE1F-2AED59FA8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 Box 45">
              <a:extLst>
                <a:ext uri="{FF2B5EF4-FFF2-40B4-BE49-F238E27FC236}">
                  <a16:creationId xmlns:a16="http://schemas.microsoft.com/office/drawing/2014/main" xmlns="" id="{71784D09-8B8C-475B-8CC6-DB8408668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985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3" name="Text Box 5">
            <a:extLst>
              <a:ext uri="{FF2B5EF4-FFF2-40B4-BE49-F238E27FC236}">
                <a16:creationId xmlns:a16="http://schemas.microsoft.com/office/drawing/2014/main" xmlns="" id="{A363AF58-B8F8-4A89-A418-EB9E928C4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597" y="567370"/>
            <a:ext cx="1064357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Có 7 cây cầu như hình vẽ. Biết voi coi cân nặng 150 kg. Voi con </a:t>
            </a:r>
            <a:r>
              <a:rPr kumimoji="0" lang="vi-VN" alt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được đi qua cây cầu ghi số đo bé hơn cân nặng của nó</a:t>
            </a: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Hỏi voi con phải đi </a:t>
            </a:r>
            <a:r>
              <a:rPr kumimoji="0" lang="vi-VN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 </a:t>
            </a:r>
            <a:r>
              <a:rPr kumimoji="0" lang="vi-VN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cây cầu nào để đi từ bờ bên này sang bờ bên kia?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Picture 2">
            <a:extLst>
              <a:ext uri="{FF2B5EF4-FFF2-40B4-BE49-F238E27FC236}">
                <a16:creationId xmlns:a16="http://schemas.microsoft.com/office/drawing/2014/main" xmlns="" id="{D92B7E58-83B1-BCB0-86A7-B7DC25E785F2}"/>
              </a:ext>
            </a:extLst>
          </p:cNvPr>
          <p:cNvGrpSpPr/>
          <p:nvPr/>
        </p:nvGrpSpPr>
        <p:grpSpPr>
          <a:xfrm>
            <a:off x="70853" y="5337927"/>
            <a:ext cx="1399307" cy="1399308"/>
            <a:chOff x="1280" y="5496953"/>
            <a:chExt cx="1399307" cy="139930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22562000-DA89-FD16-F0AE-E1A758F7B863}"/>
                </a:ext>
              </a:extLst>
            </p:cNvPr>
            <p:cNvSpPr/>
            <p:nvPr/>
          </p:nvSpPr>
          <p:spPr>
            <a:xfrm>
              <a:off x="1280" y="5496953"/>
              <a:ext cx="1399307" cy="1399308"/>
            </a:xfrm>
            <a:custGeom>
              <a:avLst/>
              <a:gdLst>
                <a:gd name="connsiteX0" fmla="*/ 1399307 w 1399307"/>
                <a:gd name="connsiteY0" fmla="*/ 699601 h 1399308"/>
                <a:gd name="connsiteX1" fmla="*/ 699710 w 1399307"/>
                <a:gd name="connsiteY1" fmla="*/ 1399309 h 1399308"/>
                <a:gd name="connsiteX2" fmla="*/ 0 w 1399307"/>
                <a:gd name="connsiteY2" fmla="*/ 699601 h 1399308"/>
                <a:gd name="connsiteX3" fmla="*/ 699710 w 1399307"/>
                <a:gd name="connsiteY3" fmla="*/ 0 h 1399308"/>
                <a:gd name="connsiteX4" fmla="*/ 1399307 w 1399307"/>
                <a:gd name="connsiteY4" fmla="*/ 699601 h 139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307" h="1399308">
                  <a:moveTo>
                    <a:pt x="1399307" y="699601"/>
                  </a:moveTo>
                  <a:cubicBezTo>
                    <a:pt x="1399307" y="1086017"/>
                    <a:pt x="1086125" y="1399309"/>
                    <a:pt x="699710" y="1399309"/>
                  </a:cubicBezTo>
                  <a:cubicBezTo>
                    <a:pt x="313297" y="1399309"/>
                    <a:pt x="0" y="1086017"/>
                    <a:pt x="0" y="699601"/>
                  </a:cubicBezTo>
                  <a:cubicBezTo>
                    <a:pt x="0" y="313187"/>
                    <a:pt x="313297" y="0"/>
                    <a:pt x="699710" y="0"/>
                  </a:cubicBezTo>
                  <a:cubicBezTo>
                    <a:pt x="1086125" y="0"/>
                    <a:pt x="1399307" y="313187"/>
                    <a:pt x="1399307" y="699601"/>
                  </a:cubicBezTo>
                  <a:close/>
                </a:path>
              </a:pathLst>
            </a:custGeom>
            <a:solidFill>
              <a:srgbClr val="FFBC50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Picture 2">
              <a:extLst>
                <a:ext uri="{FF2B5EF4-FFF2-40B4-BE49-F238E27FC236}">
                  <a16:creationId xmlns:a16="http://schemas.microsoft.com/office/drawing/2014/main" xmlns="" id="{69ABB07A-D3E4-221D-96DE-3B820E345135}"/>
                </a:ext>
              </a:extLst>
            </p:cNvPr>
            <p:cNvGrpSpPr/>
            <p:nvPr/>
          </p:nvGrpSpPr>
          <p:grpSpPr>
            <a:xfrm>
              <a:off x="146416" y="5642079"/>
              <a:ext cx="1109036" cy="1109059"/>
              <a:chOff x="146416" y="5642079"/>
              <a:chExt cx="1109036" cy="1109059"/>
            </a:xfrm>
          </p:grpSpPr>
          <p:grpSp>
            <p:nvGrpSpPr>
              <p:cNvPr id="6" name="Picture 2">
                <a:extLst>
                  <a:ext uri="{FF2B5EF4-FFF2-40B4-BE49-F238E27FC236}">
                    <a16:creationId xmlns:a16="http://schemas.microsoft.com/office/drawing/2014/main" xmlns="" id="{22BBE570-4698-B4A3-2D1F-3FCB25290A21}"/>
                  </a:ext>
                </a:extLst>
              </p:cNvPr>
              <p:cNvGrpSpPr/>
              <p:nvPr/>
            </p:nvGrpSpPr>
            <p:grpSpPr>
              <a:xfrm>
                <a:off x="146416" y="5642079"/>
                <a:ext cx="1109036" cy="1109059"/>
                <a:chOff x="146416" y="5642079"/>
                <a:chExt cx="1109036" cy="1109059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xmlns="" id="{090E3F91-E3A2-4D4E-6517-BB4F02036EBA}"/>
                    </a:ext>
                  </a:extLst>
                </p:cNvPr>
                <p:cNvSpPr/>
                <p:nvPr/>
              </p:nvSpPr>
              <p:spPr>
                <a:xfrm>
                  <a:off x="701036" y="5642079"/>
                  <a:ext cx="212042" cy="216930"/>
                </a:xfrm>
                <a:custGeom>
                  <a:avLst/>
                  <a:gdLst>
                    <a:gd name="connsiteX0" fmla="*/ 212042 w 212042"/>
                    <a:gd name="connsiteY0" fmla="*/ 42079 h 216930"/>
                    <a:gd name="connsiteX1" fmla="*/ 0 w 212042"/>
                    <a:gd name="connsiteY1" fmla="*/ 0 h 216930"/>
                    <a:gd name="connsiteX2" fmla="*/ 0 w 212042"/>
                    <a:gd name="connsiteY2" fmla="*/ 216931 h 216930"/>
                    <a:gd name="connsiteX3" fmla="*/ 212042 w 212042"/>
                    <a:gd name="connsiteY3" fmla="*/ 42079 h 21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42" h="216930">
                      <a:moveTo>
                        <a:pt x="212042" y="42079"/>
                      </a:moveTo>
                      <a:cubicBezTo>
                        <a:pt x="146711" y="15016"/>
                        <a:pt x="75120" y="5"/>
                        <a:pt x="0" y="0"/>
                      </a:cubicBezTo>
                      <a:lnTo>
                        <a:pt x="0" y="216931"/>
                      </a:lnTo>
                      <a:lnTo>
                        <a:pt x="212042" y="42079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D5FB9CBA-B535-AE62-C4BE-79EA482361C0}"/>
                    </a:ext>
                  </a:extLst>
                </p:cNvPr>
                <p:cNvSpPr/>
                <p:nvPr/>
              </p:nvSpPr>
              <p:spPr>
                <a:xfrm>
                  <a:off x="488925" y="5642079"/>
                  <a:ext cx="212110" cy="216930"/>
                </a:xfrm>
                <a:custGeom>
                  <a:avLst/>
                  <a:gdLst>
                    <a:gd name="connsiteX0" fmla="*/ 212111 w 212110"/>
                    <a:gd name="connsiteY0" fmla="*/ 0 h 216930"/>
                    <a:gd name="connsiteX1" fmla="*/ 212076 w 212110"/>
                    <a:gd name="connsiteY1" fmla="*/ 0 h 216930"/>
                    <a:gd name="connsiteX2" fmla="*/ 0 w 212110"/>
                    <a:gd name="connsiteY2" fmla="*/ 42078 h 216930"/>
                    <a:gd name="connsiteX3" fmla="*/ 212111 w 212110"/>
                    <a:gd name="connsiteY3" fmla="*/ 216931 h 216930"/>
                    <a:gd name="connsiteX4" fmla="*/ 212111 w 212110"/>
                    <a:gd name="connsiteY4" fmla="*/ 0 h 21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110" h="216930">
                      <a:moveTo>
                        <a:pt x="212111" y="0"/>
                      </a:moveTo>
                      <a:cubicBezTo>
                        <a:pt x="212099" y="0"/>
                        <a:pt x="212088" y="0"/>
                        <a:pt x="212076" y="0"/>
                      </a:cubicBezTo>
                      <a:cubicBezTo>
                        <a:pt x="136943" y="0"/>
                        <a:pt x="65341" y="15013"/>
                        <a:pt x="0" y="42078"/>
                      </a:cubicBezTo>
                      <a:lnTo>
                        <a:pt x="212111" y="216931"/>
                      </a:lnTo>
                      <a:lnTo>
                        <a:pt x="212111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68AA195E-2463-21C7-A094-B5325E759B2A}"/>
                    </a:ext>
                  </a:extLst>
                </p:cNvPr>
                <p:cNvSpPr/>
                <p:nvPr/>
              </p:nvSpPr>
              <p:spPr>
                <a:xfrm>
                  <a:off x="488795" y="6544921"/>
                  <a:ext cx="212070" cy="206217"/>
                </a:xfrm>
                <a:custGeom>
                  <a:avLst/>
                  <a:gdLst>
                    <a:gd name="connsiteX0" fmla="*/ 0 w 212070"/>
                    <a:gd name="connsiteY0" fmla="*/ 164140 h 206217"/>
                    <a:gd name="connsiteX1" fmla="*/ 212070 w 212070"/>
                    <a:gd name="connsiteY1" fmla="*/ 206217 h 206217"/>
                    <a:gd name="connsiteX2" fmla="*/ 212070 w 212070"/>
                    <a:gd name="connsiteY2" fmla="*/ 0 h 206217"/>
                    <a:gd name="connsiteX3" fmla="*/ 0 w 212070"/>
                    <a:gd name="connsiteY3" fmla="*/ 164140 h 20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70" h="206217">
                      <a:moveTo>
                        <a:pt x="0" y="164140"/>
                      </a:moveTo>
                      <a:cubicBezTo>
                        <a:pt x="65340" y="191208"/>
                        <a:pt x="136940" y="206217"/>
                        <a:pt x="212070" y="206217"/>
                      </a:cubicBezTo>
                      <a:lnTo>
                        <a:pt x="212070" y="0"/>
                      </a:lnTo>
                      <a:lnTo>
                        <a:pt x="0" y="16414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D029775C-4A43-40E2-62E9-9DB01A9B074A}"/>
                    </a:ext>
                  </a:extLst>
                </p:cNvPr>
                <p:cNvSpPr/>
                <p:nvPr/>
              </p:nvSpPr>
              <p:spPr>
                <a:xfrm>
                  <a:off x="312764" y="6442928"/>
                  <a:ext cx="176092" cy="266111"/>
                </a:xfrm>
                <a:custGeom>
                  <a:avLst/>
                  <a:gdLst>
                    <a:gd name="connsiteX0" fmla="*/ 0 w 176092"/>
                    <a:gd name="connsiteY0" fmla="*/ 149542 h 266111"/>
                    <a:gd name="connsiteX1" fmla="*/ 176093 w 176092"/>
                    <a:gd name="connsiteY1" fmla="*/ 266111 h 266111"/>
                    <a:gd name="connsiteX2" fmla="*/ 149542 w 176092"/>
                    <a:gd name="connsiteY2" fmla="*/ 0 h 266111"/>
                    <a:gd name="connsiteX3" fmla="*/ 0 w 176092"/>
                    <a:gd name="connsiteY3" fmla="*/ 149542 h 266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092" h="266111">
                      <a:moveTo>
                        <a:pt x="0" y="149542"/>
                      </a:moveTo>
                      <a:cubicBezTo>
                        <a:pt x="50313" y="198879"/>
                        <a:pt x="109958" y="238704"/>
                        <a:pt x="176093" y="266111"/>
                      </a:cubicBezTo>
                      <a:lnTo>
                        <a:pt x="149542" y="0"/>
                      </a:lnTo>
                      <a:lnTo>
                        <a:pt x="0" y="149542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E10D8AFC-4EDF-FDC6-9547-BFBA6FB5C2FA}"/>
                    </a:ext>
                  </a:extLst>
                </p:cNvPr>
                <p:cNvSpPr/>
                <p:nvPr/>
              </p:nvSpPr>
              <p:spPr>
                <a:xfrm>
                  <a:off x="700865" y="6544921"/>
                  <a:ext cx="212074" cy="206217"/>
                </a:xfrm>
                <a:custGeom>
                  <a:avLst/>
                  <a:gdLst>
                    <a:gd name="connsiteX0" fmla="*/ 0 w 212074"/>
                    <a:gd name="connsiteY0" fmla="*/ 206217 h 206217"/>
                    <a:gd name="connsiteX1" fmla="*/ 212075 w 212074"/>
                    <a:gd name="connsiteY1" fmla="*/ 164140 h 206217"/>
                    <a:gd name="connsiteX2" fmla="*/ 0 w 212074"/>
                    <a:gd name="connsiteY2" fmla="*/ 0 h 206217"/>
                    <a:gd name="connsiteX3" fmla="*/ 0 w 212074"/>
                    <a:gd name="connsiteY3" fmla="*/ 206217 h 206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74" h="206217">
                      <a:moveTo>
                        <a:pt x="0" y="206217"/>
                      </a:moveTo>
                      <a:cubicBezTo>
                        <a:pt x="75133" y="206217"/>
                        <a:pt x="146734" y="191208"/>
                        <a:pt x="212075" y="164140"/>
                      </a:cubicBezTo>
                      <a:lnTo>
                        <a:pt x="0" y="0"/>
                      </a:lnTo>
                      <a:lnTo>
                        <a:pt x="0" y="206217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3A587E1E-E3EA-AD6D-9E56-12A5BF269EDA}"/>
                    </a:ext>
                  </a:extLst>
                </p:cNvPr>
                <p:cNvSpPr/>
                <p:nvPr/>
              </p:nvSpPr>
              <p:spPr>
                <a:xfrm>
                  <a:off x="188522" y="6408749"/>
                  <a:ext cx="273784" cy="183721"/>
                </a:xfrm>
                <a:custGeom>
                  <a:avLst/>
                  <a:gdLst>
                    <a:gd name="connsiteX0" fmla="*/ 0 w 273784"/>
                    <a:gd name="connsiteY0" fmla="*/ 0 h 183721"/>
                    <a:gd name="connsiteX1" fmla="*/ 124242 w 273784"/>
                    <a:gd name="connsiteY1" fmla="*/ 183721 h 183721"/>
                    <a:gd name="connsiteX2" fmla="*/ 273784 w 273784"/>
                    <a:gd name="connsiteY2" fmla="*/ 34179 h 183721"/>
                    <a:gd name="connsiteX3" fmla="*/ 0 w 273784"/>
                    <a:gd name="connsiteY3" fmla="*/ 0 h 183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784" h="183721">
                      <a:moveTo>
                        <a:pt x="0" y="0"/>
                      </a:moveTo>
                      <a:cubicBezTo>
                        <a:pt x="28809" y="69510"/>
                        <a:pt x="71349" y="131854"/>
                        <a:pt x="124242" y="183721"/>
                      </a:cubicBezTo>
                      <a:lnTo>
                        <a:pt x="273784" y="341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xmlns="" id="{AD12CAC6-4473-4795-E53F-17E86749A68E}"/>
                    </a:ext>
                  </a:extLst>
                </p:cNvPr>
                <p:cNvSpPr/>
                <p:nvPr/>
              </p:nvSpPr>
              <p:spPr>
                <a:xfrm>
                  <a:off x="146551" y="6202000"/>
                  <a:ext cx="211494" cy="206727"/>
                </a:xfrm>
                <a:custGeom>
                  <a:avLst/>
                  <a:gdLst>
                    <a:gd name="connsiteX0" fmla="*/ 0 w 211494"/>
                    <a:gd name="connsiteY0" fmla="*/ 0 h 206727"/>
                    <a:gd name="connsiteX1" fmla="*/ 41964 w 211494"/>
                    <a:gd name="connsiteY1" fmla="*/ 206728 h 206727"/>
                    <a:gd name="connsiteX2" fmla="*/ 211494 w 211494"/>
                    <a:gd name="connsiteY2" fmla="*/ 0 h 206727"/>
                    <a:gd name="connsiteX3" fmla="*/ 0 w 211494"/>
                    <a:gd name="connsiteY3" fmla="*/ 0 h 20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494" h="206727">
                      <a:moveTo>
                        <a:pt x="0" y="0"/>
                      </a:moveTo>
                      <a:cubicBezTo>
                        <a:pt x="694" y="73173"/>
                        <a:pt x="15530" y="142944"/>
                        <a:pt x="41964" y="206728"/>
                      </a:cubicBezTo>
                      <a:lnTo>
                        <a:pt x="21149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xmlns="" id="{442EA759-0DD7-7067-D9D4-DCCCE7CB2EAE}"/>
                    </a:ext>
                  </a:extLst>
                </p:cNvPr>
                <p:cNvSpPr/>
                <p:nvPr/>
              </p:nvSpPr>
              <p:spPr>
                <a:xfrm>
                  <a:off x="146416" y="5984507"/>
                  <a:ext cx="211628" cy="217492"/>
                </a:xfrm>
                <a:custGeom>
                  <a:avLst/>
                  <a:gdLst>
                    <a:gd name="connsiteX0" fmla="*/ 42109 w 211628"/>
                    <a:gd name="connsiteY0" fmla="*/ 0 h 217492"/>
                    <a:gd name="connsiteX1" fmla="*/ 0 w 211628"/>
                    <a:gd name="connsiteY1" fmla="*/ 212156 h 217492"/>
                    <a:gd name="connsiteX2" fmla="*/ 134 w 211628"/>
                    <a:gd name="connsiteY2" fmla="*/ 217493 h 217492"/>
                    <a:gd name="connsiteX3" fmla="*/ 211629 w 211628"/>
                    <a:gd name="connsiteY3" fmla="*/ 217493 h 217492"/>
                    <a:gd name="connsiteX4" fmla="*/ 42109 w 211628"/>
                    <a:gd name="connsiteY4" fmla="*/ 0 h 217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28" h="217492">
                      <a:moveTo>
                        <a:pt x="42109" y="0"/>
                      </a:moveTo>
                      <a:cubicBezTo>
                        <a:pt x="15024" y="65363"/>
                        <a:pt x="0" y="136993"/>
                        <a:pt x="0" y="212156"/>
                      </a:cubicBezTo>
                      <a:cubicBezTo>
                        <a:pt x="0" y="213945"/>
                        <a:pt x="118" y="215706"/>
                        <a:pt x="134" y="217493"/>
                      </a:cubicBezTo>
                      <a:lnTo>
                        <a:pt x="211629" y="217493"/>
                      </a:lnTo>
                      <a:lnTo>
                        <a:pt x="42109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xmlns="" id="{ED43D280-E711-70CA-3F2F-C5D814884257}"/>
                    </a:ext>
                  </a:extLst>
                </p:cNvPr>
                <p:cNvSpPr/>
                <p:nvPr/>
              </p:nvSpPr>
              <p:spPr>
                <a:xfrm>
                  <a:off x="1043823" y="5984511"/>
                  <a:ext cx="211629" cy="217419"/>
                </a:xfrm>
                <a:custGeom>
                  <a:avLst/>
                  <a:gdLst>
                    <a:gd name="connsiteX0" fmla="*/ 211499 w 211629"/>
                    <a:gd name="connsiteY0" fmla="*/ 217420 h 217419"/>
                    <a:gd name="connsiteX1" fmla="*/ 211630 w 211629"/>
                    <a:gd name="connsiteY1" fmla="*/ 212152 h 217419"/>
                    <a:gd name="connsiteX2" fmla="*/ 169519 w 211629"/>
                    <a:gd name="connsiteY2" fmla="*/ 0 h 217419"/>
                    <a:gd name="connsiteX3" fmla="*/ 0 w 211629"/>
                    <a:gd name="connsiteY3" fmla="*/ 217420 h 217419"/>
                    <a:gd name="connsiteX4" fmla="*/ 211499 w 211629"/>
                    <a:gd name="connsiteY4" fmla="*/ 217420 h 217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29" h="217419">
                      <a:moveTo>
                        <a:pt x="211499" y="217420"/>
                      </a:moveTo>
                      <a:cubicBezTo>
                        <a:pt x="211510" y="215657"/>
                        <a:pt x="211630" y="213920"/>
                        <a:pt x="211630" y="212152"/>
                      </a:cubicBezTo>
                      <a:cubicBezTo>
                        <a:pt x="211630" y="136990"/>
                        <a:pt x="196609" y="65363"/>
                        <a:pt x="169519" y="0"/>
                      </a:cubicBezTo>
                      <a:lnTo>
                        <a:pt x="0" y="217420"/>
                      </a:lnTo>
                      <a:lnTo>
                        <a:pt x="211499" y="21742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4A406321-2B1D-9165-5045-309C0F8E10AD}"/>
                    </a:ext>
                  </a:extLst>
                </p:cNvPr>
                <p:cNvSpPr/>
                <p:nvPr/>
              </p:nvSpPr>
              <p:spPr>
                <a:xfrm>
                  <a:off x="947136" y="6408750"/>
                  <a:ext cx="266206" cy="180025"/>
                </a:xfrm>
                <a:custGeom>
                  <a:avLst/>
                  <a:gdLst>
                    <a:gd name="connsiteX0" fmla="*/ 145844 w 266206"/>
                    <a:gd name="connsiteY0" fmla="*/ 180025 h 180025"/>
                    <a:gd name="connsiteX1" fmla="*/ 266206 w 266206"/>
                    <a:gd name="connsiteY1" fmla="*/ 0 h 180025"/>
                    <a:gd name="connsiteX2" fmla="*/ 0 w 266206"/>
                    <a:gd name="connsiteY2" fmla="*/ 34178 h 180025"/>
                    <a:gd name="connsiteX3" fmla="*/ 145844 w 266206"/>
                    <a:gd name="connsiteY3" fmla="*/ 180025 h 18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206" h="180025">
                      <a:moveTo>
                        <a:pt x="145844" y="180025"/>
                      </a:moveTo>
                      <a:cubicBezTo>
                        <a:pt x="196973" y="128914"/>
                        <a:pt x="238089" y="67832"/>
                        <a:pt x="266206" y="0"/>
                      </a:cubicBezTo>
                      <a:lnTo>
                        <a:pt x="0" y="34178"/>
                      </a:lnTo>
                      <a:lnTo>
                        <a:pt x="145844" y="180025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E4194E14-064A-4D43-BE76-01D8921B70F6}"/>
                    </a:ext>
                  </a:extLst>
                </p:cNvPr>
                <p:cNvSpPr/>
                <p:nvPr/>
              </p:nvSpPr>
              <p:spPr>
                <a:xfrm>
                  <a:off x="913015" y="6442928"/>
                  <a:ext cx="179965" cy="266100"/>
                </a:xfrm>
                <a:custGeom>
                  <a:avLst/>
                  <a:gdLst>
                    <a:gd name="connsiteX0" fmla="*/ 0 w 179965"/>
                    <a:gd name="connsiteY0" fmla="*/ 266100 h 266100"/>
                    <a:gd name="connsiteX1" fmla="*/ 179965 w 179965"/>
                    <a:gd name="connsiteY1" fmla="*/ 145847 h 266100"/>
                    <a:gd name="connsiteX2" fmla="*/ 34121 w 179965"/>
                    <a:gd name="connsiteY2" fmla="*/ 0 h 266100"/>
                    <a:gd name="connsiteX3" fmla="*/ 0 w 179965"/>
                    <a:gd name="connsiteY3" fmla="*/ 266100 h 26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965" h="266100">
                      <a:moveTo>
                        <a:pt x="0" y="266100"/>
                      </a:moveTo>
                      <a:cubicBezTo>
                        <a:pt x="67808" y="238005"/>
                        <a:pt x="128867" y="196922"/>
                        <a:pt x="179965" y="145847"/>
                      </a:cubicBezTo>
                      <a:lnTo>
                        <a:pt x="34121" y="0"/>
                      </a:lnTo>
                      <a:lnTo>
                        <a:pt x="0" y="26610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D3B4088E-C479-0B41-87D3-127A6D3951E2}"/>
                    </a:ext>
                  </a:extLst>
                </p:cNvPr>
                <p:cNvSpPr/>
                <p:nvPr/>
              </p:nvSpPr>
              <p:spPr>
                <a:xfrm>
                  <a:off x="1043823" y="6201930"/>
                  <a:ext cx="211498" cy="206795"/>
                </a:xfrm>
                <a:custGeom>
                  <a:avLst/>
                  <a:gdLst>
                    <a:gd name="connsiteX0" fmla="*/ 0 w 211498"/>
                    <a:gd name="connsiteY0" fmla="*/ 0 h 206795"/>
                    <a:gd name="connsiteX1" fmla="*/ 169530 w 211498"/>
                    <a:gd name="connsiteY1" fmla="*/ 206796 h 206795"/>
                    <a:gd name="connsiteX2" fmla="*/ 211499 w 211498"/>
                    <a:gd name="connsiteY2" fmla="*/ 0 h 206795"/>
                    <a:gd name="connsiteX3" fmla="*/ 0 w 211498"/>
                    <a:gd name="connsiteY3" fmla="*/ 0 h 206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498" h="206795">
                      <a:moveTo>
                        <a:pt x="0" y="0"/>
                      </a:moveTo>
                      <a:lnTo>
                        <a:pt x="169530" y="206796"/>
                      </a:lnTo>
                      <a:cubicBezTo>
                        <a:pt x="195975" y="142995"/>
                        <a:pt x="210810" y="73197"/>
                        <a:pt x="21149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xmlns="" id="{3FC7B36C-9B89-665A-6AAC-6DFD71A56A10}"/>
                    </a:ext>
                  </a:extLst>
                </p:cNvPr>
                <p:cNvSpPr/>
                <p:nvPr/>
              </p:nvSpPr>
              <p:spPr>
                <a:xfrm>
                  <a:off x="913193" y="5684165"/>
                  <a:ext cx="183547" cy="273741"/>
                </a:xfrm>
                <a:custGeom>
                  <a:avLst/>
                  <a:gdLst>
                    <a:gd name="connsiteX0" fmla="*/ 183548 w 183547"/>
                    <a:gd name="connsiteY0" fmla="*/ 124191 h 273741"/>
                    <a:gd name="connsiteX1" fmla="*/ 34108 w 183547"/>
                    <a:gd name="connsiteY1" fmla="*/ 273742 h 273741"/>
                    <a:gd name="connsiteX2" fmla="*/ 0 w 183547"/>
                    <a:gd name="connsiteY2" fmla="*/ 0 h 273741"/>
                    <a:gd name="connsiteX3" fmla="*/ 183548 w 183547"/>
                    <a:gd name="connsiteY3" fmla="*/ 124191 h 273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3547" h="273741">
                      <a:moveTo>
                        <a:pt x="183548" y="124191"/>
                      </a:moveTo>
                      <a:lnTo>
                        <a:pt x="34108" y="273742"/>
                      </a:lnTo>
                      <a:lnTo>
                        <a:pt x="0" y="0"/>
                      </a:lnTo>
                      <a:cubicBezTo>
                        <a:pt x="69419" y="28754"/>
                        <a:pt x="131732" y="71277"/>
                        <a:pt x="183548" y="124191"/>
                      </a:cubicBez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9C62AA81-40DD-CA28-333A-8152B7ADA05B}"/>
                    </a:ext>
                  </a:extLst>
                </p:cNvPr>
                <p:cNvSpPr/>
                <p:nvPr/>
              </p:nvSpPr>
              <p:spPr>
                <a:xfrm>
                  <a:off x="947301" y="5808355"/>
                  <a:ext cx="266194" cy="176115"/>
                </a:xfrm>
                <a:custGeom>
                  <a:avLst/>
                  <a:gdLst>
                    <a:gd name="connsiteX0" fmla="*/ 266194 w 266194"/>
                    <a:gd name="connsiteY0" fmla="*/ 176116 h 176115"/>
                    <a:gd name="connsiteX1" fmla="*/ 0 w 266194"/>
                    <a:gd name="connsiteY1" fmla="*/ 149551 h 176115"/>
                    <a:gd name="connsiteX2" fmla="*/ 0 w 266194"/>
                    <a:gd name="connsiteY2" fmla="*/ 149439 h 176115"/>
                    <a:gd name="connsiteX3" fmla="*/ 149549 w 266194"/>
                    <a:gd name="connsiteY3" fmla="*/ 0 h 176115"/>
                    <a:gd name="connsiteX4" fmla="*/ 266194 w 266194"/>
                    <a:gd name="connsiteY4" fmla="*/ 176116 h 176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194" h="176115">
                      <a:moveTo>
                        <a:pt x="266194" y="176116"/>
                      </a:moveTo>
                      <a:lnTo>
                        <a:pt x="0" y="149551"/>
                      </a:lnTo>
                      <a:lnTo>
                        <a:pt x="0" y="149439"/>
                      </a:lnTo>
                      <a:lnTo>
                        <a:pt x="149549" y="0"/>
                      </a:lnTo>
                      <a:cubicBezTo>
                        <a:pt x="198852" y="50288"/>
                        <a:pt x="238645" y="109978"/>
                        <a:pt x="266194" y="176116"/>
                      </a:cubicBez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EA26A8C1-6BD0-4524-6A95-8C3226A88EF5}"/>
                    </a:ext>
                  </a:extLst>
                </p:cNvPr>
                <p:cNvSpPr/>
                <p:nvPr/>
              </p:nvSpPr>
              <p:spPr>
                <a:xfrm>
                  <a:off x="799845" y="5684171"/>
                  <a:ext cx="147425" cy="273694"/>
                </a:xfrm>
                <a:custGeom>
                  <a:avLst/>
                  <a:gdLst>
                    <a:gd name="connsiteX0" fmla="*/ 0 w 147425"/>
                    <a:gd name="connsiteY0" fmla="*/ 273645 h 273694"/>
                    <a:gd name="connsiteX1" fmla="*/ 47 w 147425"/>
                    <a:gd name="connsiteY1" fmla="*/ 273695 h 273694"/>
                    <a:gd name="connsiteX2" fmla="*/ 147426 w 147425"/>
                    <a:gd name="connsiteY2" fmla="*/ 273695 h 273694"/>
                    <a:gd name="connsiteX3" fmla="*/ 113305 w 147425"/>
                    <a:gd name="connsiteY3" fmla="*/ 13 h 273694"/>
                    <a:gd name="connsiteX4" fmla="*/ 113268 w 147425"/>
                    <a:gd name="connsiteY4" fmla="*/ 0 h 273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425" h="273694">
                      <a:moveTo>
                        <a:pt x="0" y="273645"/>
                      </a:moveTo>
                      <a:lnTo>
                        <a:pt x="47" y="273695"/>
                      </a:lnTo>
                      <a:lnTo>
                        <a:pt x="147426" y="273695"/>
                      </a:lnTo>
                      <a:lnTo>
                        <a:pt x="113305" y="13"/>
                      </a:lnTo>
                      <a:lnTo>
                        <a:pt x="113268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CFB6848C-CC90-CFC2-5F20-D08898AEE944}"/>
                    </a:ext>
                  </a:extLst>
                </p:cNvPr>
                <p:cNvSpPr/>
                <p:nvPr/>
              </p:nvSpPr>
              <p:spPr>
                <a:xfrm>
                  <a:off x="802825" y="6442928"/>
                  <a:ext cx="144311" cy="266121"/>
                </a:xfrm>
                <a:custGeom>
                  <a:avLst/>
                  <a:gdLst>
                    <a:gd name="connsiteX0" fmla="*/ 0 w 144311"/>
                    <a:gd name="connsiteY0" fmla="*/ 0 h 266121"/>
                    <a:gd name="connsiteX1" fmla="*/ 110154 w 144311"/>
                    <a:gd name="connsiteY1" fmla="*/ 266122 h 266121"/>
                    <a:gd name="connsiteX2" fmla="*/ 110190 w 144311"/>
                    <a:gd name="connsiteY2" fmla="*/ 266100 h 266121"/>
                    <a:gd name="connsiteX3" fmla="*/ 144311 w 144311"/>
                    <a:gd name="connsiteY3" fmla="*/ 0 h 26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311" h="266121">
                      <a:moveTo>
                        <a:pt x="0" y="0"/>
                      </a:moveTo>
                      <a:lnTo>
                        <a:pt x="110154" y="266122"/>
                      </a:lnTo>
                      <a:lnTo>
                        <a:pt x="110190" y="266100"/>
                      </a:lnTo>
                      <a:lnTo>
                        <a:pt x="144311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213F3CCF-AD3D-9A05-D56C-C14A52AB1758}"/>
                    </a:ext>
                  </a:extLst>
                </p:cNvPr>
                <p:cNvSpPr/>
                <p:nvPr/>
              </p:nvSpPr>
              <p:spPr>
                <a:xfrm>
                  <a:off x="188515" y="6202000"/>
                  <a:ext cx="273791" cy="206737"/>
                </a:xfrm>
                <a:custGeom>
                  <a:avLst/>
                  <a:gdLst>
                    <a:gd name="connsiteX0" fmla="*/ 273792 w 273791"/>
                    <a:gd name="connsiteY0" fmla="*/ 104262 h 206737"/>
                    <a:gd name="connsiteX1" fmla="*/ 169530 w 273791"/>
                    <a:gd name="connsiteY1" fmla="*/ 0 h 206737"/>
                    <a:gd name="connsiteX2" fmla="*/ 0 w 273791"/>
                    <a:gd name="connsiteY2" fmla="*/ 206728 h 206737"/>
                    <a:gd name="connsiteX3" fmla="*/ 4 w 273791"/>
                    <a:gd name="connsiteY3" fmla="*/ 206738 h 206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791" h="206737">
                      <a:moveTo>
                        <a:pt x="273792" y="104262"/>
                      </a:moveTo>
                      <a:lnTo>
                        <a:pt x="169530" y="0"/>
                      </a:lnTo>
                      <a:lnTo>
                        <a:pt x="0" y="206728"/>
                      </a:lnTo>
                      <a:lnTo>
                        <a:pt x="4" y="206738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4726B5E6-3DC8-FF4C-EEAF-08A6849B1C5D}"/>
                    </a:ext>
                  </a:extLst>
                </p:cNvPr>
                <p:cNvSpPr/>
                <p:nvPr/>
              </p:nvSpPr>
              <p:spPr>
                <a:xfrm>
                  <a:off x="947270" y="5984489"/>
                  <a:ext cx="266202" cy="217441"/>
                </a:xfrm>
                <a:custGeom>
                  <a:avLst/>
                  <a:gdLst>
                    <a:gd name="connsiteX0" fmla="*/ 0 w 266202"/>
                    <a:gd name="connsiteY0" fmla="*/ 120755 h 217441"/>
                    <a:gd name="connsiteX1" fmla="*/ 0 w 266202"/>
                    <a:gd name="connsiteY1" fmla="*/ 120755 h 217441"/>
                    <a:gd name="connsiteX2" fmla="*/ 96687 w 266202"/>
                    <a:gd name="connsiteY2" fmla="*/ 217441 h 217441"/>
                    <a:gd name="connsiteX3" fmla="*/ 266203 w 266202"/>
                    <a:gd name="connsiteY3" fmla="*/ 22 h 217441"/>
                    <a:gd name="connsiteX4" fmla="*/ 266203 w 266202"/>
                    <a:gd name="connsiteY4" fmla="*/ 0 h 21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202" h="217441">
                      <a:moveTo>
                        <a:pt x="0" y="120755"/>
                      </a:moveTo>
                      <a:lnTo>
                        <a:pt x="0" y="120755"/>
                      </a:lnTo>
                      <a:lnTo>
                        <a:pt x="96687" y="217441"/>
                      </a:lnTo>
                      <a:lnTo>
                        <a:pt x="266203" y="22"/>
                      </a:lnTo>
                      <a:lnTo>
                        <a:pt x="266203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xmlns="" id="{D8F0299B-0AA0-2C92-CDD3-09F182134098}"/>
                    </a:ext>
                  </a:extLst>
                </p:cNvPr>
                <p:cNvSpPr/>
                <p:nvPr/>
              </p:nvSpPr>
              <p:spPr>
                <a:xfrm>
                  <a:off x="947185" y="6201930"/>
                  <a:ext cx="266167" cy="206807"/>
                </a:xfrm>
                <a:custGeom>
                  <a:avLst/>
                  <a:gdLst>
                    <a:gd name="connsiteX0" fmla="*/ 0 w 266167"/>
                    <a:gd name="connsiteY0" fmla="*/ 104331 h 206807"/>
                    <a:gd name="connsiteX1" fmla="*/ 266168 w 266167"/>
                    <a:gd name="connsiteY1" fmla="*/ 206808 h 206807"/>
                    <a:gd name="connsiteX2" fmla="*/ 266168 w 266167"/>
                    <a:gd name="connsiteY2" fmla="*/ 206796 h 206807"/>
                    <a:gd name="connsiteX3" fmla="*/ 96638 w 266167"/>
                    <a:gd name="connsiteY3" fmla="*/ 0 h 206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167" h="206807">
                      <a:moveTo>
                        <a:pt x="0" y="104331"/>
                      </a:moveTo>
                      <a:lnTo>
                        <a:pt x="266168" y="206808"/>
                      </a:lnTo>
                      <a:lnTo>
                        <a:pt x="266168" y="206796"/>
                      </a:lnTo>
                      <a:lnTo>
                        <a:pt x="96638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xmlns="" id="{8DF23833-A62C-BB6B-4A34-5AB94EE2C819}"/>
                    </a:ext>
                  </a:extLst>
                </p:cNvPr>
                <p:cNvSpPr/>
                <p:nvPr/>
              </p:nvSpPr>
              <p:spPr>
                <a:xfrm>
                  <a:off x="947136" y="6306262"/>
                  <a:ext cx="266217" cy="136666"/>
                </a:xfrm>
                <a:custGeom>
                  <a:avLst/>
                  <a:gdLst>
                    <a:gd name="connsiteX0" fmla="*/ 49 w 266217"/>
                    <a:gd name="connsiteY0" fmla="*/ 0 h 136666"/>
                    <a:gd name="connsiteX1" fmla="*/ 0 w 266217"/>
                    <a:gd name="connsiteY1" fmla="*/ 0 h 136666"/>
                    <a:gd name="connsiteX2" fmla="*/ 0 w 266217"/>
                    <a:gd name="connsiteY2" fmla="*/ 136666 h 136666"/>
                    <a:gd name="connsiteX3" fmla="*/ 266206 w 266217"/>
                    <a:gd name="connsiteY3" fmla="*/ 102488 h 136666"/>
                    <a:gd name="connsiteX4" fmla="*/ 266217 w 266217"/>
                    <a:gd name="connsiteY4" fmla="*/ 102476 h 13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217" h="136666">
                      <a:moveTo>
                        <a:pt x="49" y="0"/>
                      </a:moveTo>
                      <a:lnTo>
                        <a:pt x="0" y="0"/>
                      </a:lnTo>
                      <a:lnTo>
                        <a:pt x="0" y="136666"/>
                      </a:lnTo>
                      <a:lnTo>
                        <a:pt x="266206" y="102488"/>
                      </a:lnTo>
                      <a:lnTo>
                        <a:pt x="266217" y="102476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xmlns="" id="{F67ED866-247A-AAC6-3459-17782E5AA4AC}"/>
                    </a:ext>
                  </a:extLst>
                </p:cNvPr>
                <p:cNvSpPr/>
                <p:nvPr/>
              </p:nvSpPr>
              <p:spPr>
                <a:xfrm>
                  <a:off x="947270" y="5957866"/>
                  <a:ext cx="266202" cy="147377"/>
                </a:xfrm>
                <a:custGeom>
                  <a:avLst/>
                  <a:gdLst>
                    <a:gd name="connsiteX0" fmla="*/ 0 w 266202"/>
                    <a:gd name="connsiteY0" fmla="*/ 147378 h 147377"/>
                    <a:gd name="connsiteX1" fmla="*/ 266203 w 266202"/>
                    <a:gd name="connsiteY1" fmla="*/ 26623 h 147377"/>
                    <a:gd name="connsiteX2" fmla="*/ 266192 w 266202"/>
                    <a:gd name="connsiteY2" fmla="*/ 26603 h 147377"/>
                    <a:gd name="connsiteX3" fmla="*/ 0 w 266202"/>
                    <a:gd name="connsiteY3" fmla="*/ 0 h 147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6202" h="147377">
                      <a:moveTo>
                        <a:pt x="0" y="147378"/>
                      </a:moveTo>
                      <a:lnTo>
                        <a:pt x="266203" y="26623"/>
                      </a:lnTo>
                      <a:lnTo>
                        <a:pt x="266192" y="266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xmlns="" id="{33BCDF9E-8B0F-A9B8-84CE-30CD485FF13C}"/>
                    </a:ext>
                  </a:extLst>
                </p:cNvPr>
                <p:cNvSpPr/>
                <p:nvPr/>
              </p:nvSpPr>
              <p:spPr>
                <a:xfrm>
                  <a:off x="488794" y="6442942"/>
                  <a:ext cx="212081" cy="266085"/>
                </a:xfrm>
                <a:custGeom>
                  <a:avLst/>
                  <a:gdLst>
                    <a:gd name="connsiteX0" fmla="*/ 212081 w 212081"/>
                    <a:gd name="connsiteY0" fmla="*/ 101997 h 266085"/>
                    <a:gd name="connsiteX1" fmla="*/ 0 w 212081"/>
                    <a:gd name="connsiteY1" fmla="*/ 266086 h 266085"/>
                    <a:gd name="connsiteX2" fmla="*/ 110084 w 212081"/>
                    <a:gd name="connsiteY2" fmla="*/ 0 h 266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2081" h="266085">
                      <a:moveTo>
                        <a:pt x="212081" y="101997"/>
                      </a:moveTo>
                      <a:lnTo>
                        <a:pt x="0" y="266086"/>
                      </a:lnTo>
                      <a:lnTo>
                        <a:pt x="110084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xmlns="" id="{96C314BE-D752-E8C0-6673-E36880DF7E60}"/>
                    </a:ext>
                  </a:extLst>
                </p:cNvPr>
                <p:cNvSpPr/>
                <p:nvPr/>
              </p:nvSpPr>
              <p:spPr>
                <a:xfrm>
                  <a:off x="462307" y="6442928"/>
                  <a:ext cx="136717" cy="266121"/>
                </a:xfrm>
                <a:custGeom>
                  <a:avLst/>
                  <a:gdLst>
                    <a:gd name="connsiteX0" fmla="*/ 136718 w 136717"/>
                    <a:gd name="connsiteY0" fmla="*/ 51 h 266121"/>
                    <a:gd name="connsiteX1" fmla="*/ 136665 w 136717"/>
                    <a:gd name="connsiteY1" fmla="*/ 0 h 266121"/>
                    <a:gd name="connsiteX2" fmla="*/ 0 w 136717"/>
                    <a:gd name="connsiteY2" fmla="*/ 0 h 266121"/>
                    <a:gd name="connsiteX3" fmla="*/ 26551 w 136717"/>
                    <a:gd name="connsiteY3" fmla="*/ 266111 h 266121"/>
                    <a:gd name="connsiteX4" fmla="*/ 26586 w 136717"/>
                    <a:gd name="connsiteY4" fmla="*/ 266122 h 26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717" h="266121">
                      <a:moveTo>
                        <a:pt x="136718" y="51"/>
                      </a:moveTo>
                      <a:lnTo>
                        <a:pt x="136665" y="0"/>
                      </a:lnTo>
                      <a:lnTo>
                        <a:pt x="0" y="0"/>
                      </a:lnTo>
                      <a:lnTo>
                        <a:pt x="26551" y="266111"/>
                      </a:lnTo>
                      <a:lnTo>
                        <a:pt x="26586" y="266122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xmlns="" id="{6BF93FFD-C011-CDD8-F662-CDFB90B5D2A7}"/>
                    </a:ext>
                  </a:extLst>
                </p:cNvPr>
                <p:cNvSpPr/>
                <p:nvPr/>
              </p:nvSpPr>
              <p:spPr>
                <a:xfrm>
                  <a:off x="462307" y="5684170"/>
                  <a:ext cx="139873" cy="273695"/>
                </a:xfrm>
                <a:custGeom>
                  <a:avLst/>
                  <a:gdLst>
                    <a:gd name="connsiteX0" fmla="*/ 139874 w 139873"/>
                    <a:gd name="connsiteY0" fmla="*/ 273696 h 273695"/>
                    <a:gd name="connsiteX1" fmla="*/ 139874 w 139873"/>
                    <a:gd name="connsiteY1" fmla="*/ 273696 h 273695"/>
                    <a:gd name="connsiteX2" fmla="*/ 26585 w 139873"/>
                    <a:gd name="connsiteY2" fmla="*/ 0 h 273695"/>
                    <a:gd name="connsiteX3" fmla="*/ 26552 w 139873"/>
                    <a:gd name="connsiteY3" fmla="*/ 13 h 273695"/>
                    <a:gd name="connsiteX4" fmla="*/ 0 w 139873"/>
                    <a:gd name="connsiteY4" fmla="*/ 273696 h 273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873" h="273695">
                      <a:moveTo>
                        <a:pt x="139874" y="273696"/>
                      </a:moveTo>
                      <a:lnTo>
                        <a:pt x="139874" y="273696"/>
                      </a:lnTo>
                      <a:lnTo>
                        <a:pt x="26585" y="0"/>
                      </a:lnTo>
                      <a:lnTo>
                        <a:pt x="26552" y="13"/>
                      </a:lnTo>
                      <a:lnTo>
                        <a:pt x="0" y="273696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xmlns="" id="{88BFA3BA-59EC-30E8-4898-2E49B51A52CD}"/>
                    </a:ext>
                  </a:extLst>
                </p:cNvPr>
                <p:cNvSpPr/>
                <p:nvPr/>
              </p:nvSpPr>
              <p:spPr>
                <a:xfrm>
                  <a:off x="188534" y="5957866"/>
                  <a:ext cx="273772" cy="139921"/>
                </a:xfrm>
                <a:custGeom>
                  <a:avLst/>
                  <a:gdLst>
                    <a:gd name="connsiteX0" fmla="*/ 273723 w 273772"/>
                    <a:gd name="connsiteY0" fmla="*/ 139922 h 139921"/>
                    <a:gd name="connsiteX1" fmla="*/ 273772 w 273772"/>
                    <a:gd name="connsiteY1" fmla="*/ 139873 h 139921"/>
                    <a:gd name="connsiteX2" fmla="*/ 273772 w 273772"/>
                    <a:gd name="connsiteY2" fmla="*/ 0 h 139921"/>
                    <a:gd name="connsiteX3" fmla="*/ 7 w 273772"/>
                    <a:gd name="connsiteY3" fmla="*/ 26603 h 139921"/>
                    <a:gd name="connsiteX4" fmla="*/ 0 w 273772"/>
                    <a:gd name="connsiteY4" fmla="*/ 26621 h 139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72" h="139921">
                      <a:moveTo>
                        <a:pt x="273723" y="139922"/>
                      </a:moveTo>
                      <a:lnTo>
                        <a:pt x="273772" y="139873"/>
                      </a:lnTo>
                      <a:lnTo>
                        <a:pt x="273772" y="0"/>
                      </a:lnTo>
                      <a:lnTo>
                        <a:pt x="7" y="26603"/>
                      </a:lnTo>
                      <a:lnTo>
                        <a:pt x="0" y="26621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xmlns="" id="{3683D1BD-8138-FEDB-8407-67451CA5F48B}"/>
                    </a:ext>
                  </a:extLst>
                </p:cNvPr>
                <p:cNvSpPr/>
                <p:nvPr/>
              </p:nvSpPr>
              <p:spPr>
                <a:xfrm>
                  <a:off x="701036" y="5684158"/>
                  <a:ext cx="212076" cy="273658"/>
                </a:xfrm>
                <a:custGeom>
                  <a:avLst/>
                  <a:gdLst>
                    <a:gd name="connsiteX0" fmla="*/ 98809 w 212076"/>
                    <a:gd name="connsiteY0" fmla="*/ 273659 h 273658"/>
                    <a:gd name="connsiteX1" fmla="*/ 212077 w 212076"/>
                    <a:gd name="connsiteY1" fmla="*/ 13 h 273658"/>
                    <a:gd name="connsiteX2" fmla="*/ 212042 w 212076"/>
                    <a:gd name="connsiteY2" fmla="*/ 0 h 273658"/>
                    <a:gd name="connsiteX3" fmla="*/ 0 w 212076"/>
                    <a:gd name="connsiteY3" fmla="*/ 174852 h 273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076" h="273658">
                      <a:moveTo>
                        <a:pt x="98809" y="273659"/>
                      </a:moveTo>
                      <a:lnTo>
                        <a:pt x="212077" y="13"/>
                      </a:lnTo>
                      <a:lnTo>
                        <a:pt x="212042" y="0"/>
                      </a:lnTo>
                      <a:lnTo>
                        <a:pt x="0" y="174852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xmlns="" id="{31D10BEF-4CF7-E788-A76F-F82906A94F01}"/>
                    </a:ext>
                  </a:extLst>
                </p:cNvPr>
                <p:cNvSpPr/>
                <p:nvPr/>
              </p:nvSpPr>
              <p:spPr>
                <a:xfrm>
                  <a:off x="188519" y="6306262"/>
                  <a:ext cx="273787" cy="136666"/>
                </a:xfrm>
                <a:custGeom>
                  <a:avLst/>
                  <a:gdLst>
                    <a:gd name="connsiteX0" fmla="*/ 273788 w 273787"/>
                    <a:gd name="connsiteY0" fmla="*/ 0 h 136666"/>
                    <a:gd name="connsiteX1" fmla="*/ 273788 w 273787"/>
                    <a:gd name="connsiteY1" fmla="*/ 0 h 136666"/>
                    <a:gd name="connsiteX2" fmla="*/ 0 w 273787"/>
                    <a:gd name="connsiteY2" fmla="*/ 102476 h 136666"/>
                    <a:gd name="connsiteX3" fmla="*/ 3 w 273787"/>
                    <a:gd name="connsiteY3" fmla="*/ 102487 h 136666"/>
                    <a:gd name="connsiteX4" fmla="*/ 273788 w 273787"/>
                    <a:gd name="connsiteY4" fmla="*/ 136666 h 136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87" h="136666">
                      <a:moveTo>
                        <a:pt x="273788" y="0"/>
                      </a:moveTo>
                      <a:lnTo>
                        <a:pt x="273788" y="0"/>
                      </a:lnTo>
                      <a:lnTo>
                        <a:pt x="0" y="102476"/>
                      </a:lnTo>
                      <a:lnTo>
                        <a:pt x="3" y="102487"/>
                      </a:lnTo>
                      <a:lnTo>
                        <a:pt x="273788" y="136666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xmlns="" id="{E7840134-AE57-4453-70E2-60A707359472}"/>
                    </a:ext>
                  </a:extLst>
                </p:cNvPr>
                <p:cNvSpPr/>
                <p:nvPr/>
              </p:nvSpPr>
              <p:spPr>
                <a:xfrm>
                  <a:off x="188526" y="5984486"/>
                  <a:ext cx="273731" cy="217513"/>
                </a:xfrm>
                <a:custGeom>
                  <a:avLst/>
                  <a:gdLst>
                    <a:gd name="connsiteX0" fmla="*/ 273732 w 273731"/>
                    <a:gd name="connsiteY0" fmla="*/ 113301 h 217513"/>
                    <a:gd name="connsiteX1" fmla="*/ 9 w 273731"/>
                    <a:gd name="connsiteY1" fmla="*/ 0 h 217513"/>
                    <a:gd name="connsiteX2" fmla="*/ 0 w 273731"/>
                    <a:gd name="connsiteY2" fmla="*/ 21 h 217513"/>
                    <a:gd name="connsiteX3" fmla="*/ 169520 w 273731"/>
                    <a:gd name="connsiteY3" fmla="*/ 217514 h 217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731" h="217513">
                      <a:moveTo>
                        <a:pt x="273732" y="113301"/>
                      </a:moveTo>
                      <a:lnTo>
                        <a:pt x="9" y="0"/>
                      </a:lnTo>
                      <a:lnTo>
                        <a:pt x="0" y="21"/>
                      </a:lnTo>
                      <a:lnTo>
                        <a:pt x="169520" y="217514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xmlns="" id="{7BAABE3F-F921-7613-6543-B7CC225912B6}"/>
                    </a:ext>
                  </a:extLst>
                </p:cNvPr>
                <p:cNvSpPr/>
                <p:nvPr/>
              </p:nvSpPr>
              <p:spPr>
                <a:xfrm>
                  <a:off x="488891" y="5684157"/>
                  <a:ext cx="212144" cy="273708"/>
                </a:xfrm>
                <a:custGeom>
                  <a:avLst/>
                  <a:gdLst>
                    <a:gd name="connsiteX0" fmla="*/ 113289 w 212144"/>
                    <a:gd name="connsiteY0" fmla="*/ 273709 h 273708"/>
                    <a:gd name="connsiteX1" fmla="*/ 212145 w 212144"/>
                    <a:gd name="connsiteY1" fmla="*/ 174853 h 273708"/>
                    <a:gd name="connsiteX2" fmla="*/ 34 w 212144"/>
                    <a:gd name="connsiteY2" fmla="*/ 0 h 273708"/>
                    <a:gd name="connsiteX3" fmla="*/ 0 w 212144"/>
                    <a:gd name="connsiteY3" fmla="*/ 13 h 273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144" h="273708">
                      <a:moveTo>
                        <a:pt x="113289" y="273709"/>
                      </a:moveTo>
                      <a:lnTo>
                        <a:pt x="212145" y="174853"/>
                      </a:lnTo>
                      <a:lnTo>
                        <a:pt x="3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47" name="Picture 2">
                  <a:extLst>
                    <a:ext uri="{FF2B5EF4-FFF2-40B4-BE49-F238E27FC236}">
                      <a16:creationId xmlns:a16="http://schemas.microsoft.com/office/drawing/2014/main" xmlns="" id="{FC7C1894-6EC1-284B-9D9F-866675172837}"/>
                    </a:ext>
                  </a:extLst>
                </p:cNvPr>
                <p:cNvGrpSpPr/>
                <p:nvPr/>
              </p:nvGrpSpPr>
              <p:grpSpPr>
                <a:xfrm>
                  <a:off x="358045" y="5859010"/>
                  <a:ext cx="685777" cy="685910"/>
                  <a:chOff x="358045" y="5859010"/>
                  <a:chExt cx="685777" cy="685910"/>
                </a:xfrm>
                <a:solidFill>
                  <a:srgbClr val="43A1FF"/>
                </a:solidFill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xmlns="" id="{7F7C4C43-8E84-A30F-705E-92B08CAD04F2}"/>
                      </a:ext>
                    </a:extLst>
                  </p:cNvPr>
                  <p:cNvSpPr/>
                  <p:nvPr/>
                </p:nvSpPr>
                <p:spPr>
                  <a:xfrm>
                    <a:off x="358045" y="6097788"/>
                    <a:ext cx="104261" cy="208473"/>
                  </a:xfrm>
                  <a:custGeom>
                    <a:avLst/>
                    <a:gdLst>
                      <a:gd name="connsiteX0" fmla="*/ 104262 w 104261"/>
                      <a:gd name="connsiteY0" fmla="*/ 20 h 208473"/>
                      <a:gd name="connsiteX1" fmla="*/ 104212 w 104261"/>
                      <a:gd name="connsiteY1" fmla="*/ 0 h 208473"/>
                      <a:gd name="connsiteX2" fmla="*/ 0 w 104261"/>
                      <a:gd name="connsiteY2" fmla="*/ 104212 h 208473"/>
                      <a:gd name="connsiteX3" fmla="*/ 104262 w 104261"/>
                      <a:gd name="connsiteY3" fmla="*/ 208474 h 208473"/>
                      <a:gd name="connsiteX4" fmla="*/ 104262 w 104261"/>
                      <a:gd name="connsiteY4" fmla="*/ 208474 h 208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261" h="208473">
                        <a:moveTo>
                          <a:pt x="104262" y="20"/>
                        </a:moveTo>
                        <a:lnTo>
                          <a:pt x="104212" y="0"/>
                        </a:lnTo>
                        <a:lnTo>
                          <a:pt x="0" y="104212"/>
                        </a:lnTo>
                        <a:lnTo>
                          <a:pt x="104262" y="208474"/>
                        </a:lnTo>
                        <a:lnTo>
                          <a:pt x="104262" y="208474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xmlns="" id="{C9A6552E-EFB5-0DE9-744F-5B8EC31012B2}"/>
                      </a:ext>
                    </a:extLst>
                  </p:cNvPr>
                  <p:cNvSpPr/>
                  <p:nvPr/>
                </p:nvSpPr>
                <p:spPr>
                  <a:xfrm>
                    <a:off x="602181" y="5859010"/>
                    <a:ext cx="197664" cy="98855"/>
                  </a:xfrm>
                  <a:custGeom>
                    <a:avLst/>
                    <a:gdLst>
                      <a:gd name="connsiteX0" fmla="*/ 197644 w 197664"/>
                      <a:gd name="connsiteY0" fmla="*/ 98856 h 98855"/>
                      <a:gd name="connsiteX1" fmla="*/ 197664 w 197664"/>
                      <a:gd name="connsiteY1" fmla="*/ 98806 h 98855"/>
                      <a:gd name="connsiteX2" fmla="*/ 98856 w 197664"/>
                      <a:gd name="connsiteY2" fmla="*/ 0 h 98855"/>
                      <a:gd name="connsiteX3" fmla="*/ 0 w 197664"/>
                      <a:gd name="connsiteY3" fmla="*/ 98856 h 98855"/>
                      <a:gd name="connsiteX4" fmla="*/ 0 w 197664"/>
                      <a:gd name="connsiteY4" fmla="*/ 98856 h 9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7664" h="98855">
                        <a:moveTo>
                          <a:pt x="197644" y="98856"/>
                        </a:moveTo>
                        <a:lnTo>
                          <a:pt x="197664" y="98806"/>
                        </a:lnTo>
                        <a:lnTo>
                          <a:pt x="98856" y="0"/>
                        </a:lnTo>
                        <a:lnTo>
                          <a:pt x="0" y="98856"/>
                        </a:lnTo>
                        <a:lnTo>
                          <a:pt x="0" y="98856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xmlns="" id="{ABF9A2E2-0077-EDAE-4BD1-C34E208DCE39}"/>
                      </a:ext>
                    </a:extLst>
                  </p:cNvPr>
                  <p:cNvSpPr/>
                  <p:nvPr/>
                </p:nvSpPr>
                <p:spPr>
                  <a:xfrm>
                    <a:off x="598890" y="6442928"/>
                    <a:ext cx="203934" cy="101993"/>
                  </a:xfrm>
                  <a:custGeom>
                    <a:avLst/>
                    <a:gdLst>
                      <a:gd name="connsiteX0" fmla="*/ 0 w 203934"/>
                      <a:gd name="connsiteY0" fmla="*/ 51 h 101993"/>
                      <a:gd name="connsiteX1" fmla="*/ 101941 w 203934"/>
                      <a:gd name="connsiteY1" fmla="*/ 101993 h 101993"/>
                      <a:gd name="connsiteX2" fmla="*/ 203935 w 203934"/>
                      <a:gd name="connsiteY2" fmla="*/ 0 h 101993"/>
                      <a:gd name="connsiteX3" fmla="*/ 21 w 203934"/>
                      <a:gd name="connsiteY3" fmla="*/ 0 h 101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934" h="101993">
                        <a:moveTo>
                          <a:pt x="0" y="51"/>
                        </a:moveTo>
                        <a:lnTo>
                          <a:pt x="101941" y="101993"/>
                        </a:lnTo>
                        <a:lnTo>
                          <a:pt x="203935" y="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xmlns="" id="{E61FAF1D-1F54-A240-1934-8DF99B3BB5D4}"/>
                      </a:ext>
                    </a:extLst>
                  </p:cNvPr>
                  <p:cNvSpPr/>
                  <p:nvPr/>
                </p:nvSpPr>
                <p:spPr>
                  <a:xfrm>
                    <a:off x="947136" y="6105243"/>
                    <a:ext cx="96686" cy="201018"/>
                  </a:xfrm>
                  <a:custGeom>
                    <a:avLst/>
                    <a:gdLst>
                      <a:gd name="connsiteX0" fmla="*/ 0 w 96686"/>
                      <a:gd name="connsiteY0" fmla="*/ 201018 h 201018"/>
                      <a:gd name="connsiteX1" fmla="*/ 49 w 96686"/>
                      <a:gd name="connsiteY1" fmla="*/ 201018 h 201018"/>
                      <a:gd name="connsiteX2" fmla="*/ 96687 w 96686"/>
                      <a:gd name="connsiteY2" fmla="*/ 96687 h 201018"/>
                      <a:gd name="connsiteX3" fmla="*/ 0 w 96686"/>
                      <a:gd name="connsiteY3" fmla="*/ 0 h 201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686" h="201018">
                        <a:moveTo>
                          <a:pt x="0" y="201018"/>
                        </a:moveTo>
                        <a:lnTo>
                          <a:pt x="49" y="201018"/>
                        </a:lnTo>
                        <a:lnTo>
                          <a:pt x="96687" y="9668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xmlns="" id="{3745BF0F-6354-D7DE-F9A4-8859FAD06A40}"/>
                      </a:ext>
                    </a:extLst>
                  </p:cNvPr>
                  <p:cNvSpPr/>
                  <p:nvPr/>
                </p:nvSpPr>
                <p:spPr>
                  <a:xfrm>
                    <a:off x="799892" y="5957866"/>
                    <a:ext cx="147378" cy="147377"/>
                  </a:xfrm>
                  <a:custGeom>
                    <a:avLst/>
                    <a:gdLst>
                      <a:gd name="connsiteX0" fmla="*/ 147379 w 147378"/>
                      <a:gd name="connsiteY0" fmla="*/ 147378 h 147377"/>
                      <a:gd name="connsiteX1" fmla="*/ 147379 w 147378"/>
                      <a:gd name="connsiteY1" fmla="*/ 0 h 147377"/>
                      <a:gd name="connsiteX2" fmla="*/ 0 w 147378"/>
                      <a:gd name="connsiteY2" fmla="*/ 0 h 147377"/>
                      <a:gd name="connsiteX3" fmla="*/ 147379 w 147378"/>
                      <a:gd name="connsiteY3" fmla="*/ 147378 h 147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78" h="147377">
                        <a:moveTo>
                          <a:pt x="147379" y="147378"/>
                        </a:moveTo>
                        <a:lnTo>
                          <a:pt x="147379" y="0"/>
                        </a:lnTo>
                        <a:lnTo>
                          <a:pt x="0" y="0"/>
                        </a:lnTo>
                        <a:lnTo>
                          <a:pt x="147379" y="147378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CA54C1BF-AF0D-3E3D-1E17-CB126F33C503}"/>
                      </a:ext>
                    </a:extLst>
                  </p:cNvPr>
                  <p:cNvSpPr/>
                  <p:nvPr/>
                </p:nvSpPr>
                <p:spPr>
                  <a:xfrm>
                    <a:off x="462307" y="6306262"/>
                    <a:ext cx="136665" cy="136666"/>
                  </a:xfrm>
                  <a:custGeom>
                    <a:avLst/>
                    <a:gdLst>
                      <a:gd name="connsiteX0" fmla="*/ 0 w 136665"/>
                      <a:gd name="connsiteY0" fmla="*/ 136666 h 136666"/>
                      <a:gd name="connsiteX1" fmla="*/ 136665 w 136665"/>
                      <a:gd name="connsiteY1" fmla="*/ 136666 h 136666"/>
                      <a:gd name="connsiteX2" fmla="*/ 0 w 136665"/>
                      <a:gd name="connsiteY2" fmla="*/ 0 h 13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6665" h="136666">
                        <a:moveTo>
                          <a:pt x="0" y="136666"/>
                        </a:moveTo>
                        <a:lnTo>
                          <a:pt x="136665" y="1366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xmlns="" id="{06DDF95C-E907-1824-0CE0-FC97AD7853A2}"/>
                      </a:ext>
                    </a:extLst>
                  </p:cNvPr>
                  <p:cNvSpPr/>
                  <p:nvPr/>
                </p:nvSpPr>
                <p:spPr>
                  <a:xfrm>
                    <a:off x="462307" y="5957866"/>
                    <a:ext cx="139873" cy="139872"/>
                  </a:xfrm>
                  <a:custGeom>
                    <a:avLst/>
                    <a:gdLst>
                      <a:gd name="connsiteX0" fmla="*/ 0 w 139873"/>
                      <a:gd name="connsiteY0" fmla="*/ 0 h 139872"/>
                      <a:gd name="connsiteX1" fmla="*/ 0 w 139873"/>
                      <a:gd name="connsiteY1" fmla="*/ 139873 h 139872"/>
                      <a:gd name="connsiteX2" fmla="*/ 139874 w 139873"/>
                      <a:gd name="connsiteY2" fmla="*/ 0 h 139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9873" h="139872">
                        <a:moveTo>
                          <a:pt x="0" y="0"/>
                        </a:moveTo>
                        <a:lnTo>
                          <a:pt x="0" y="139873"/>
                        </a:lnTo>
                        <a:lnTo>
                          <a:pt x="139874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xmlns="" id="{F1BCC303-139D-E6C1-5E37-A3F5B63C0664}"/>
                      </a:ext>
                    </a:extLst>
                  </p:cNvPr>
                  <p:cNvSpPr/>
                  <p:nvPr/>
                </p:nvSpPr>
                <p:spPr>
                  <a:xfrm>
                    <a:off x="802825" y="6306262"/>
                    <a:ext cx="144311" cy="136666"/>
                  </a:xfrm>
                  <a:custGeom>
                    <a:avLst/>
                    <a:gdLst>
                      <a:gd name="connsiteX0" fmla="*/ 0 w 144311"/>
                      <a:gd name="connsiteY0" fmla="*/ 136666 h 136666"/>
                      <a:gd name="connsiteX1" fmla="*/ 144311 w 144311"/>
                      <a:gd name="connsiteY1" fmla="*/ 136666 h 136666"/>
                      <a:gd name="connsiteX2" fmla="*/ 144311 w 144311"/>
                      <a:gd name="connsiteY2" fmla="*/ 0 h 136666"/>
                      <a:gd name="connsiteX3" fmla="*/ 0 w 144311"/>
                      <a:gd name="connsiteY3" fmla="*/ 136666 h 13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311" h="136666">
                        <a:moveTo>
                          <a:pt x="0" y="136666"/>
                        </a:moveTo>
                        <a:lnTo>
                          <a:pt x="144311" y="136666"/>
                        </a:lnTo>
                        <a:lnTo>
                          <a:pt x="144311" y="0"/>
                        </a:lnTo>
                        <a:lnTo>
                          <a:pt x="0" y="136666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xmlns="" id="{A4228833-1928-30A8-3BC2-F366D2B8A89B}"/>
                      </a:ext>
                    </a:extLst>
                  </p:cNvPr>
                  <p:cNvSpPr/>
                  <p:nvPr/>
                </p:nvSpPr>
                <p:spPr>
                  <a:xfrm>
                    <a:off x="462307" y="6097807"/>
                    <a:ext cx="238695" cy="208454"/>
                  </a:xfrm>
                  <a:custGeom>
                    <a:avLst/>
                    <a:gdLst>
                      <a:gd name="connsiteX0" fmla="*/ 0 w 238695"/>
                      <a:gd name="connsiteY0" fmla="*/ 208454 h 208454"/>
                      <a:gd name="connsiteX1" fmla="*/ 238696 w 238695"/>
                      <a:gd name="connsiteY1" fmla="*/ 98803 h 208454"/>
                      <a:gd name="connsiteX2" fmla="*/ 0 w 238695"/>
                      <a:gd name="connsiteY2" fmla="*/ 0 h 20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8695" h="208454">
                        <a:moveTo>
                          <a:pt x="0" y="208454"/>
                        </a:moveTo>
                        <a:lnTo>
                          <a:pt x="238696" y="988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xmlns="" id="{8B233D8A-BE0A-2627-0AB5-C6CCF2CF77A1}"/>
                      </a:ext>
                    </a:extLst>
                  </p:cNvPr>
                  <p:cNvSpPr/>
                  <p:nvPr/>
                </p:nvSpPr>
                <p:spPr>
                  <a:xfrm>
                    <a:off x="700868" y="6196610"/>
                    <a:ext cx="246268" cy="246317"/>
                  </a:xfrm>
                  <a:custGeom>
                    <a:avLst/>
                    <a:gdLst>
                      <a:gd name="connsiteX0" fmla="*/ 0 w 246268"/>
                      <a:gd name="connsiteY0" fmla="*/ 0 h 246317"/>
                      <a:gd name="connsiteX1" fmla="*/ 0 w 246268"/>
                      <a:gd name="connsiteY1" fmla="*/ 0 h 246317"/>
                      <a:gd name="connsiteX2" fmla="*/ 101957 w 246268"/>
                      <a:gd name="connsiteY2" fmla="*/ 246317 h 246317"/>
                      <a:gd name="connsiteX3" fmla="*/ 246268 w 246268"/>
                      <a:gd name="connsiteY3" fmla="*/ 109651 h 246317"/>
                      <a:gd name="connsiteX4" fmla="*/ 246268 w 246268"/>
                      <a:gd name="connsiteY4" fmla="*/ 109651 h 246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268" h="2463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01957" y="246317"/>
                        </a:lnTo>
                        <a:lnTo>
                          <a:pt x="246268" y="109651"/>
                        </a:lnTo>
                        <a:lnTo>
                          <a:pt x="246268" y="109651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xmlns="" id="{4AAD1BC6-329D-5D3E-6CF4-0BDF9FBD951B}"/>
                      </a:ext>
                    </a:extLst>
                  </p:cNvPr>
                  <p:cNvSpPr/>
                  <p:nvPr/>
                </p:nvSpPr>
                <p:spPr>
                  <a:xfrm>
                    <a:off x="598911" y="6196610"/>
                    <a:ext cx="203913" cy="246317"/>
                  </a:xfrm>
                  <a:custGeom>
                    <a:avLst/>
                    <a:gdLst>
                      <a:gd name="connsiteX0" fmla="*/ 101957 w 203913"/>
                      <a:gd name="connsiteY0" fmla="*/ 0 h 246317"/>
                      <a:gd name="connsiteX1" fmla="*/ 0 w 203913"/>
                      <a:gd name="connsiteY1" fmla="*/ 246317 h 246317"/>
                      <a:gd name="connsiteX2" fmla="*/ 203914 w 203913"/>
                      <a:gd name="connsiteY2" fmla="*/ 246317 h 246317"/>
                      <a:gd name="connsiteX3" fmla="*/ 203914 w 203913"/>
                      <a:gd name="connsiteY3" fmla="*/ 246317 h 246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913" h="246317">
                        <a:moveTo>
                          <a:pt x="101957" y="0"/>
                        </a:moveTo>
                        <a:lnTo>
                          <a:pt x="0" y="246317"/>
                        </a:lnTo>
                        <a:lnTo>
                          <a:pt x="203914" y="246317"/>
                        </a:lnTo>
                        <a:lnTo>
                          <a:pt x="203914" y="246317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xmlns="" id="{BD06E4FF-8C61-B732-07D8-6C221380E70B}"/>
                      </a:ext>
                    </a:extLst>
                  </p:cNvPr>
                  <p:cNvSpPr/>
                  <p:nvPr/>
                </p:nvSpPr>
                <p:spPr>
                  <a:xfrm>
                    <a:off x="462307" y="5957866"/>
                    <a:ext cx="238695" cy="238744"/>
                  </a:xfrm>
                  <a:custGeom>
                    <a:avLst/>
                    <a:gdLst>
                      <a:gd name="connsiteX0" fmla="*/ 238696 w 238695"/>
                      <a:gd name="connsiteY0" fmla="*/ 238745 h 238744"/>
                      <a:gd name="connsiteX1" fmla="*/ 238696 w 238695"/>
                      <a:gd name="connsiteY1" fmla="*/ 238745 h 238744"/>
                      <a:gd name="connsiteX2" fmla="*/ 139874 w 238695"/>
                      <a:gd name="connsiteY2" fmla="*/ 0 h 238744"/>
                      <a:gd name="connsiteX3" fmla="*/ 139874 w 238695"/>
                      <a:gd name="connsiteY3" fmla="*/ 0 h 238744"/>
                      <a:gd name="connsiteX4" fmla="*/ 0 w 238695"/>
                      <a:gd name="connsiteY4" fmla="*/ 139873 h 238744"/>
                      <a:gd name="connsiteX5" fmla="*/ 0 w 238695"/>
                      <a:gd name="connsiteY5" fmla="*/ 139942 h 238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8695" h="238744">
                        <a:moveTo>
                          <a:pt x="238696" y="238745"/>
                        </a:moveTo>
                        <a:lnTo>
                          <a:pt x="238696" y="238745"/>
                        </a:lnTo>
                        <a:lnTo>
                          <a:pt x="139874" y="0"/>
                        </a:lnTo>
                        <a:lnTo>
                          <a:pt x="139874" y="0"/>
                        </a:lnTo>
                        <a:lnTo>
                          <a:pt x="0" y="139873"/>
                        </a:lnTo>
                        <a:lnTo>
                          <a:pt x="0" y="139942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363E5716-9589-1B4E-5229-C2668DB380FA}"/>
                      </a:ext>
                    </a:extLst>
                  </p:cNvPr>
                  <p:cNvSpPr/>
                  <p:nvPr/>
                </p:nvSpPr>
                <p:spPr>
                  <a:xfrm>
                    <a:off x="701003" y="5957866"/>
                    <a:ext cx="246267" cy="238744"/>
                  </a:xfrm>
                  <a:custGeom>
                    <a:avLst/>
                    <a:gdLst>
                      <a:gd name="connsiteX0" fmla="*/ 0 w 246267"/>
                      <a:gd name="connsiteY0" fmla="*/ 238745 h 238744"/>
                      <a:gd name="connsiteX1" fmla="*/ 246267 w 246267"/>
                      <a:gd name="connsiteY1" fmla="*/ 147378 h 238744"/>
                      <a:gd name="connsiteX2" fmla="*/ 98888 w 246267"/>
                      <a:gd name="connsiteY2" fmla="*/ 0 h 238744"/>
                      <a:gd name="connsiteX3" fmla="*/ 98822 w 246267"/>
                      <a:gd name="connsiteY3" fmla="*/ 0 h 238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267" h="238744">
                        <a:moveTo>
                          <a:pt x="0" y="238745"/>
                        </a:moveTo>
                        <a:lnTo>
                          <a:pt x="246267" y="147378"/>
                        </a:lnTo>
                        <a:lnTo>
                          <a:pt x="98888" y="0"/>
                        </a:lnTo>
                        <a:lnTo>
                          <a:pt x="98822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015CADA0-8E86-5E98-3E96-AF3F75E01307}"/>
                      </a:ext>
                    </a:extLst>
                  </p:cNvPr>
                  <p:cNvSpPr/>
                  <p:nvPr/>
                </p:nvSpPr>
                <p:spPr>
                  <a:xfrm>
                    <a:off x="462307" y="6196610"/>
                    <a:ext cx="238696" cy="246317"/>
                  </a:xfrm>
                  <a:custGeom>
                    <a:avLst/>
                    <a:gdLst>
                      <a:gd name="connsiteX0" fmla="*/ 238697 w 238696"/>
                      <a:gd name="connsiteY0" fmla="*/ 0 h 246317"/>
                      <a:gd name="connsiteX1" fmla="*/ 238696 w 238696"/>
                      <a:gd name="connsiteY1" fmla="*/ 0 h 246317"/>
                      <a:gd name="connsiteX2" fmla="*/ 238696 w 238696"/>
                      <a:gd name="connsiteY2" fmla="*/ 0 h 246317"/>
                      <a:gd name="connsiteX3" fmla="*/ 0 w 238696"/>
                      <a:gd name="connsiteY3" fmla="*/ 109651 h 246317"/>
                      <a:gd name="connsiteX4" fmla="*/ 0 w 238696"/>
                      <a:gd name="connsiteY4" fmla="*/ 109651 h 246317"/>
                      <a:gd name="connsiteX5" fmla="*/ 136665 w 238696"/>
                      <a:gd name="connsiteY5" fmla="*/ 246317 h 246317"/>
                      <a:gd name="connsiteX6" fmla="*/ 136739 w 238696"/>
                      <a:gd name="connsiteY6" fmla="*/ 246317 h 246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8696" h="246317">
                        <a:moveTo>
                          <a:pt x="238697" y="0"/>
                        </a:moveTo>
                        <a:lnTo>
                          <a:pt x="238696" y="0"/>
                        </a:lnTo>
                        <a:lnTo>
                          <a:pt x="238696" y="0"/>
                        </a:lnTo>
                        <a:lnTo>
                          <a:pt x="0" y="109651"/>
                        </a:lnTo>
                        <a:lnTo>
                          <a:pt x="0" y="109651"/>
                        </a:lnTo>
                        <a:lnTo>
                          <a:pt x="136665" y="246317"/>
                        </a:lnTo>
                        <a:lnTo>
                          <a:pt x="136739" y="246317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xmlns="" id="{AE319D46-9EAA-DB37-4B71-01E73895CB3A}"/>
                      </a:ext>
                    </a:extLst>
                  </p:cNvPr>
                  <p:cNvSpPr/>
                  <p:nvPr/>
                </p:nvSpPr>
                <p:spPr>
                  <a:xfrm>
                    <a:off x="700868" y="6105243"/>
                    <a:ext cx="246268" cy="201018"/>
                  </a:xfrm>
                  <a:custGeom>
                    <a:avLst/>
                    <a:gdLst>
                      <a:gd name="connsiteX0" fmla="*/ 0 w 246268"/>
                      <a:gd name="connsiteY0" fmla="*/ 91367 h 201018"/>
                      <a:gd name="connsiteX1" fmla="*/ 0 w 246268"/>
                      <a:gd name="connsiteY1" fmla="*/ 91367 h 201018"/>
                      <a:gd name="connsiteX2" fmla="*/ 246268 w 246268"/>
                      <a:gd name="connsiteY2" fmla="*/ 201018 h 201018"/>
                      <a:gd name="connsiteX3" fmla="*/ 246268 w 246268"/>
                      <a:gd name="connsiteY3" fmla="*/ 0 h 201018"/>
                      <a:gd name="connsiteX4" fmla="*/ 246268 w 246268"/>
                      <a:gd name="connsiteY4" fmla="*/ 0 h 201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268" h="201018">
                        <a:moveTo>
                          <a:pt x="0" y="91367"/>
                        </a:moveTo>
                        <a:lnTo>
                          <a:pt x="0" y="91367"/>
                        </a:lnTo>
                        <a:lnTo>
                          <a:pt x="246268" y="201018"/>
                        </a:lnTo>
                        <a:lnTo>
                          <a:pt x="246268" y="0"/>
                        </a:lnTo>
                        <a:lnTo>
                          <a:pt x="246268" y="0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xmlns="" id="{40796E1D-56C1-6FA4-C386-25E72A9BC479}"/>
                      </a:ext>
                    </a:extLst>
                  </p:cNvPr>
                  <p:cNvSpPr/>
                  <p:nvPr/>
                </p:nvSpPr>
                <p:spPr>
                  <a:xfrm>
                    <a:off x="602181" y="5957866"/>
                    <a:ext cx="197644" cy="238744"/>
                  </a:xfrm>
                  <a:custGeom>
                    <a:avLst/>
                    <a:gdLst>
                      <a:gd name="connsiteX0" fmla="*/ 197644 w 197644"/>
                      <a:gd name="connsiteY0" fmla="*/ 0 h 238744"/>
                      <a:gd name="connsiteX1" fmla="*/ 0 w 197644"/>
                      <a:gd name="connsiteY1" fmla="*/ 0 h 238744"/>
                      <a:gd name="connsiteX2" fmla="*/ 98822 w 197644"/>
                      <a:gd name="connsiteY2" fmla="*/ 238745 h 238744"/>
                      <a:gd name="connsiteX3" fmla="*/ 98823 w 197644"/>
                      <a:gd name="connsiteY3" fmla="*/ 238745 h 238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644" h="238744">
                        <a:moveTo>
                          <a:pt x="197644" y="0"/>
                        </a:moveTo>
                        <a:lnTo>
                          <a:pt x="0" y="0"/>
                        </a:lnTo>
                        <a:lnTo>
                          <a:pt x="98822" y="238745"/>
                        </a:lnTo>
                        <a:lnTo>
                          <a:pt x="98823" y="238745"/>
                        </a:lnTo>
                        <a:close/>
                      </a:path>
                    </a:pathLst>
                  </a:custGeom>
                  <a:solidFill>
                    <a:srgbClr val="43A1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" name="Picture 2">
                  <a:extLst>
                    <a:ext uri="{FF2B5EF4-FFF2-40B4-BE49-F238E27FC236}">
                      <a16:creationId xmlns:a16="http://schemas.microsoft.com/office/drawing/2014/main" xmlns="" id="{AB5DEA1C-FA98-3BB1-88C3-F4C856A9AA69}"/>
                    </a:ext>
                  </a:extLst>
                </p:cNvPr>
                <p:cNvGrpSpPr/>
                <p:nvPr/>
              </p:nvGrpSpPr>
              <p:grpSpPr>
                <a:xfrm>
                  <a:off x="188541" y="5684165"/>
                  <a:ext cx="300305" cy="300306"/>
                  <a:chOff x="188541" y="5684165"/>
                  <a:chExt cx="300305" cy="300306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xmlns="" id="{E783358E-CBC8-6647-EEF0-E556B9621746}"/>
                      </a:ext>
                    </a:extLst>
                  </p:cNvPr>
                  <p:cNvSpPr/>
                  <p:nvPr/>
                </p:nvSpPr>
                <p:spPr>
                  <a:xfrm>
                    <a:off x="305296" y="5684165"/>
                    <a:ext cx="183550" cy="273796"/>
                  </a:xfrm>
                  <a:custGeom>
                    <a:avLst/>
                    <a:gdLst>
                      <a:gd name="connsiteX0" fmla="*/ 0 w 183550"/>
                      <a:gd name="connsiteY0" fmla="*/ 124191 h 273796"/>
                      <a:gd name="connsiteX1" fmla="*/ 157011 w 183550"/>
                      <a:gd name="connsiteY1" fmla="*/ 273796 h 273796"/>
                      <a:gd name="connsiteX2" fmla="*/ 183551 w 183550"/>
                      <a:gd name="connsiteY2" fmla="*/ 0 h 273796"/>
                      <a:gd name="connsiteX3" fmla="*/ 0 w 183550"/>
                      <a:gd name="connsiteY3" fmla="*/ 124191 h 27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3550" h="273796">
                        <a:moveTo>
                          <a:pt x="0" y="124191"/>
                        </a:moveTo>
                        <a:lnTo>
                          <a:pt x="157011" y="273796"/>
                        </a:lnTo>
                        <a:lnTo>
                          <a:pt x="183551" y="0"/>
                        </a:lnTo>
                        <a:cubicBezTo>
                          <a:pt x="114131" y="28754"/>
                          <a:pt x="51818" y="71277"/>
                          <a:pt x="0" y="124191"/>
                        </a:cubicBezTo>
                        <a:close/>
                      </a:path>
                    </a:pathLst>
                  </a:custGeom>
                  <a:solidFill>
                    <a:srgbClr val="2C8C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784F5F00-3005-22D2-2DBD-670FE17586E4}"/>
                      </a:ext>
                    </a:extLst>
                  </p:cNvPr>
                  <p:cNvSpPr/>
                  <p:nvPr/>
                </p:nvSpPr>
                <p:spPr>
                  <a:xfrm>
                    <a:off x="188541" y="5808355"/>
                    <a:ext cx="273765" cy="176115"/>
                  </a:xfrm>
                  <a:custGeom>
                    <a:avLst/>
                    <a:gdLst>
                      <a:gd name="connsiteX0" fmla="*/ 0 w 273765"/>
                      <a:gd name="connsiteY0" fmla="*/ 176116 h 176115"/>
                      <a:gd name="connsiteX1" fmla="*/ 273766 w 273765"/>
                      <a:gd name="connsiteY1" fmla="*/ 149606 h 176115"/>
                      <a:gd name="connsiteX2" fmla="*/ 273766 w 273765"/>
                      <a:gd name="connsiteY2" fmla="*/ 149606 h 176115"/>
                      <a:gd name="connsiteX3" fmla="*/ 116645 w 273765"/>
                      <a:gd name="connsiteY3" fmla="*/ 0 h 176115"/>
                      <a:gd name="connsiteX4" fmla="*/ 0 w 273765"/>
                      <a:gd name="connsiteY4" fmla="*/ 176116 h 176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3765" h="176115">
                        <a:moveTo>
                          <a:pt x="0" y="176116"/>
                        </a:moveTo>
                        <a:lnTo>
                          <a:pt x="273766" y="149606"/>
                        </a:lnTo>
                        <a:lnTo>
                          <a:pt x="273766" y="149606"/>
                        </a:lnTo>
                        <a:lnTo>
                          <a:pt x="116645" y="0"/>
                        </a:lnTo>
                        <a:cubicBezTo>
                          <a:pt x="67343" y="50288"/>
                          <a:pt x="27549" y="109978"/>
                          <a:pt x="0" y="176116"/>
                        </a:cubicBezTo>
                        <a:close/>
                      </a:path>
                    </a:pathLst>
                  </a:custGeom>
                  <a:solidFill>
                    <a:srgbClr val="1273FF"/>
                  </a:solidFill>
                  <a:ln w="1086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xmlns="" id="{2EA25813-B8AC-5F5F-C97C-2802B4217638}"/>
                    </a:ext>
                  </a:extLst>
                </p:cNvPr>
                <p:cNvSpPr/>
                <p:nvPr/>
              </p:nvSpPr>
              <p:spPr>
                <a:xfrm>
                  <a:off x="700875" y="6442942"/>
                  <a:ext cx="212081" cy="266085"/>
                </a:xfrm>
                <a:custGeom>
                  <a:avLst/>
                  <a:gdLst>
                    <a:gd name="connsiteX0" fmla="*/ 212081 w 212081"/>
                    <a:gd name="connsiteY0" fmla="*/ 266086 h 266085"/>
                    <a:gd name="connsiteX1" fmla="*/ 0 w 212081"/>
                    <a:gd name="connsiteY1" fmla="*/ 101997 h 266085"/>
                    <a:gd name="connsiteX2" fmla="*/ 101997 w 212081"/>
                    <a:gd name="connsiteY2" fmla="*/ 0 h 266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2081" h="266085">
                      <a:moveTo>
                        <a:pt x="212081" y="266086"/>
                      </a:moveTo>
                      <a:lnTo>
                        <a:pt x="0" y="101997"/>
                      </a:lnTo>
                      <a:lnTo>
                        <a:pt x="101997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2BDB0816-435B-1C4F-2699-CC6A47BD4D0E}"/>
                  </a:ext>
                </a:extLst>
              </p:cNvPr>
              <p:cNvSpPr/>
              <p:nvPr/>
            </p:nvSpPr>
            <p:spPr>
              <a:xfrm>
                <a:off x="254850" y="5750544"/>
                <a:ext cx="892090" cy="892082"/>
              </a:xfrm>
              <a:custGeom>
                <a:avLst/>
                <a:gdLst>
                  <a:gd name="connsiteX0" fmla="*/ 892091 w 892090"/>
                  <a:gd name="connsiteY0" fmla="*/ 446088 h 892082"/>
                  <a:gd name="connsiteX1" fmla="*/ 892004 w 892090"/>
                  <a:gd name="connsiteY1" fmla="*/ 450309 h 892082"/>
                  <a:gd name="connsiteX2" fmla="*/ 858234 w 892090"/>
                  <a:gd name="connsiteY2" fmla="*/ 616679 h 892082"/>
                  <a:gd name="connsiteX3" fmla="*/ 761419 w 892090"/>
                  <a:gd name="connsiteY3" fmla="*/ 761507 h 892082"/>
                  <a:gd name="connsiteX4" fmla="*/ 616679 w 892090"/>
                  <a:gd name="connsiteY4" fmla="*/ 858237 h 892082"/>
                  <a:gd name="connsiteX5" fmla="*/ 616590 w 892090"/>
                  <a:gd name="connsiteY5" fmla="*/ 858237 h 892082"/>
                  <a:gd name="connsiteX6" fmla="*/ 446000 w 892090"/>
                  <a:gd name="connsiteY6" fmla="*/ 892082 h 892082"/>
                  <a:gd name="connsiteX7" fmla="*/ 275497 w 892090"/>
                  <a:gd name="connsiteY7" fmla="*/ 858237 h 892082"/>
                  <a:gd name="connsiteX8" fmla="*/ 275409 w 892090"/>
                  <a:gd name="connsiteY8" fmla="*/ 858237 h 892082"/>
                  <a:gd name="connsiteX9" fmla="*/ 133835 w 892090"/>
                  <a:gd name="connsiteY9" fmla="*/ 764496 h 892082"/>
                  <a:gd name="connsiteX10" fmla="*/ 33942 w 892090"/>
                  <a:gd name="connsiteY10" fmla="*/ 616679 h 892082"/>
                  <a:gd name="connsiteX11" fmla="*/ 176 w 892090"/>
                  <a:gd name="connsiteY11" fmla="*/ 450398 h 892082"/>
                  <a:gd name="connsiteX12" fmla="*/ 0 w 892090"/>
                  <a:gd name="connsiteY12" fmla="*/ 446088 h 892082"/>
                  <a:gd name="connsiteX13" fmla="*/ 33942 w 892090"/>
                  <a:gd name="connsiteY13" fmla="*/ 275497 h 892082"/>
                  <a:gd name="connsiteX14" fmla="*/ 33942 w 892090"/>
                  <a:gd name="connsiteY14" fmla="*/ 275409 h 892082"/>
                  <a:gd name="connsiteX15" fmla="*/ 127768 w 892090"/>
                  <a:gd name="connsiteY15" fmla="*/ 133749 h 892082"/>
                  <a:gd name="connsiteX16" fmla="*/ 127856 w 892090"/>
                  <a:gd name="connsiteY16" fmla="*/ 133749 h 892082"/>
                  <a:gd name="connsiteX17" fmla="*/ 275497 w 892090"/>
                  <a:gd name="connsiteY17" fmla="*/ 33856 h 892082"/>
                  <a:gd name="connsiteX18" fmla="*/ 275585 w 892090"/>
                  <a:gd name="connsiteY18" fmla="*/ 33856 h 892082"/>
                  <a:gd name="connsiteX19" fmla="*/ 446087 w 892090"/>
                  <a:gd name="connsiteY19" fmla="*/ 0 h 892082"/>
                  <a:gd name="connsiteX20" fmla="*/ 446176 w 892090"/>
                  <a:gd name="connsiteY20" fmla="*/ 0 h 892082"/>
                  <a:gd name="connsiteX21" fmla="*/ 616679 w 892090"/>
                  <a:gd name="connsiteY21" fmla="*/ 33856 h 892082"/>
                  <a:gd name="connsiteX22" fmla="*/ 616766 w 892090"/>
                  <a:gd name="connsiteY22" fmla="*/ 33856 h 892082"/>
                  <a:gd name="connsiteX23" fmla="*/ 764406 w 892090"/>
                  <a:gd name="connsiteY23" fmla="*/ 133749 h 892082"/>
                  <a:gd name="connsiteX24" fmla="*/ 764495 w 892090"/>
                  <a:gd name="connsiteY24" fmla="*/ 133749 h 892082"/>
                  <a:gd name="connsiteX25" fmla="*/ 858322 w 892090"/>
                  <a:gd name="connsiteY25" fmla="*/ 275409 h 892082"/>
                  <a:gd name="connsiteX26" fmla="*/ 858322 w 892090"/>
                  <a:gd name="connsiteY26" fmla="*/ 275497 h 892082"/>
                  <a:gd name="connsiteX27" fmla="*/ 858234 w 892090"/>
                  <a:gd name="connsiteY27" fmla="*/ 275585 h 892082"/>
                  <a:gd name="connsiteX28" fmla="*/ 892091 w 892090"/>
                  <a:gd name="connsiteY28" fmla="*/ 446088 h 89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92090" h="892082">
                    <a:moveTo>
                      <a:pt x="892091" y="446088"/>
                    </a:moveTo>
                    <a:cubicBezTo>
                      <a:pt x="892091" y="447496"/>
                      <a:pt x="892004" y="448902"/>
                      <a:pt x="892004" y="450309"/>
                    </a:cubicBezTo>
                    <a:cubicBezTo>
                      <a:pt x="891468" y="509225"/>
                      <a:pt x="879508" y="565327"/>
                      <a:pt x="858234" y="616679"/>
                    </a:cubicBezTo>
                    <a:cubicBezTo>
                      <a:pt x="835638" y="671287"/>
                      <a:pt x="802568" y="720353"/>
                      <a:pt x="761419" y="761507"/>
                    </a:cubicBezTo>
                    <a:cubicBezTo>
                      <a:pt x="720352" y="802570"/>
                      <a:pt x="671198" y="835629"/>
                      <a:pt x="616679" y="858237"/>
                    </a:cubicBezTo>
                    <a:lnTo>
                      <a:pt x="616590" y="858237"/>
                    </a:lnTo>
                    <a:cubicBezTo>
                      <a:pt x="564007" y="880046"/>
                      <a:pt x="506498" y="892082"/>
                      <a:pt x="446000" y="892082"/>
                    </a:cubicBezTo>
                    <a:cubicBezTo>
                      <a:pt x="385589" y="892082"/>
                      <a:pt x="328081" y="880046"/>
                      <a:pt x="275497" y="858237"/>
                    </a:cubicBezTo>
                    <a:lnTo>
                      <a:pt x="275409" y="858237"/>
                    </a:lnTo>
                    <a:cubicBezTo>
                      <a:pt x="222209" y="836165"/>
                      <a:pt x="174285" y="804155"/>
                      <a:pt x="133835" y="764496"/>
                    </a:cubicBezTo>
                    <a:cubicBezTo>
                      <a:pt x="91275" y="722728"/>
                      <a:pt x="57069" y="672605"/>
                      <a:pt x="33942" y="616679"/>
                    </a:cubicBezTo>
                    <a:cubicBezTo>
                      <a:pt x="12662" y="565414"/>
                      <a:pt x="704" y="509225"/>
                      <a:pt x="176" y="450398"/>
                    </a:cubicBezTo>
                    <a:cubicBezTo>
                      <a:pt x="176" y="448991"/>
                      <a:pt x="0" y="447584"/>
                      <a:pt x="0" y="446088"/>
                    </a:cubicBezTo>
                    <a:cubicBezTo>
                      <a:pt x="0" y="385679"/>
                      <a:pt x="12135" y="327993"/>
                      <a:pt x="33942" y="275497"/>
                    </a:cubicBezTo>
                    <a:cubicBezTo>
                      <a:pt x="33942" y="275409"/>
                      <a:pt x="33942" y="275409"/>
                      <a:pt x="33942" y="275409"/>
                    </a:cubicBezTo>
                    <a:cubicBezTo>
                      <a:pt x="56101" y="222209"/>
                      <a:pt x="88109" y="174197"/>
                      <a:pt x="127768" y="133749"/>
                    </a:cubicBezTo>
                    <a:lnTo>
                      <a:pt x="127856" y="133749"/>
                    </a:lnTo>
                    <a:cubicBezTo>
                      <a:pt x="169536" y="91189"/>
                      <a:pt x="219658" y="56981"/>
                      <a:pt x="275497" y="33856"/>
                    </a:cubicBezTo>
                    <a:cubicBezTo>
                      <a:pt x="275497" y="33856"/>
                      <a:pt x="275497" y="33856"/>
                      <a:pt x="275585" y="33856"/>
                    </a:cubicBezTo>
                    <a:cubicBezTo>
                      <a:pt x="328081" y="12135"/>
                      <a:pt x="385677" y="0"/>
                      <a:pt x="446087" y="0"/>
                    </a:cubicBezTo>
                    <a:cubicBezTo>
                      <a:pt x="446176" y="0"/>
                      <a:pt x="446176" y="0"/>
                      <a:pt x="446176" y="0"/>
                    </a:cubicBezTo>
                    <a:cubicBezTo>
                      <a:pt x="506585" y="0"/>
                      <a:pt x="564182" y="12135"/>
                      <a:pt x="616679" y="33856"/>
                    </a:cubicBezTo>
                    <a:cubicBezTo>
                      <a:pt x="616766" y="33856"/>
                      <a:pt x="616766" y="33856"/>
                      <a:pt x="616766" y="33856"/>
                    </a:cubicBezTo>
                    <a:cubicBezTo>
                      <a:pt x="672604" y="56981"/>
                      <a:pt x="722727" y="91189"/>
                      <a:pt x="764406" y="133749"/>
                    </a:cubicBezTo>
                    <a:lnTo>
                      <a:pt x="764495" y="133749"/>
                    </a:lnTo>
                    <a:cubicBezTo>
                      <a:pt x="804153" y="174197"/>
                      <a:pt x="836162" y="222209"/>
                      <a:pt x="858322" y="275409"/>
                    </a:cubicBezTo>
                    <a:cubicBezTo>
                      <a:pt x="858322" y="275409"/>
                      <a:pt x="858322" y="275409"/>
                      <a:pt x="858322" y="275497"/>
                    </a:cubicBezTo>
                    <a:lnTo>
                      <a:pt x="858234" y="275585"/>
                    </a:lnTo>
                    <a:cubicBezTo>
                      <a:pt x="880044" y="328082"/>
                      <a:pt x="892091" y="385679"/>
                      <a:pt x="892091" y="446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9" name="Picture 2">
              <a:extLst>
                <a:ext uri="{FF2B5EF4-FFF2-40B4-BE49-F238E27FC236}">
                  <a16:creationId xmlns:a16="http://schemas.microsoft.com/office/drawing/2014/main" xmlns="" id="{8DA9E93E-7983-3900-F465-361D4814047B}"/>
                </a:ext>
              </a:extLst>
            </p:cNvPr>
            <p:cNvGrpSpPr/>
            <p:nvPr/>
          </p:nvGrpSpPr>
          <p:grpSpPr>
            <a:xfrm>
              <a:off x="199673" y="5611461"/>
              <a:ext cx="931520" cy="1170294"/>
              <a:chOff x="199673" y="5611461"/>
              <a:chExt cx="931520" cy="1170294"/>
            </a:xfrm>
            <a:solidFill>
              <a:srgbClr val="FFFFFF"/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5ACC12AA-49D8-5D6F-70FD-99ED4306B579}"/>
                  </a:ext>
                </a:extLst>
              </p:cNvPr>
              <p:cNvSpPr/>
              <p:nvPr/>
            </p:nvSpPr>
            <p:spPr>
              <a:xfrm>
                <a:off x="879753" y="5611461"/>
                <a:ext cx="251440" cy="251443"/>
              </a:xfrm>
              <a:custGeom>
                <a:avLst/>
                <a:gdLst>
                  <a:gd name="connsiteX0" fmla="*/ 249161 w 251440"/>
                  <a:gd name="connsiteY0" fmla="*/ 128268 h 251443"/>
                  <a:gd name="connsiteX1" fmla="*/ 148684 w 251440"/>
                  <a:gd name="connsiteY1" fmla="*/ 138835 h 251443"/>
                  <a:gd name="connsiteX2" fmla="*/ 177807 w 251440"/>
                  <a:gd name="connsiteY2" fmla="*/ 174349 h 251443"/>
                  <a:gd name="connsiteX3" fmla="*/ 174222 w 251440"/>
                  <a:gd name="connsiteY3" fmla="*/ 177924 h 251443"/>
                  <a:gd name="connsiteX4" fmla="*/ 138680 w 251440"/>
                  <a:gd name="connsiteY4" fmla="*/ 148673 h 251443"/>
                  <a:gd name="connsiteX5" fmla="*/ 128243 w 251440"/>
                  <a:gd name="connsiteY5" fmla="*/ 249164 h 251443"/>
                  <a:gd name="connsiteX6" fmla="*/ 123186 w 251440"/>
                  <a:gd name="connsiteY6" fmla="*/ 249167 h 251443"/>
                  <a:gd name="connsiteX7" fmla="*/ 112617 w 251440"/>
                  <a:gd name="connsiteY7" fmla="*/ 148673 h 251443"/>
                  <a:gd name="connsiteX8" fmla="*/ 77164 w 251440"/>
                  <a:gd name="connsiteY8" fmla="*/ 177849 h 251443"/>
                  <a:gd name="connsiteX9" fmla="*/ 73585 w 251440"/>
                  <a:gd name="connsiteY9" fmla="*/ 174274 h 251443"/>
                  <a:gd name="connsiteX10" fmla="*/ 102694 w 251440"/>
                  <a:gd name="connsiteY10" fmla="*/ 138835 h 251443"/>
                  <a:gd name="connsiteX11" fmla="*/ 2276 w 251440"/>
                  <a:gd name="connsiteY11" fmla="*/ 128268 h 251443"/>
                  <a:gd name="connsiteX12" fmla="*/ 2279 w 251440"/>
                  <a:gd name="connsiteY12" fmla="*/ 123210 h 251443"/>
                  <a:gd name="connsiteX13" fmla="*/ 102779 w 251440"/>
                  <a:gd name="connsiteY13" fmla="*/ 112772 h 251443"/>
                  <a:gd name="connsiteX14" fmla="*/ 73525 w 251440"/>
                  <a:gd name="connsiteY14" fmla="*/ 77119 h 251443"/>
                  <a:gd name="connsiteX15" fmla="*/ 77108 w 251440"/>
                  <a:gd name="connsiteY15" fmla="*/ 73542 h 251443"/>
                  <a:gd name="connsiteX16" fmla="*/ 112617 w 251440"/>
                  <a:gd name="connsiteY16" fmla="*/ 102767 h 251443"/>
                  <a:gd name="connsiteX17" fmla="*/ 123186 w 251440"/>
                  <a:gd name="connsiteY17" fmla="*/ 2276 h 251443"/>
                  <a:gd name="connsiteX18" fmla="*/ 128243 w 251440"/>
                  <a:gd name="connsiteY18" fmla="*/ 2279 h 251443"/>
                  <a:gd name="connsiteX19" fmla="*/ 138680 w 251440"/>
                  <a:gd name="connsiteY19" fmla="*/ 102767 h 251443"/>
                  <a:gd name="connsiteX20" fmla="*/ 174192 w 251440"/>
                  <a:gd name="connsiteY20" fmla="*/ 73649 h 251443"/>
                  <a:gd name="connsiteX21" fmla="*/ 177763 w 251440"/>
                  <a:gd name="connsiteY21" fmla="*/ 77230 h 251443"/>
                  <a:gd name="connsiteX22" fmla="*/ 148518 w 251440"/>
                  <a:gd name="connsiteY22" fmla="*/ 112772 h 251443"/>
                  <a:gd name="connsiteX23" fmla="*/ 249161 w 251440"/>
                  <a:gd name="connsiteY23" fmla="*/ 123210 h 251443"/>
                  <a:gd name="connsiteX24" fmla="*/ 249161 w 251440"/>
                  <a:gd name="connsiteY24" fmla="*/ 128268 h 25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1440" h="251443">
                    <a:moveTo>
                      <a:pt x="249161" y="128268"/>
                    </a:moveTo>
                    <a:lnTo>
                      <a:pt x="148684" y="138835"/>
                    </a:lnTo>
                    <a:lnTo>
                      <a:pt x="177807" y="174349"/>
                    </a:lnTo>
                    <a:cubicBezTo>
                      <a:pt x="179753" y="176726"/>
                      <a:pt x="176594" y="179879"/>
                      <a:pt x="174222" y="177924"/>
                    </a:cubicBezTo>
                    <a:lnTo>
                      <a:pt x="138680" y="148673"/>
                    </a:lnTo>
                    <a:lnTo>
                      <a:pt x="128243" y="249164"/>
                    </a:lnTo>
                    <a:cubicBezTo>
                      <a:pt x="127929" y="252201"/>
                      <a:pt x="123505" y="252204"/>
                      <a:pt x="123186" y="249167"/>
                    </a:cubicBezTo>
                    <a:lnTo>
                      <a:pt x="112617" y="148673"/>
                    </a:lnTo>
                    <a:lnTo>
                      <a:pt x="77164" y="177849"/>
                    </a:lnTo>
                    <a:cubicBezTo>
                      <a:pt x="74791" y="179805"/>
                      <a:pt x="71632" y="176649"/>
                      <a:pt x="73585" y="174274"/>
                    </a:cubicBezTo>
                    <a:lnTo>
                      <a:pt x="102694" y="138835"/>
                    </a:lnTo>
                    <a:lnTo>
                      <a:pt x="2276" y="128268"/>
                    </a:lnTo>
                    <a:cubicBezTo>
                      <a:pt x="-761" y="127949"/>
                      <a:pt x="-758" y="123525"/>
                      <a:pt x="2279" y="123210"/>
                    </a:cubicBezTo>
                    <a:lnTo>
                      <a:pt x="102779" y="112772"/>
                    </a:lnTo>
                    <a:lnTo>
                      <a:pt x="73525" y="77119"/>
                    </a:lnTo>
                    <a:cubicBezTo>
                      <a:pt x="71576" y="74743"/>
                      <a:pt x="74732" y="71589"/>
                      <a:pt x="77108" y="73542"/>
                    </a:cubicBezTo>
                    <a:lnTo>
                      <a:pt x="112617" y="102767"/>
                    </a:lnTo>
                    <a:lnTo>
                      <a:pt x="123186" y="2276"/>
                    </a:lnTo>
                    <a:cubicBezTo>
                      <a:pt x="123505" y="-761"/>
                      <a:pt x="127929" y="-758"/>
                      <a:pt x="128243" y="2279"/>
                    </a:cubicBezTo>
                    <a:lnTo>
                      <a:pt x="138680" y="102767"/>
                    </a:lnTo>
                    <a:lnTo>
                      <a:pt x="174192" y="73649"/>
                    </a:lnTo>
                    <a:cubicBezTo>
                      <a:pt x="176572" y="71700"/>
                      <a:pt x="179720" y="74856"/>
                      <a:pt x="177763" y="77230"/>
                    </a:cubicBezTo>
                    <a:lnTo>
                      <a:pt x="148518" y="112772"/>
                    </a:lnTo>
                    <a:lnTo>
                      <a:pt x="249161" y="123210"/>
                    </a:lnTo>
                    <a:cubicBezTo>
                      <a:pt x="252200" y="123525"/>
                      <a:pt x="252200" y="127949"/>
                      <a:pt x="249161" y="1282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0E102452-D7C9-ABDA-200D-BB29415B9869}"/>
                  </a:ext>
                </a:extLst>
              </p:cNvPr>
              <p:cNvSpPr/>
              <p:nvPr/>
            </p:nvSpPr>
            <p:spPr>
              <a:xfrm>
                <a:off x="199673" y="5695266"/>
                <a:ext cx="251437" cy="251443"/>
              </a:xfrm>
              <a:custGeom>
                <a:avLst/>
                <a:gdLst>
                  <a:gd name="connsiteX0" fmla="*/ 249161 w 251437"/>
                  <a:gd name="connsiteY0" fmla="*/ 128268 h 251443"/>
                  <a:gd name="connsiteX1" fmla="*/ 148685 w 251437"/>
                  <a:gd name="connsiteY1" fmla="*/ 138835 h 251443"/>
                  <a:gd name="connsiteX2" fmla="*/ 177802 w 251437"/>
                  <a:gd name="connsiteY2" fmla="*/ 174349 h 251443"/>
                  <a:gd name="connsiteX3" fmla="*/ 174223 w 251437"/>
                  <a:gd name="connsiteY3" fmla="*/ 177924 h 251443"/>
                  <a:gd name="connsiteX4" fmla="*/ 138681 w 251437"/>
                  <a:gd name="connsiteY4" fmla="*/ 148673 h 251443"/>
                  <a:gd name="connsiteX5" fmla="*/ 128244 w 251437"/>
                  <a:gd name="connsiteY5" fmla="*/ 249164 h 251443"/>
                  <a:gd name="connsiteX6" fmla="*/ 123187 w 251437"/>
                  <a:gd name="connsiteY6" fmla="*/ 249167 h 251443"/>
                  <a:gd name="connsiteX7" fmla="*/ 112616 w 251437"/>
                  <a:gd name="connsiteY7" fmla="*/ 148673 h 251443"/>
                  <a:gd name="connsiteX8" fmla="*/ 77165 w 251437"/>
                  <a:gd name="connsiteY8" fmla="*/ 177849 h 251443"/>
                  <a:gd name="connsiteX9" fmla="*/ 73584 w 251437"/>
                  <a:gd name="connsiteY9" fmla="*/ 174274 h 251443"/>
                  <a:gd name="connsiteX10" fmla="*/ 102694 w 251437"/>
                  <a:gd name="connsiteY10" fmla="*/ 138835 h 251443"/>
                  <a:gd name="connsiteX11" fmla="*/ 2277 w 251437"/>
                  <a:gd name="connsiteY11" fmla="*/ 128268 h 251443"/>
                  <a:gd name="connsiteX12" fmla="*/ 2279 w 251437"/>
                  <a:gd name="connsiteY12" fmla="*/ 123210 h 251443"/>
                  <a:gd name="connsiteX13" fmla="*/ 102779 w 251437"/>
                  <a:gd name="connsiteY13" fmla="*/ 112772 h 251443"/>
                  <a:gd name="connsiteX14" fmla="*/ 73525 w 251437"/>
                  <a:gd name="connsiteY14" fmla="*/ 77119 h 251443"/>
                  <a:gd name="connsiteX15" fmla="*/ 77108 w 251437"/>
                  <a:gd name="connsiteY15" fmla="*/ 73542 h 251443"/>
                  <a:gd name="connsiteX16" fmla="*/ 112616 w 251437"/>
                  <a:gd name="connsiteY16" fmla="*/ 102767 h 251443"/>
                  <a:gd name="connsiteX17" fmla="*/ 123187 w 251437"/>
                  <a:gd name="connsiteY17" fmla="*/ 2276 h 251443"/>
                  <a:gd name="connsiteX18" fmla="*/ 128244 w 251437"/>
                  <a:gd name="connsiteY18" fmla="*/ 2279 h 251443"/>
                  <a:gd name="connsiteX19" fmla="*/ 138681 w 251437"/>
                  <a:gd name="connsiteY19" fmla="*/ 102767 h 251443"/>
                  <a:gd name="connsiteX20" fmla="*/ 174191 w 251437"/>
                  <a:gd name="connsiteY20" fmla="*/ 73649 h 251443"/>
                  <a:gd name="connsiteX21" fmla="*/ 177768 w 251437"/>
                  <a:gd name="connsiteY21" fmla="*/ 77230 h 251443"/>
                  <a:gd name="connsiteX22" fmla="*/ 148518 w 251437"/>
                  <a:gd name="connsiteY22" fmla="*/ 112772 h 251443"/>
                  <a:gd name="connsiteX23" fmla="*/ 249159 w 251437"/>
                  <a:gd name="connsiteY23" fmla="*/ 123210 h 251443"/>
                  <a:gd name="connsiteX24" fmla="*/ 249161 w 251437"/>
                  <a:gd name="connsiteY24" fmla="*/ 128268 h 25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1437" h="251443">
                    <a:moveTo>
                      <a:pt x="249161" y="128268"/>
                    </a:moveTo>
                    <a:lnTo>
                      <a:pt x="148685" y="138835"/>
                    </a:lnTo>
                    <a:lnTo>
                      <a:pt x="177802" y="174349"/>
                    </a:lnTo>
                    <a:cubicBezTo>
                      <a:pt x="179751" y="176726"/>
                      <a:pt x="176596" y="179879"/>
                      <a:pt x="174223" y="177924"/>
                    </a:cubicBezTo>
                    <a:lnTo>
                      <a:pt x="138681" y="148673"/>
                    </a:lnTo>
                    <a:lnTo>
                      <a:pt x="128244" y="249164"/>
                    </a:lnTo>
                    <a:cubicBezTo>
                      <a:pt x="127930" y="252201"/>
                      <a:pt x="123506" y="252204"/>
                      <a:pt x="123187" y="249167"/>
                    </a:cubicBezTo>
                    <a:lnTo>
                      <a:pt x="112616" y="148673"/>
                    </a:lnTo>
                    <a:lnTo>
                      <a:pt x="77165" y="177849"/>
                    </a:lnTo>
                    <a:cubicBezTo>
                      <a:pt x="74791" y="179805"/>
                      <a:pt x="71632" y="176649"/>
                      <a:pt x="73584" y="174274"/>
                    </a:cubicBezTo>
                    <a:lnTo>
                      <a:pt x="102694" y="138835"/>
                    </a:lnTo>
                    <a:lnTo>
                      <a:pt x="2277" y="128268"/>
                    </a:lnTo>
                    <a:cubicBezTo>
                      <a:pt x="-760" y="127949"/>
                      <a:pt x="-758" y="123525"/>
                      <a:pt x="2279" y="123210"/>
                    </a:cubicBezTo>
                    <a:lnTo>
                      <a:pt x="102779" y="112772"/>
                    </a:lnTo>
                    <a:lnTo>
                      <a:pt x="73525" y="77119"/>
                    </a:lnTo>
                    <a:cubicBezTo>
                      <a:pt x="71576" y="74743"/>
                      <a:pt x="74732" y="71589"/>
                      <a:pt x="77108" y="73542"/>
                    </a:cubicBezTo>
                    <a:lnTo>
                      <a:pt x="112616" y="102767"/>
                    </a:lnTo>
                    <a:lnTo>
                      <a:pt x="123187" y="2276"/>
                    </a:lnTo>
                    <a:cubicBezTo>
                      <a:pt x="123506" y="-761"/>
                      <a:pt x="127930" y="-758"/>
                      <a:pt x="128244" y="2279"/>
                    </a:cubicBezTo>
                    <a:lnTo>
                      <a:pt x="138681" y="102767"/>
                    </a:lnTo>
                    <a:lnTo>
                      <a:pt x="174191" y="73649"/>
                    </a:lnTo>
                    <a:cubicBezTo>
                      <a:pt x="176570" y="71700"/>
                      <a:pt x="179721" y="74856"/>
                      <a:pt x="177768" y="77230"/>
                    </a:cubicBezTo>
                    <a:lnTo>
                      <a:pt x="148518" y="112772"/>
                    </a:lnTo>
                    <a:lnTo>
                      <a:pt x="249159" y="123210"/>
                    </a:lnTo>
                    <a:cubicBezTo>
                      <a:pt x="252196" y="123525"/>
                      <a:pt x="252198" y="127949"/>
                      <a:pt x="249161" y="1282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87610EBD-C8FF-36F6-244B-6F69CA4BC36A}"/>
                  </a:ext>
                </a:extLst>
              </p:cNvPr>
              <p:cNvSpPr/>
              <p:nvPr/>
            </p:nvSpPr>
            <p:spPr>
              <a:xfrm>
                <a:off x="270676" y="6530314"/>
                <a:ext cx="251438" cy="251441"/>
              </a:xfrm>
              <a:custGeom>
                <a:avLst/>
                <a:gdLst>
                  <a:gd name="connsiteX0" fmla="*/ 249162 w 251438"/>
                  <a:gd name="connsiteY0" fmla="*/ 128263 h 251441"/>
                  <a:gd name="connsiteX1" fmla="*/ 148685 w 251438"/>
                  <a:gd name="connsiteY1" fmla="*/ 138834 h 251441"/>
                  <a:gd name="connsiteX2" fmla="*/ 177803 w 251438"/>
                  <a:gd name="connsiteY2" fmla="*/ 174353 h 251441"/>
                  <a:gd name="connsiteX3" fmla="*/ 174223 w 251438"/>
                  <a:gd name="connsiteY3" fmla="*/ 177927 h 251441"/>
                  <a:gd name="connsiteX4" fmla="*/ 138680 w 251438"/>
                  <a:gd name="connsiteY4" fmla="*/ 148673 h 251441"/>
                  <a:gd name="connsiteX5" fmla="*/ 128244 w 251438"/>
                  <a:gd name="connsiteY5" fmla="*/ 249161 h 251441"/>
                  <a:gd name="connsiteX6" fmla="*/ 123186 w 251438"/>
                  <a:gd name="connsiteY6" fmla="*/ 249172 h 251441"/>
                  <a:gd name="connsiteX7" fmla="*/ 112617 w 251438"/>
                  <a:gd name="connsiteY7" fmla="*/ 148673 h 251441"/>
                  <a:gd name="connsiteX8" fmla="*/ 77165 w 251438"/>
                  <a:gd name="connsiteY8" fmla="*/ 177851 h 251441"/>
                  <a:gd name="connsiteX9" fmla="*/ 73585 w 251438"/>
                  <a:gd name="connsiteY9" fmla="*/ 174276 h 251441"/>
                  <a:gd name="connsiteX10" fmla="*/ 102694 w 251438"/>
                  <a:gd name="connsiteY10" fmla="*/ 138834 h 251441"/>
                  <a:gd name="connsiteX11" fmla="*/ 2277 w 251438"/>
                  <a:gd name="connsiteY11" fmla="*/ 128263 h 251441"/>
                  <a:gd name="connsiteX12" fmla="*/ 2279 w 251438"/>
                  <a:gd name="connsiteY12" fmla="*/ 123212 h 251441"/>
                  <a:gd name="connsiteX13" fmla="*/ 102779 w 251438"/>
                  <a:gd name="connsiteY13" fmla="*/ 112772 h 251441"/>
                  <a:gd name="connsiteX14" fmla="*/ 73526 w 251438"/>
                  <a:gd name="connsiteY14" fmla="*/ 77123 h 251441"/>
                  <a:gd name="connsiteX15" fmla="*/ 77108 w 251438"/>
                  <a:gd name="connsiteY15" fmla="*/ 73537 h 251441"/>
                  <a:gd name="connsiteX16" fmla="*/ 112617 w 251438"/>
                  <a:gd name="connsiteY16" fmla="*/ 102769 h 251441"/>
                  <a:gd name="connsiteX17" fmla="*/ 123186 w 251438"/>
                  <a:gd name="connsiteY17" fmla="*/ 2276 h 251441"/>
                  <a:gd name="connsiteX18" fmla="*/ 128244 w 251438"/>
                  <a:gd name="connsiteY18" fmla="*/ 2279 h 251441"/>
                  <a:gd name="connsiteX19" fmla="*/ 138680 w 251438"/>
                  <a:gd name="connsiteY19" fmla="*/ 102769 h 251441"/>
                  <a:gd name="connsiteX20" fmla="*/ 174192 w 251438"/>
                  <a:gd name="connsiteY20" fmla="*/ 73646 h 251441"/>
                  <a:gd name="connsiteX21" fmla="*/ 177769 w 251438"/>
                  <a:gd name="connsiteY21" fmla="*/ 77232 h 251441"/>
                  <a:gd name="connsiteX22" fmla="*/ 148518 w 251438"/>
                  <a:gd name="connsiteY22" fmla="*/ 112772 h 251441"/>
                  <a:gd name="connsiteX23" fmla="*/ 249159 w 251438"/>
                  <a:gd name="connsiteY23" fmla="*/ 123212 h 251441"/>
                  <a:gd name="connsiteX24" fmla="*/ 249162 w 251438"/>
                  <a:gd name="connsiteY24" fmla="*/ 128263 h 25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51438" h="251441">
                    <a:moveTo>
                      <a:pt x="249162" y="128263"/>
                    </a:moveTo>
                    <a:lnTo>
                      <a:pt x="148685" y="138834"/>
                    </a:lnTo>
                    <a:lnTo>
                      <a:pt x="177803" y="174353"/>
                    </a:lnTo>
                    <a:cubicBezTo>
                      <a:pt x="179752" y="176725"/>
                      <a:pt x="176596" y="179873"/>
                      <a:pt x="174223" y="177927"/>
                    </a:cubicBezTo>
                    <a:lnTo>
                      <a:pt x="138680" y="148673"/>
                    </a:lnTo>
                    <a:lnTo>
                      <a:pt x="128244" y="249161"/>
                    </a:lnTo>
                    <a:cubicBezTo>
                      <a:pt x="127930" y="252200"/>
                      <a:pt x="123505" y="252200"/>
                      <a:pt x="123186" y="249172"/>
                    </a:cubicBezTo>
                    <a:lnTo>
                      <a:pt x="112617" y="148673"/>
                    </a:lnTo>
                    <a:lnTo>
                      <a:pt x="77165" y="177851"/>
                    </a:lnTo>
                    <a:cubicBezTo>
                      <a:pt x="74792" y="179808"/>
                      <a:pt x="71632" y="176648"/>
                      <a:pt x="73585" y="174276"/>
                    </a:cubicBezTo>
                    <a:lnTo>
                      <a:pt x="102694" y="138834"/>
                    </a:lnTo>
                    <a:lnTo>
                      <a:pt x="2277" y="128263"/>
                    </a:lnTo>
                    <a:cubicBezTo>
                      <a:pt x="-761" y="127946"/>
                      <a:pt x="-758" y="123529"/>
                      <a:pt x="2279" y="123212"/>
                    </a:cubicBezTo>
                    <a:lnTo>
                      <a:pt x="102779" y="112772"/>
                    </a:lnTo>
                    <a:lnTo>
                      <a:pt x="73526" y="77123"/>
                    </a:lnTo>
                    <a:cubicBezTo>
                      <a:pt x="71577" y="74739"/>
                      <a:pt x="74732" y="71591"/>
                      <a:pt x="77108" y="73537"/>
                    </a:cubicBezTo>
                    <a:lnTo>
                      <a:pt x="112617" y="102769"/>
                    </a:lnTo>
                    <a:lnTo>
                      <a:pt x="123186" y="2276"/>
                    </a:lnTo>
                    <a:cubicBezTo>
                      <a:pt x="123505" y="-761"/>
                      <a:pt x="127930" y="-758"/>
                      <a:pt x="128244" y="2279"/>
                    </a:cubicBezTo>
                    <a:lnTo>
                      <a:pt x="138680" y="102769"/>
                    </a:lnTo>
                    <a:lnTo>
                      <a:pt x="174192" y="73646"/>
                    </a:lnTo>
                    <a:cubicBezTo>
                      <a:pt x="176571" y="71700"/>
                      <a:pt x="179721" y="74860"/>
                      <a:pt x="177769" y="77232"/>
                    </a:cubicBezTo>
                    <a:lnTo>
                      <a:pt x="148518" y="112772"/>
                    </a:lnTo>
                    <a:lnTo>
                      <a:pt x="249159" y="123212"/>
                    </a:lnTo>
                    <a:cubicBezTo>
                      <a:pt x="252197" y="123529"/>
                      <a:pt x="252199" y="127946"/>
                      <a:pt x="249162" y="1282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3" name="Picture 2">
              <a:extLst>
                <a:ext uri="{FF2B5EF4-FFF2-40B4-BE49-F238E27FC236}">
                  <a16:creationId xmlns:a16="http://schemas.microsoft.com/office/drawing/2014/main" xmlns="" id="{F6224448-0D0B-25E2-712C-224E7DA03037}"/>
                </a:ext>
              </a:extLst>
            </p:cNvPr>
            <p:cNvGrpSpPr/>
            <p:nvPr/>
          </p:nvGrpSpPr>
          <p:grpSpPr>
            <a:xfrm>
              <a:off x="903262" y="5977278"/>
              <a:ext cx="19863" cy="119483"/>
              <a:chOff x="903262" y="5977278"/>
              <a:chExt cx="19863" cy="119483"/>
            </a:xfrm>
            <a:solidFill>
              <a:srgbClr val="FFFFFF"/>
            </a:solidFill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B9394871-C539-A181-D5C2-3065C92A4BD8}"/>
                  </a:ext>
                </a:extLst>
              </p:cNvPr>
              <p:cNvSpPr/>
              <p:nvPr/>
            </p:nvSpPr>
            <p:spPr>
              <a:xfrm>
                <a:off x="903262" y="5977278"/>
                <a:ext cx="19863" cy="27002"/>
              </a:xfrm>
              <a:custGeom>
                <a:avLst/>
                <a:gdLst>
                  <a:gd name="connsiteX0" fmla="*/ 9932 w 19863"/>
                  <a:gd name="connsiteY0" fmla="*/ 27002 h 27002"/>
                  <a:gd name="connsiteX1" fmla="*/ 0 w 19863"/>
                  <a:gd name="connsiteY1" fmla="*/ 17070 h 27002"/>
                  <a:gd name="connsiteX2" fmla="*/ 0 w 19863"/>
                  <a:gd name="connsiteY2" fmla="*/ 9932 h 27002"/>
                  <a:gd name="connsiteX3" fmla="*/ 9932 w 19863"/>
                  <a:gd name="connsiteY3" fmla="*/ 0 h 27002"/>
                  <a:gd name="connsiteX4" fmla="*/ 19864 w 19863"/>
                  <a:gd name="connsiteY4" fmla="*/ 9932 h 27002"/>
                  <a:gd name="connsiteX5" fmla="*/ 19864 w 19863"/>
                  <a:gd name="connsiteY5" fmla="*/ 17070 h 27002"/>
                  <a:gd name="connsiteX6" fmla="*/ 9932 w 19863"/>
                  <a:gd name="connsiteY6" fmla="*/ 27002 h 27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63" h="27002">
                    <a:moveTo>
                      <a:pt x="9932" y="27002"/>
                    </a:moveTo>
                    <a:cubicBezTo>
                      <a:pt x="4447" y="27002"/>
                      <a:pt x="0" y="22555"/>
                      <a:pt x="0" y="17070"/>
                    </a:cubicBezTo>
                    <a:lnTo>
                      <a:pt x="0" y="9932"/>
                    </a:lnTo>
                    <a:cubicBezTo>
                      <a:pt x="0" y="4446"/>
                      <a:pt x="4447" y="0"/>
                      <a:pt x="9932" y="0"/>
                    </a:cubicBezTo>
                    <a:cubicBezTo>
                      <a:pt x="15418" y="0"/>
                      <a:pt x="19864" y="4446"/>
                      <a:pt x="19864" y="9932"/>
                    </a:cubicBezTo>
                    <a:lnTo>
                      <a:pt x="19864" y="17070"/>
                    </a:lnTo>
                    <a:cubicBezTo>
                      <a:pt x="19864" y="22555"/>
                      <a:pt x="15418" y="27002"/>
                      <a:pt x="9932" y="270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B183DD90-2336-3B0A-7DC6-DB602D7B1302}"/>
                  </a:ext>
                </a:extLst>
              </p:cNvPr>
              <p:cNvSpPr/>
              <p:nvPr/>
            </p:nvSpPr>
            <p:spPr>
              <a:xfrm>
                <a:off x="903262" y="6015662"/>
                <a:ext cx="19863" cy="81099"/>
              </a:xfrm>
              <a:custGeom>
                <a:avLst/>
                <a:gdLst>
                  <a:gd name="connsiteX0" fmla="*/ 9932 w 19863"/>
                  <a:gd name="connsiteY0" fmla="*/ 81100 h 81099"/>
                  <a:gd name="connsiteX1" fmla="*/ 0 w 19863"/>
                  <a:gd name="connsiteY1" fmla="*/ 71168 h 81099"/>
                  <a:gd name="connsiteX2" fmla="*/ 0 w 19863"/>
                  <a:gd name="connsiteY2" fmla="*/ 9932 h 81099"/>
                  <a:gd name="connsiteX3" fmla="*/ 9932 w 19863"/>
                  <a:gd name="connsiteY3" fmla="*/ 0 h 81099"/>
                  <a:gd name="connsiteX4" fmla="*/ 19864 w 19863"/>
                  <a:gd name="connsiteY4" fmla="*/ 9932 h 81099"/>
                  <a:gd name="connsiteX5" fmla="*/ 19864 w 19863"/>
                  <a:gd name="connsiteY5" fmla="*/ 71168 h 81099"/>
                  <a:gd name="connsiteX6" fmla="*/ 9932 w 19863"/>
                  <a:gd name="connsiteY6" fmla="*/ 81100 h 8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63" h="81099">
                    <a:moveTo>
                      <a:pt x="9932" y="81100"/>
                    </a:moveTo>
                    <a:cubicBezTo>
                      <a:pt x="4447" y="81100"/>
                      <a:pt x="0" y="76653"/>
                      <a:pt x="0" y="71168"/>
                    </a:cubicBezTo>
                    <a:lnTo>
                      <a:pt x="0" y="9932"/>
                    </a:lnTo>
                    <a:cubicBezTo>
                      <a:pt x="0" y="4446"/>
                      <a:pt x="4447" y="0"/>
                      <a:pt x="9932" y="0"/>
                    </a:cubicBezTo>
                    <a:cubicBezTo>
                      <a:pt x="15418" y="0"/>
                      <a:pt x="19864" y="4446"/>
                      <a:pt x="19864" y="9932"/>
                    </a:cubicBezTo>
                    <a:lnTo>
                      <a:pt x="19864" y="71168"/>
                    </a:lnTo>
                    <a:cubicBezTo>
                      <a:pt x="19864" y="76653"/>
                      <a:pt x="15418" y="81100"/>
                      <a:pt x="9932" y="81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B61569C3-419A-A0BD-0D36-39D20C889E85}"/>
                </a:ext>
              </a:extLst>
            </p:cNvPr>
            <p:cNvSpPr/>
            <p:nvPr/>
          </p:nvSpPr>
          <p:spPr>
            <a:xfrm>
              <a:off x="636721" y="6436329"/>
              <a:ext cx="71933" cy="71933"/>
            </a:xfrm>
            <a:custGeom>
              <a:avLst/>
              <a:gdLst>
                <a:gd name="connsiteX0" fmla="*/ 58867 w 71933"/>
                <a:gd name="connsiteY0" fmla="*/ 69693 h 71933"/>
                <a:gd name="connsiteX1" fmla="*/ 2242 w 71933"/>
                <a:gd name="connsiteY1" fmla="*/ 13068 h 71933"/>
                <a:gd name="connsiteX2" fmla="*/ 2242 w 71933"/>
                <a:gd name="connsiteY2" fmla="*/ 2242 h 71933"/>
                <a:gd name="connsiteX3" fmla="*/ 13067 w 71933"/>
                <a:gd name="connsiteY3" fmla="*/ 2242 h 71933"/>
                <a:gd name="connsiteX4" fmla="*/ 69692 w 71933"/>
                <a:gd name="connsiteY4" fmla="*/ 58865 h 71933"/>
                <a:gd name="connsiteX5" fmla="*/ 69692 w 71933"/>
                <a:gd name="connsiteY5" fmla="*/ 69693 h 71933"/>
                <a:gd name="connsiteX6" fmla="*/ 58867 w 71933"/>
                <a:gd name="connsiteY6" fmla="*/ 69693 h 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33" h="71933">
                  <a:moveTo>
                    <a:pt x="58867" y="69693"/>
                  </a:moveTo>
                  <a:lnTo>
                    <a:pt x="2242" y="13068"/>
                  </a:lnTo>
                  <a:cubicBezTo>
                    <a:pt x="-747" y="10078"/>
                    <a:pt x="-747" y="5232"/>
                    <a:pt x="2242" y="2242"/>
                  </a:cubicBezTo>
                  <a:cubicBezTo>
                    <a:pt x="5231" y="-747"/>
                    <a:pt x="10079" y="-747"/>
                    <a:pt x="13067" y="2242"/>
                  </a:cubicBezTo>
                  <a:lnTo>
                    <a:pt x="69692" y="58865"/>
                  </a:lnTo>
                  <a:cubicBezTo>
                    <a:pt x="72681" y="61856"/>
                    <a:pt x="72681" y="66703"/>
                    <a:pt x="69692" y="69693"/>
                  </a:cubicBezTo>
                  <a:cubicBezTo>
                    <a:pt x="66705" y="72680"/>
                    <a:pt x="61856" y="72681"/>
                    <a:pt x="58867" y="69693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7" name="Picture 5">
            <a:extLst>
              <a:ext uri="{FF2B5EF4-FFF2-40B4-BE49-F238E27FC236}">
                <a16:creationId xmlns:a16="http://schemas.microsoft.com/office/drawing/2014/main" xmlns="" id="{5FD7C229-450A-6050-14A7-4E8BB95CCEF4}"/>
              </a:ext>
            </a:extLst>
          </p:cNvPr>
          <p:cNvGrpSpPr/>
          <p:nvPr/>
        </p:nvGrpSpPr>
        <p:grpSpPr>
          <a:xfrm>
            <a:off x="10830955" y="5347853"/>
            <a:ext cx="1399307" cy="1399308"/>
            <a:chOff x="10830955" y="5347853"/>
            <a:chExt cx="1399307" cy="139930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57B8E8A2-D408-5C20-31FA-CF69443BC54A}"/>
                </a:ext>
              </a:extLst>
            </p:cNvPr>
            <p:cNvSpPr/>
            <p:nvPr/>
          </p:nvSpPr>
          <p:spPr>
            <a:xfrm>
              <a:off x="10830955" y="5347853"/>
              <a:ext cx="1399307" cy="1399308"/>
            </a:xfrm>
            <a:custGeom>
              <a:avLst/>
              <a:gdLst>
                <a:gd name="connsiteX0" fmla="*/ 1399307 w 1399307"/>
                <a:gd name="connsiteY0" fmla="*/ 699600 h 1399308"/>
                <a:gd name="connsiteX1" fmla="*/ 699710 w 1399307"/>
                <a:gd name="connsiteY1" fmla="*/ 1399308 h 1399308"/>
                <a:gd name="connsiteX2" fmla="*/ 0 w 1399307"/>
                <a:gd name="connsiteY2" fmla="*/ 699600 h 1399308"/>
                <a:gd name="connsiteX3" fmla="*/ 699710 w 1399307"/>
                <a:gd name="connsiteY3" fmla="*/ 0 h 1399308"/>
                <a:gd name="connsiteX4" fmla="*/ 1399307 w 1399307"/>
                <a:gd name="connsiteY4" fmla="*/ 699600 h 139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307" h="1399308">
                  <a:moveTo>
                    <a:pt x="1399307" y="699600"/>
                  </a:moveTo>
                  <a:cubicBezTo>
                    <a:pt x="1399307" y="1086017"/>
                    <a:pt x="1086125" y="1399308"/>
                    <a:pt x="699710" y="1399308"/>
                  </a:cubicBezTo>
                  <a:cubicBezTo>
                    <a:pt x="313297" y="1399308"/>
                    <a:pt x="0" y="1086017"/>
                    <a:pt x="0" y="699600"/>
                  </a:cubicBezTo>
                  <a:cubicBezTo>
                    <a:pt x="0" y="313187"/>
                    <a:pt x="313297" y="0"/>
                    <a:pt x="699710" y="0"/>
                  </a:cubicBezTo>
                  <a:cubicBezTo>
                    <a:pt x="1086125" y="0"/>
                    <a:pt x="1399307" y="313187"/>
                    <a:pt x="1399307" y="699600"/>
                  </a:cubicBezTo>
                  <a:close/>
                </a:path>
              </a:pathLst>
            </a:custGeom>
            <a:solidFill>
              <a:srgbClr val="FFBC50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35DD0AA3-09BE-F485-0145-03EF08DBFBBB}"/>
                </a:ext>
              </a:extLst>
            </p:cNvPr>
            <p:cNvSpPr/>
            <p:nvPr/>
          </p:nvSpPr>
          <p:spPr>
            <a:xfrm>
              <a:off x="10992634" y="5509533"/>
              <a:ext cx="1075953" cy="1075953"/>
            </a:xfrm>
            <a:custGeom>
              <a:avLst/>
              <a:gdLst>
                <a:gd name="connsiteX0" fmla="*/ 1075953 w 1075953"/>
                <a:gd name="connsiteY0" fmla="*/ 537975 h 1075953"/>
                <a:gd name="connsiteX1" fmla="*/ 1075855 w 1075953"/>
                <a:gd name="connsiteY1" fmla="*/ 547748 h 1075953"/>
                <a:gd name="connsiteX2" fmla="*/ 537975 w 1075953"/>
                <a:gd name="connsiteY2" fmla="*/ 1075953 h 1075953"/>
                <a:gd name="connsiteX3" fmla="*/ 9684 w 1075953"/>
                <a:gd name="connsiteY3" fmla="*/ 639741 h 1075953"/>
                <a:gd name="connsiteX4" fmla="*/ 0 w 1075953"/>
                <a:gd name="connsiteY4" fmla="*/ 537975 h 1075953"/>
                <a:gd name="connsiteX5" fmla="*/ 537975 w 1075953"/>
                <a:gd name="connsiteY5" fmla="*/ 0 h 1075953"/>
                <a:gd name="connsiteX6" fmla="*/ 1075953 w 1075953"/>
                <a:gd name="connsiteY6" fmla="*/ 537975 h 1075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5953" h="1075953">
                  <a:moveTo>
                    <a:pt x="1075953" y="537975"/>
                  </a:moveTo>
                  <a:cubicBezTo>
                    <a:pt x="1075953" y="541203"/>
                    <a:pt x="1075953" y="544520"/>
                    <a:pt x="1075855" y="547748"/>
                  </a:cubicBezTo>
                  <a:cubicBezTo>
                    <a:pt x="1070662" y="840496"/>
                    <a:pt x="831889" y="1075953"/>
                    <a:pt x="537975" y="1075953"/>
                  </a:cubicBezTo>
                  <a:cubicBezTo>
                    <a:pt x="275622" y="1075953"/>
                    <a:pt x="57203" y="888286"/>
                    <a:pt x="9684" y="639741"/>
                  </a:cubicBezTo>
                  <a:cubicBezTo>
                    <a:pt x="3317" y="606836"/>
                    <a:pt x="0" y="572764"/>
                    <a:pt x="0" y="537975"/>
                  </a:cubicBezTo>
                  <a:cubicBezTo>
                    <a:pt x="0" y="240922"/>
                    <a:pt x="240833" y="0"/>
                    <a:pt x="537975" y="0"/>
                  </a:cubicBezTo>
                  <a:cubicBezTo>
                    <a:pt x="835115" y="0"/>
                    <a:pt x="1075953" y="240922"/>
                    <a:pt x="1075953" y="537975"/>
                  </a:cubicBezTo>
                  <a:close/>
                </a:path>
              </a:pathLst>
            </a:custGeom>
            <a:solidFill>
              <a:srgbClr val="FFB32C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0" name="Picture 5">
              <a:extLst>
                <a:ext uri="{FF2B5EF4-FFF2-40B4-BE49-F238E27FC236}">
                  <a16:creationId xmlns:a16="http://schemas.microsoft.com/office/drawing/2014/main" xmlns="" id="{9169FC7A-B1D8-252E-A2FF-6E7358F9D3B8}"/>
                </a:ext>
              </a:extLst>
            </p:cNvPr>
            <p:cNvGrpSpPr/>
            <p:nvPr/>
          </p:nvGrpSpPr>
          <p:grpSpPr>
            <a:xfrm>
              <a:off x="11034087" y="5488420"/>
              <a:ext cx="993045" cy="1118176"/>
              <a:chOff x="11034087" y="5488420"/>
              <a:chExt cx="993045" cy="1118176"/>
            </a:xfrm>
          </p:grpSpPr>
          <p:grpSp>
            <p:nvGrpSpPr>
              <p:cNvPr id="81" name="Picture 5">
                <a:extLst>
                  <a:ext uri="{FF2B5EF4-FFF2-40B4-BE49-F238E27FC236}">
                    <a16:creationId xmlns:a16="http://schemas.microsoft.com/office/drawing/2014/main" xmlns="" id="{2AAE54EC-BBD6-2A7D-EF63-FD097986E4A6}"/>
                  </a:ext>
                </a:extLst>
              </p:cNvPr>
              <p:cNvGrpSpPr/>
              <p:nvPr/>
            </p:nvGrpSpPr>
            <p:grpSpPr>
              <a:xfrm>
                <a:off x="11034087" y="5488420"/>
                <a:ext cx="993045" cy="1118176"/>
                <a:chOff x="11034087" y="5488420"/>
                <a:chExt cx="993045" cy="1118176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xmlns="" id="{E2A4ECC8-C4E5-E564-7AF1-545478C4F730}"/>
                    </a:ext>
                  </a:extLst>
                </p:cNvPr>
                <p:cNvSpPr/>
                <p:nvPr/>
              </p:nvSpPr>
              <p:spPr>
                <a:xfrm>
                  <a:off x="11034087" y="5488420"/>
                  <a:ext cx="993045" cy="559087"/>
                </a:xfrm>
                <a:custGeom>
                  <a:avLst/>
                  <a:gdLst>
                    <a:gd name="connsiteX0" fmla="*/ 686554 w 993045"/>
                    <a:gd name="connsiteY0" fmla="*/ 0 h 559087"/>
                    <a:gd name="connsiteX1" fmla="*/ 993046 w 993045"/>
                    <a:gd name="connsiteY1" fmla="*/ 559088 h 559087"/>
                    <a:gd name="connsiteX2" fmla="*/ 0 w 993045"/>
                    <a:gd name="connsiteY2" fmla="*/ 559088 h 559087"/>
                    <a:gd name="connsiteX3" fmla="*/ 306490 w 993045"/>
                    <a:gd name="connsiteY3" fmla="*/ 0 h 559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045" h="559087">
                      <a:moveTo>
                        <a:pt x="686554" y="0"/>
                      </a:moveTo>
                      <a:lnTo>
                        <a:pt x="993046" y="559088"/>
                      </a:lnTo>
                      <a:lnTo>
                        <a:pt x="0" y="559088"/>
                      </a:lnTo>
                      <a:lnTo>
                        <a:pt x="306490" y="0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xmlns="" id="{6CB18CD0-AF85-7166-EBBF-ACAD1DD2189C}"/>
                    </a:ext>
                  </a:extLst>
                </p:cNvPr>
                <p:cNvSpPr/>
                <p:nvPr/>
              </p:nvSpPr>
              <p:spPr>
                <a:xfrm>
                  <a:off x="11167859" y="5488420"/>
                  <a:ext cx="725498" cy="559087"/>
                </a:xfrm>
                <a:custGeom>
                  <a:avLst/>
                  <a:gdLst>
                    <a:gd name="connsiteX0" fmla="*/ 552782 w 725498"/>
                    <a:gd name="connsiteY0" fmla="*/ 0 h 559087"/>
                    <a:gd name="connsiteX1" fmla="*/ 725498 w 725498"/>
                    <a:gd name="connsiteY1" fmla="*/ 559088 h 559087"/>
                    <a:gd name="connsiteX2" fmla="*/ 0 w 725498"/>
                    <a:gd name="connsiteY2" fmla="*/ 559088 h 559087"/>
                    <a:gd name="connsiteX3" fmla="*/ 172718 w 725498"/>
                    <a:gd name="connsiteY3" fmla="*/ 0 h 559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5498" h="559087">
                      <a:moveTo>
                        <a:pt x="552782" y="0"/>
                      </a:moveTo>
                      <a:lnTo>
                        <a:pt x="725498" y="559088"/>
                      </a:lnTo>
                      <a:lnTo>
                        <a:pt x="0" y="559088"/>
                      </a:lnTo>
                      <a:lnTo>
                        <a:pt x="172718" y="0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xmlns="" id="{22F96DB7-9C05-7449-B021-26A29CB41EDF}"/>
                    </a:ext>
                  </a:extLst>
                </p:cNvPr>
                <p:cNvSpPr/>
                <p:nvPr/>
              </p:nvSpPr>
              <p:spPr>
                <a:xfrm>
                  <a:off x="11328271" y="5488420"/>
                  <a:ext cx="404676" cy="559087"/>
                </a:xfrm>
                <a:custGeom>
                  <a:avLst/>
                  <a:gdLst>
                    <a:gd name="connsiteX0" fmla="*/ 404676 w 404676"/>
                    <a:gd name="connsiteY0" fmla="*/ 559088 h 559087"/>
                    <a:gd name="connsiteX1" fmla="*/ 0 w 404676"/>
                    <a:gd name="connsiteY1" fmla="*/ 559088 h 559087"/>
                    <a:gd name="connsiteX2" fmla="*/ 202464 w 404676"/>
                    <a:gd name="connsiteY2" fmla="*/ 0 h 559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676" h="559087">
                      <a:moveTo>
                        <a:pt x="404676" y="559088"/>
                      </a:moveTo>
                      <a:lnTo>
                        <a:pt x="0" y="559088"/>
                      </a:lnTo>
                      <a:lnTo>
                        <a:pt x="202464" y="0"/>
                      </a:lnTo>
                      <a:close/>
                    </a:path>
                  </a:pathLst>
                </a:custGeom>
                <a:solidFill>
                  <a:srgbClr val="43A1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xmlns="" id="{B1FA4934-C01A-74EA-34E4-5DB2DBED14CB}"/>
                    </a:ext>
                  </a:extLst>
                </p:cNvPr>
                <p:cNvSpPr/>
                <p:nvPr/>
              </p:nvSpPr>
              <p:spPr>
                <a:xfrm>
                  <a:off x="11034087" y="6047507"/>
                  <a:ext cx="993045" cy="559088"/>
                </a:xfrm>
                <a:custGeom>
                  <a:avLst/>
                  <a:gdLst>
                    <a:gd name="connsiteX0" fmla="*/ 306490 w 993045"/>
                    <a:gd name="connsiteY0" fmla="*/ 559089 h 559088"/>
                    <a:gd name="connsiteX1" fmla="*/ 0 w 993045"/>
                    <a:gd name="connsiteY1" fmla="*/ 0 h 559088"/>
                    <a:gd name="connsiteX2" fmla="*/ 993046 w 993045"/>
                    <a:gd name="connsiteY2" fmla="*/ 0 h 559088"/>
                    <a:gd name="connsiteX3" fmla="*/ 686554 w 993045"/>
                    <a:gd name="connsiteY3" fmla="*/ 559089 h 55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045" h="559088">
                      <a:moveTo>
                        <a:pt x="306490" y="559089"/>
                      </a:moveTo>
                      <a:lnTo>
                        <a:pt x="0" y="0"/>
                      </a:lnTo>
                      <a:lnTo>
                        <a:pt x="993046" y="0"/>
                      </a:lnTo>
                      <a:lnTo>
                        <a:pt x="686554" y="559089"/>
                      </a:lnTo>
                      <a:close/>
                    </a:path>
                  </a:pathLst>
                </a:custGeom>
                <a:solidFill>
                  <a:srgbClr val="1273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xmlns="" id="{B873B3D4-3F42-F742-AB92-AAA5F063B896}"/>
                    </a:ext>
                  </a:extLst>
                </p:cNvPr>
                <p:cNvSpPr/>
                <p:nvPr/>
              </p:nvSpPr>
              <p:spPr>
                <a:xfrm>
                  <a:off x="11167859" y="6047507"/>
                  <a:ext cx="725498" cy="559088"/>
                </a:xfrm>
                <a:custGeom>
                  <a:avLst/>
                  <a:gdLst>
                    <a:gd name="connsiteX0" fmla="*/ 172718 w 725498"/>
                    <a:gd name="connsiteY0" fmla="*/ 559089 h 559088"/>
                    <a:gd name="connsiteX1" fmla="*/ 0 w 725498"/>
                    <a:gd name="connsiteY1" fmla="*/ 0 h 559088"/>
                    <a:gd name="connsiteX2" fmla="*/ 725498 w 725498"/>
                    <a:gd name="connsiteY2" fmla="*/ 0 h 559088"/>
                    <a:gd name="connsiteX3" fmla="*/ 552782 w 725498"/>
                    <a:gd name="connsiteY3" fmla="*/ 559089 h 55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5498" h="559088">
                      <a:moveTo>
                        <a:pt x="172718" y="559089"/>
                      </a:moveTo>
                      <a:lnTo>
                        <a:pt x="0" y="0"/>
                      </a:lnTo>
                      <a:lnTo>
                        <a:pt x="725498" y="0"/>
                      </a:lnTo>
                      <a:lnTo>
                        <a:pt x="552782" y="559089"/>
                      </a:lnTo>
                      <a:close/>
                    </a:path>
                  </a:pathLst>
                </a:custGeom>
                <a:solidFill>
                  <a:srgbClr val="43A1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A3A0BF61-2DF7-8A85-14A5-10DD21A6EBFA}"/>
                    </a:ext>
                  </a:extLst>
                </p:cNvPr>
                <p:cNvSpPr/>
                <p:nvPr/>
              </p:nvSpPr>
              <p:spPr>
                <a:xfrm>
                  <a:off x="11328270" y="6047507"/>
                  <a:ext cx="404677" cy="559088"/>
                </a:xfrm>
                <a:custGeom>
                  <a:avLst/>
                  <a:gdLst>
                    <a:gd name="connsiteX0" fmla="*/ 0 w 404677"/>
                    <a:gd name="connsiteY0" fmla="*/ 0 h 559088"/>
                    <a:gd name="connsiteX1" fmla="*/ 404677 w 404677"/>
                    <a:gd name="connsiteY1" fmla="*/ 0 h 559088"/>
                    <a:gd name="connsiteX2" fmla="*/ 202213 w 404677"/>
                    <a:gd name="connsiteY2" fmla="*/ 559089 h 55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677" h="559088">
                      <a:moveTo>
                        <a:pt x="0" y="0"/>
                      </a:moveTo>
                      <a:lnTo>
                        <a:pt x="404677" y="0"/>
                      </a:lnTo>
                      <a:lnTo>
                        <a:pt x="202213" y="559089"/>
                      </a:lnTo>
                      <a:close/>
                    </a:path>
                  </a:pathLst>
                </a:custGeom>
                <a:solidFill>
                  <a:srgbClr val="2C8CFF"/>
                </a:solidFill>
                <a:ln w="108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26E34DCB-97EB-B6E0-0131-4859BF4F6D91}"/>
                  </a:ext>
                </a:extLst>
              </p:cNvPr>
              <p:cNvSpPr/>
              <p:nvPr/>
            </p:nvSpPr>
            <p:spPr>
              <a:xfrm>
                <a:off x="11170266" y="5575987"/>
                <a:ext cx="720685" cy="943108"/>
              </a:xfrm>
              <a:custGeom>
                <a:avLst/>
                <a:gdLst>
                  <a:gd name="connsiteX0" fmla="*/ 234765 w 720685"/>
                  <a:gd name="connsiteY0" fmla="*/ 943109 h 943108"/>
                  <a:gd name="connsiteX1" fmla="*/ 0 w 720685"/>
                  <a:gd name="connsiteY1" fmla="*/ 471557 h 943108"/>
                  <a:gd name="connsiteX2" fmla="*/ 234765 w 720685"/>
                  <a:gd name="connsiteY2" fmla="*/ 0 h 943108"/>
                  <a:gd name="connsiteX3" fmla="*/ 485919 w 720685"/>
                  <a:gd name="connsiteY3" fmla="*/ 0 h 943108"/>
                  <a:gd name="connsiteX4" fmla="*/ 720686 w 720685"/>
                  <a:gd name="connsiteY4" fmla="*/ 471557 h 943108"/>
                  <a:gd name="connsiteX5" fmla="*/ 485919 w 720685"/>
                  <a:gd name="connsiteY5" fmla="*/ 943109 h 943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0685" h="943108">
                    <a:moveTo>
                      <a:pt x="234765" y="943109"/>
                    </a:moveTo>
                    <a:lnTo>
                      <a:pt x="0" y="471557"/>
                    </a:lnTo>
                    <a:lnTo>
                      <a:pt x="234765" y="0"/>
                    </a:lnTo>
                    <a:lnTo>
                      <a:pt x="485919" y="0"/>
                    </a:lnTo>
                    <a:lnTo>
                      <a:pt x="720686" y="471557"/>
                    </a:lnTo>
                    <a:lnTo>
                      <a:pt x="485919" y="943109"/>
                    </a:ln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9" name="Picture 5">
              <a:extLst>
                <a:ext uri="{FF2B5EF4-FFF2-40B4-BE49-F238E27FC236}">
                  <a16:creationId xmlns:a16="http://schemas.microsoft.com/office/drawing/2014/main" xmlns="" id="{7F14834B-EC8D-58C5-D981-89B40559E496}"/>
                </a:ext>
              </a:extLst>
            </p:cNvPr>
            <p:cNvGrpSpPr/>
            <p:nvPr/>
          </p:nvGrpSpPr>
          <p:grpSpPr>
            <a:xfrm>
              <a:off x="11437481" y="5699503"/>
              <a:ext cx="210175" cy="733371"/>
              <a:chOff x="11437481" y="5699503"/>
              <a:chExt cx="210175" cy="733371"/>
            </a:xfrm>
            <a:solidFill>
              <a:srgbClr val="FFFFFF"/>
            </a:solidFill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98CA8FD0-570F-B834-45B3-9F2F1B28CDE2}"/>
                  </a:ext>
                </a:extLst>
              </p:cNvPr>
              <p:cNvSpPr/>
              <p:nvPr/>
            </p:nvSpPr>
            <p:spPr>
              <a:xfrm>
                <a:off x="11569697" y="5790647"/>
                <a:ext cx="77959" cy="160304"/>
              </a:xfrm>
              <a:custGeom>
                <a:avLst/>
                <a:gdLst>
                  <a:gd name="connsiteX0" fmla="*/ 46097 w 77959"/>
                  <a:gd name="connsiteY0" fmla="*/ 149378 h 160304"/>
                  <a:gd name="connsiteX1" fmla="*/ 945 w 77959"/>
                  <a:gd name="connsiteY1" fmla="*/ 21881 h 160304"/>
                  <a:gd name="connsiteX2" fmla="*/ 10925 w 77959"/>
                  <a:gd name="connsiteY2" fmla="*/ 946 h 160304"/>
                  <a:gd name="connsiteX3" fmla="*/ 31862 w 77959"/>
                  <a:gd name="connsiteY3" fmla="*/ 10928 h 160304"/>
                  <a:gd name="connsiteX4" fmla="*/ 77015 w 77959"/>
                  <a:gd name="connsiteY4" fmla="*/ 138425 h 160304"/>
                  <a:gd name="connsiteX5" fmla="*/ 67033 w 77959"/>
                  <a:gd name="connsiteY5" fmla="*/ 159360 h 160304"/>
                  <a:gd name="connsiteX6" fmla="*/ 46097 w 77959"/>
                  <a:gd name="connsiteY6" fmla="*/ 149378 h 160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959" h="160304">
                    <a:moveTo>
                      <a:pt x="46097" y="149378"/>
                    </a:moveTo>
                    <a:lnTo>
                      <a:pt x="945" y="21881"/>
                    </a:lnTo>
                    <a:cubicBezTo>
                      <a:pt x="-2077" y="13341"/>
                      <a:pt x="2391" y="3972"/>
                      <a:pt x="10925" y="946"/>
                    </a:cubicBezTo>
                    <a:cubicBezTo>
                      <a:pt x="19456" y="-2081"/>
                      <a:pt x="28835" y="2398"/>
                      <a:pt x="31862" y="10928"/>
                    </a:cubicBezTo>
                    <a:lnTo>
                      <a:pt x="77015" y="138425"/>
                    </a:lnTo>
                    <a:cubicBezTo>
                      <a:pt x="80036" y="146965"/>
                      <a:pt x="75568" y="156333"/>
                      <a:pt x="67033" y="159360"/>
                    </a:cubicBezTo>
                    <a:cubicBezTo>
                      <a:pt x="58491" y="162382"/>
                      <a:pt x="49125" y="157913"/>
                      <a:pt x="46097" y="1493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BEE41F08-176E-10BB-6CE9-25E1090652AA}"/>
                  </a:ext>
                </a:extLst>
              </p:cNvPr>
              <p:cNvSpPr/>
              <p:nvPr/>
            </p:nvSpPr>
            <p:spPr>
              <a:xfrm>
                <a:off x="11537413" y="5699503"/>
                <a:ext cx="41794" cy="58182"/>
              </a:xfrm>
              <a:custGeom>
                <a:avLst/>
                <a:gdLst>
                  <a:gd name="connsiteX0" fmla="*/ 9933 w 41794"/>
                  <a:gd name="connsiteY0" fmla="*/ 47256 h 58182"/>
                  <a:gd name="connsiteX1" fmla="*/ 944 w 41794"/>
                  <a:gd name="connsiteY1" fmla="*/ 21879 h 58182"/>
                  <a:gd name="connsiteX2" fmla="*/ 10926 w 41794"/>
                  <a:gd name="connsiteY2" fmla="*/ 945 h 58182"/>
                  <a:gd name="connsiteX3" fmla="*/ 31862 w 41794"/>
                  <a:gd name="connsiteY3" fmla="*/ 10927 h 58182"/>
                  <a:gd name="connsiteX4" fmla="*/ 40850 w 41794"/>
                  <a:gd name="connsiteY4" fmla="*/ 36302 h 58182"/>
                  <a:gd name="connsiteX5" fmla="*/ 30868 w 41794"/>
                  <a:gd name="connsiteY5" fmla="*/ 57238 h 58182"/>
                  <a:gd name="connsiteX6" fmla="*/ 9933 w 41794"/>
                  <a:gd name="connsiteY6" fmla="*/ 47256 h 58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794" h="58182">
                    <a:moveTo>
                      <a:pt x="9933" y="47256"/>
                    </a:moveTo>
                    <a:lnTo>
                      <a:pt x="944" y="21879"/>
                    </a:lnTo>
                    <a:cubicBezTo>
                      <a:pt x="-2077" y="13339"/>
                      <a:pt x="2391" y="3971"/>
                      <a:pt x="10926" y="945"/>
                    </a:cubicBezTo>
                    <a:cubicBezTo>
                      <a:pt x="19462" y="-2077"/>
                      <a:pt x="28835" y="2391"/>
                      <a:pt x="31862" y="10927"/>
                    </a:cubicBezTo>
                    <a:lnTo>
                      <a:pt x="40850" y="36302"/>
                    </a:lnTo>
                    <a:cubicBezTo>
                      <a:pt x="43872" y="44843"/>
                      <a:pt x="39404" y="54211"/>
                      <a:pt x="30868" y="57238"/>
                    </a:cubicBezTo>
                    <a:cubicBezTo>
                      <a:pt x="22347" y="60255"/>
                      <a:pt x="12968" y="55808"/>
                      <a:pt x="9933" y="47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841F1AE1-962D-35BB-FB84-35E8CDDCAA43}"/>
                  </a:ext>
                </a:extLst>
              </p:cNvPr>
              <p:cNvSpPr/>
              <p:nvPr/>
            </p:nvSpPr>
            <p:spPr>
              <a:xfrm>
                <a:off x="11437481" y="6218794"/>
                <a:ext cx="94845" cy="214080"/>
              </a:xfrm>
              <a:custGeom>
                <a:avLst/>
                <a:gdLst>
                  <a:gd name="connsiteX0" fmla="*/ 78441 w 94845"/>
                  <a:gd name="connsiteY0" fmla="*/ 214080 h 214080"/>
                  <a:gd name="connsiteX1" fmla="*/ 62924 w 94845"/>
                  <a:gd name="connsiteY1" fmla="*/ 202995 h 214080"/>
                  <a:gd name="connsiteX2" fmla="*/ 887 w 94845"/>
                  <a:gd name="connsiteY2" fmla="*/ 21703 h 214080"/>
                  <a:gd name="connsiteX3" fmla="*/ 11092 w 94845"/>
                  <a:gd name="connsiteY3" fmla="*/ 874 h 214080"/>
                  <a:gd name="connsiteX4" fmla="*/ 31921 w 94845"/>
                  <a:gd name="connsiteY4" fmla="*/ 11080 h 214080"/>
                  <a:gd name="connsiteX5" fmla="*/ 93958 w 94845"/>
                  <a:gd name="connsiteY5" fmla="*/ 192369 h 214080"/>
                  <a:gd name="connsiteX6" fmla="*/ 83752 w 94845"/>
                  <a:gd name="connsiteY6" fmla="*/ 213195 h 214080"/>
                  <a:gd name="connsiteX7" fmla="*/ 78441 w 94845"/>
                  <a:gd name="connsiteY7" fmla="*/ 214080 h 21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845" h="214080">
                    <a:moveTo>
                      <a:pt x="78441" y="214080"/>
                    </a:moveTo>
                    <a:cubicBezTo>
                      <a:pt x="71625" y="214080"/>
                      <a:pt x="65256" y="209795"/>
                      <a:pt x="62924" y="202995"/>
                    </a:cubicBezTo>
                    <a:lnTo>
                      <a:pt x="887" y="21703"/>
                    </a:lnTo>
                    <a:cubicBezTo>
                      <a:pt x="-2044" y="13130"/>
                      <a:pt x="2526" y="3809"/>
                      <a:pt x="11092" y="874"/>
                    </a:cubicBezTo>
                    <a:cubicBezTo>
                      <a:pt x="19676" y="-2025"/>
                      <a:pt x="28986" y="2518"/>
                      <a:pt x="31921" y="11080"/>
                    </a:cubicBezTo>
                    <a:lnTo>
                      <a:pt x="93958" y="192369"/>
                    </a:lnTo>
                    <a:cubicBezTo>
                      <a:pt x="96889" y="200940"/>
                      <a:pt x="92320" y="210265"/>
                      <a:pt x="83752" y="213195"/>
                    </a:cubicBezTo>
                    <a:cubicBezTo>
                      <a:pt x="81991" y="213796"/>
                      <a:pt x="80203" y="214080"/>
                      <a:pt x="78441" y="2140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8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029AA300-6D5F-5375-848A-C881BB3BD07F}"/>
                </a:ext>
              </a:extLst>
            </p:cNvPr>
            <p:cNvSpPr/>
            <p:nvPr/>
          </p:nvSpPr>
          <p:spPr>
            <a:xfrm>
              <a:off x="11601024" y="5376235"/>
              <a:ext cx="224364" cy="224369"/>
            </a:xfrm>
            <a:custGeom>
              <a:avLst/>
              <a:gdLst>
                <a:gd name="connsiteX0" fmla="*/ 222333 w 224364"/>
                <a:gd name="connsiteY0" fmla="*/ 114458 h 224369"/>
                <a:gd name="connsiteX1" fmla="*/ 132675 w 224364"/>
                <a:gd name="connsiteY1" fmla="*/ 123887 h 224369"/>
                <a:gd name="connsiteX2" fmla="*/ 158658 w 224364"/>
                <a:gd name="connsiteY2" fmla="*/ 155577 h 224369"/>
                <a:gd name="connsiteX3" fmla="*/ 155464 w 224364"/>
                <a:gd name="connsiteY3" fmla="*/ 158767 h 224369"/>
                <a:gd name="connsiteX4" fmla="*/ 123748 w 224364"/>
                <a:gd name="connsiteY4" fmla="*/ 132665 h 224369"/>
                <a:gd name="connsiteX5" fmla="*/ 114435 w 224364"/>
                <a:gd name="connsiteY5" fmla="*/ 222336 h 224369"/>
                <a:gd name="connsiteX6" fmla="*/ 109922 w 224364"/>
                <a:gd name="connsiteY6" fmla="*/ 222339 h 224369"/>
                <a:gd name="connsiteX7" fmla="*/ 100491 w 224364"/>
                <a:gd name="connsiteY7" fmla="*/ 132665 h 224369"/>
                <a:gd name="connsiteX8" fmla="*/ 68855 w 224364"/>
                <a:gd name="connsiteY8" fmla="*/ 158701 h 224369"/>
                <a:gd name="connsiteX9" fmla="*/ 65661 w 224364"/>
                <a:gd name="connsiteY9" fmla="*/ 155509 h 224369"/>
                <a:gd name="connsiteX10" fmla="*/ 91637 w 224364"/>
                <a:gd name="connsiteY10" fmla="*/ 123887 h 224369"/>
                <a:gd name="connsiteX11" fmla="*/ 2031 w 224364"/>
                <a:gd name="connsiteY11" fmla="*/ 114458 h 224369"/>
                <a:gd name="connsiteX12" fmla="*/ 2034 w 224364"/>
                <a:gd name="connsiteY12" fmla="*/ 109945 h 224369"/>
                <a:gd name="connsiteX13" fmla="*/ 91712 w 224364"/>
                <a:gd name="connsiteY13" fmla="*/ 100630 h 224369"/>
                <a:gd name="connsiteX14" fmla="*/ 65609 w 224364"/>
                <a:gd name="connsiteY14" fmla="*/ 68815 h 224369"/>
                <a:gd name="connsiteX15" fmla="*/ 68805 w 224364"/>
                <a:gd name="connsiteY15" fmla="*/ 65624 h 224369"/>
                <a:gd name="connsiteX16" fmla="*/ 100491 w 224364"/>
                <a:gd name="connsiteY16" fmla="*/ 91703 h 224369"/>
                <a:gd name="connsiteX17" fmla="*/ 109922 w 224364"/>
                <a:gd name="connsiteY17" fmla="*/ 2031 h 224369"/>
                <a:gd name="connsiteX18" fmla="*/ 114435 w 224364"/>
                <a:gd name="connsiteY18" fmla="*/ 2035 h 224369"/>
                <a:gd name="connsiteX19" fmla="*/ 123748 w 224364"/>
                <a:gd name="connsiteY19" fmla="*/ 91703 h 224369"/>
                <a:gd name="connsiteX20" fmla="*/ 155435 w 224364"/>
                <a:gd name="connsiteY20" fmla="*/ 65719 h 224369"/>
                <a:gd name="connsiteX21" fmla="*/ 158628 w 224364"/>
                <a:gd name="connsiteY21" fmla="*/ 68914 h 224369"/>
                <a:gd name="connsiteX22" fmla="*/ 132526 w 224364"/>
                <a:gd name="connsiteY22" fmla="*/ 100630 h 224369"/>
                <a:gd name="connsiteX23" fmla="*/ 222331 w 224364"/>
                <a:gd name="connsiteY23" fmla="*/ 109945 h 224369"/>
                <a:gd name="connsiteX24" fmla="*/ 222333 w 224364"/>
                <a:gd name="connsiteY24" fmla="*/ 114458 h 22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364" h="224369">
                  <a:moveTo>
                    <a:pt x="222333" y="114458"/>
                  </a:moveTo>
                  <a:lnTo>
                    <a:pt x="132675" y="123887"/>
                  </a:lnTo>
                  <a:lnTo>
                    <a:pt x="158658" y="155577"/>
                  </a:lnTo>
                  <a:cubicBezTo>
                    <a:pt x="160398" y="157698"/>
                    <a:pt x="157581" y="160510"/>
                    <a:pt x="155464" y="158767"/>
                  </a:cubicBezTo>
                  <a:lnTo>
                    <a:pt x="123748" y="132665"/>
                  </a:lnTo>
                  <a:lnTo>
                    <a:pt x="114435" y="222336"/>
                  </a:lnTo>
                  <a:cubicBezTo>
                    <a:pt x="114155" y="225046"/>
                    <a:pt x="110207" y="225049"/>
                    <a:pt x="109922" y="222339"/>
                  </a:cubicBezTo>
                  <a:lnTo>
                    <a:pt x="100491" y="132665"/>
                  </a:lnTo>
                  <a:lnTo>
                    <a:pt x="68855" y="158701"/>
                  </a:lnTo>
                  <a:cubicBezTo>
                    <a:pt x="66738" y="160446"/>
                    <a:pt x="63920" y="157630"/>
                    <a:pt x="65661" y="155509"/>
                  </a:cubicBezTo>
                  <a:lnTo>
                    <a:pt x="91637" y="123887"/>
                  </a:lnTo>
                  <a:lnTo>
                    <a:pt x="2031" y="114458"/>
                  </a:lnTo>
                  <a:cubicBezTo>
                    <a:pt x="-679" y="114173"/>
                    <a:pt x="-676" y="110225"/>
                    <a:pt x="2034" y="109945"/>
                  </a:cubicBezTo>
                  <a:lnTo>
                    <a:pt x="91712" y="100630"/>
                  </a:lnTo>
                  <a:lnTo>
                    <a:pt x="65609" y="68815"/>
                  </a:lnTo>
                  <a:cubicBezTo>
                    <a:pt x="63869" y="66696"/>
                    <a:pt x="66685" y="63882"/>
                    <a:pt x="68805" y="65624"/>
                  </a:cubicBezTo>
                  <a:lnTo>
                    <a:pt x="100491" y="91703"/>
                  </a:lnTo>
                  <a:lnTo>
                    <a:pt x="109922" y="2031"/>
                  </a:lnTo>
                  <a:cubicBezTo>
                    <a:pt x="110207" y="-679"/>
                    <a:pt x="114155" y="-677"/>
                    <a:pt x="114435" y="2035"/>
                  </a:cubicBezTo>
                  <a:lnTo>
                    <a:pt x="123748" y="91703"/>
                  </a:lnTo>
                  <a:lnTo>
                    <a:pt x="155435" y="65719"/>
                  </a:lnTo>
                  <a:cubicBezTo>
                    <a:pt x="157558" y="63980"/>
                    <a:pt x="160369" y="66796"/>
                    <a:pt x="158628" y="68914"/>
                  </a:cubicBezTo>
                  <a:lnTo>
                    <a:pt x="132526" y="100630"/>
                  </a:lnTo>
                  <a:lnTo>
                    <a:pt x="222331" y="109945"/>
                  </a:lnTo>
                  <a:cubicBezTo>
                    <a:pt x="225041" y="110225"/>
                    <a:pt x="225043" y="114173"/>
                    <a:pt x="222333" y="114458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71E3200A-C76F-B8DA-4181-C67823C35696}"/>
                </a:ext>
              </a:extLst>
            </p:cNvPr>
            <p:cNvSpPr/>
            <p:nvPr/>
          </p:nvSpPr>
          <p:spPr>
            <a:xfrm>
              <a:off x="11232978" y="6494411"/>
              <a:ext cx="224364" cy="224370"/>
            </a:xfrm>
            <a:custGeom>
              <a:avLst/>
              <a:gdLst>
                <a:gd name="connsiteX0" fmla="*/ 222333 w 224364"/>
                <a:gd name="connsiteY0" fmla="*/ 114459 h 224370"/>
                <a:gd name="connsiteX1" fmla="*/ 132675 w 224364"/>
                <a:gd name="connsiteY1" fmla="*/ 123882 h 224370"/>
                <a:gd name="connsiteX2" fmla="*/ 158658 w 224364"/>
                <a:gd name="connsiteY2" fmla="*/ 155575 h 224370"/>
                <a:gd name="connsiteX3" fmla="*/ 155463 w 224364"/>
                <a:gd name="connsiteY3" fmla="*/ 158767 h 224370"/>
                <a:gd name="connsiteX4" fmla="*/ 123748 w 224364"/>
                <a:gd name="connsiteY4" fmla="*/ 132661 h 224370"/>
                <a:gd name="connsiteX5" fmla="*/ 114435 w 224364"/>
                <a:gd name="connsiteY5" fmla="*/ 222337 h 224370"/>
                <a:gd name="connsiteX6" fmla="*/ 109922 w 224364"/>
                <a:gd name="connsiteY6" fmla="*/ 222337 h 224370"/>
                <a:gd name="connsiteX7" fmla="*/ 100490 w 224364"/>
                <a:gd name="connsiteY7" fmla="*/ 132661 h 224370"/>
                <a:gd name="connsiteX8" fmla="*/ 68856 w 224364"/>
                <a:gd name="connsiteY8" fmla="*/ 158701 h 224370"/>
                <a:gd name="connsiteX9" fmla="*/ 65662 w 224364"/>
                <a:gd name="connsiteY9" fmla="*/ 155509 h 224370"/>
                <a:gd name="connsiteX10" fmla="*/ 91636 w 224364"/>
                <a:gd name="connsiteY10" fmla="*/ 123882 h 224370"/>
                <a:gd name="connsiteX11" fmla="*/ 2031 w 224364"/>
                <a:gd name="connsiteY11" fmla="*/ 114459 h 224370"/>
                <a:gd name="connsiteX12" fmla="*/ 2034 w 224364"/>
                <a:gd name="connsiteY12" fmla="*/ 109944 h 224370"/>
                <a:gd name="connsiteX13" fmla="*/ 91712 w 224364"/>
                <a:gd name="connsiteY13" fmla="*/ 100630 h 224370"/>
                <a:gd name="connsiteX14" fmla="*/ 65608 w 224364"/>
                <a:gd name="connsiteY14" fmla="*/ 68818 h 224370"/>
                <a:gd name="connsiteX15" fmla="*/ 68806 w 224364"/>
                <a:gd name="connsiteY15" fmla="*/ 65625 h 224370"/>
                <a:gd name="connsiteX16" fmla="*/ 100490 w 224364"/>
                <a:gd name="connsiteY16" fmla="*/ 91698 h 224370"/>
                <a:gd name="connsiteX17" fmla="*/ 109922 w 224364"/>
                <a:gd name="connsiteY17" fmla="*/ 2033 h 224370"/>
                <a:gd name="connsiteX18" fmla="*/ 114435 w 224364"/>
                <a:gd name="connsiteY18" fmla="*/ 2033 h 224370"/>
                <a:gd name="connsiteX19" fmla="*/ 123748 w 224364"/>
                <a:gd name="connsiteY19" fmla="*/ 91698 h 224370"/>
                <a:gd name="connsiteX20" fmla="*/ 155436 w 224364"/>
                <a:gd name="connsiteY20" fmla="*/ 65724 h 224370"/>
                <a:gd name="connsiteX21" fmla="*/ 158627 w 224364"/>
                <a:gd name="connsiteY21" fmla="*/ 68916 h 224370"/>
                <a:gd name="connsiteX22" fmla="*/ 132527 w 224364"/>
                <a:gd name="connsiteY22" fmla="*/ 100630 h 224370"/>
                <a:gd name="connsiteX23" fmla="*/ 222330 w 224364"/>
                <a:gd name="connsiteY23" fmla="*/ 109944 h 224370"/>
                <a:gd name="connsiteX24" fmla="*/ 222333 w 224364"/>
                <a:gd name="connsiteY24" fmla="*/ 114459 h 22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364" h="224370">
                  <a:moveTo>
                    <a:pt x="222333" y="114459"/>
                  </a:moveTo>
                  <a:lnTo>
                    <a:pt x="132675" y="123882"/>
                  </a:lnTo>
                  <a:lnTo>
                    <a:pt x="158658" y="155575"/>
                  </a:lnTo>
                  <a:cubicBezTo>
                    <a:pt x="160397" y="157695"/>
                    <a:pt x="157581" y="160516"/>
                    <a:pt x="155463" y="158767"/>
                  </a:cubicBezTo>
                  <a:lnTo>
                    <a:pt x="123748" y="132661"/>
                  </a:lnTo>
                  <a:lnTo>
                    <a:pt x="114435" y="222337"/>
                  </a:lnTo>
                  <a:cubicBezTo>
                    <a:pt x="114155" y="225048"/>
                    <a:pt x="110207" y="225048"/>
                    <a:pt x="109922" y="222337"/>
                  </a:cubicBezTo>
                  <a:lnTo>
                    <a:pt x="100490" y="132661"/>
                  </a:lnTo>
                  <a:lnTo>
                    <a:pt x="68856" y="158701"/>
                  </a:lnTo>
                  <a:cubicBezTo>
                    <a:pt x="66738" y="160450"/>
                    <a:pt x="63919" y="157630"/>
                    <a:pt x="65662" y="155509"/>
                  </a:cubicBezTo>
                  <a:lnTo>
                    <a:pt x="91636" y="123882"/>
                  </a:lnTo>
                  <a:lnTo>
                    <a:pt x="2031" y="114459"/>
                  </a:lnTo>
                  <a:cubicBezTo>
                    <a:pt x="-679" y="114175"/>
                    <a:pt x="-676" y="110228"/>
                    <a:pt x="2034" y="109944"/>
                  </a:cubicBezTo>
                  <a:lnTo>
                    <a:pt x="91712" y="100630"/>
                  </a:lnTo>
                  <a:lnTo>
                    <a:pt x="65608" y="68818"/>
                  </a:lnTo>
                  <a:cubicBezTo>
                    <a:pt x="63869" y="66697"/>
                    <a:pt x="66685" y="63887"/>
                    <a:pt x="68806" y="65625"/>
                  </a:cubicBezTo>
                  <a:lnTo>
                    <a:pt x="100490" y="91698"/>
                  </a:lnTo>
                  <a:lnTo>
                    <a:pt x="109922" y="2033"/>
                  </a:lnTo>
                  <a:cubicBezTo>
                    <a:pt x="110207" y="-678"/>
                    <a:pt x="114155" y="-678"/>
                    <a:pt x="114435" y="2033"/>
                  </a:cubicBezTo>
                  <a:lnTo>
                    <a:pt x="123748" y="91698"/>
                  </a:lnTo>
                  <a:lnTo>
                    <a:pt x="155436" y="65724"/>
                  </a:lnTo>
                  <a:cubicBezTo>
                    <a:pt x="157558" y="63975"/>
                    <a:pt x="160370" y="66795"/>
                    <a:pt x="158627" y="68916"/>
                  </a:cubicBezTo>
                  <a:lnTo>
                    <a:pt x="132527" y="100630"/>
                  </a:lnTo>
                  <a:lnTo>
                    <a:pt x="222330" y="109944"/>
                  </a:lnTo>
                  <a:cubicBezTo>
                    <a:pt x="225041" y="110228"/>
                    <a:pt x="225044" y="114175"/>
                    <a:pt x="222333" y="114459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D04EBCC1-5077-2B15-00CD-0FE5DF61C0BC}"/>
                </a:ext>
              </a:extLst>
            </p:cNvPr>
            <p:cNvSpPr/>
            <p:nvPr/>
          </p:nvSpPr>
          <p:spPr>
            <a:xfrm>
              <a:off x="11034087" y="5738580"/>
              <a:ext cx="224365" cy="224369"/>
            </a:xfrm>
            <a:custGeom>
              <a:avLst/>
              <a:gdLst>
                <a:gd name="connsiteX0" fmla="*/ 222334 w 224365"/>
                <a:gd name="connsiteY0" fmla="*/ 114458 h 224369"/>
                <a:gd name="connsiteX1" fmla="*/ 132675 w 224365"/>
                <a:gd name="connsiteY1" fmla="*/ 123887 h 224369"/>
                <a:gd name="connsiteX2" fmla="*/ 158658 w 224365"/>
                <a:gd name="connsiteY2" fmla="*/ 155577 h 224369"/>
                <a:gd name="connsiteX3" fmla="*/ 155464 w 224365"/>
                <a:gd name="connsiteY3" fmla="*/ 158766 h 224369"/>
                <a:gd name="connsiteX4" fmla="*/ 123748 w 224365"/>
                <a:gd name="connsiteY4" fmla="*/ 132666 h 224369"/>
                <a:gd name="connsiteX5" fmla="*/ 114435 w 224365"/>
                <a:gd name="connsiteY5" fmla="*/ 222336 h 224369"/>
                <a:gd name="connsiteX6" fmla="*/ 109922 w 224365"/>
                <a:gd name="connsiteY6" fmla="*/ 222338 h 224369"/>
                <a:gd name="connsiteX7" fmla="*/ 100491 w 224365"/>
                <a:gd name="connsiteY7" fmla="*/ 132666 h 224369"/>
                <a:gd name="connsiteX8" fmla="*/ 68856 w 224365"/>
                <a:gd name="connsiteY8" fmla="*/ 158700 h 224369"/>
                <a:gd name="connsiteX9" fmla="*/ 65662 w 224365"/>
                <a:gd name="connsiteY9" fmla="*/ 155509 h 224369"/>
                <a:gd name="connsiteX10" fmla="*/ 91637 w 224365"/>
                <a:gd name="connsiteY10" fmla="*/ 123887 h 224369"/>
                <a:gd name="connsiteX11" fmla="*/ 2031 w 224365"/>
                <a:gd name="connsiteY11" fmla="*/ 114458 h 224369"/>
                <a:gd name="connsiteX12" fmla="*/ 2035 w 224365"/>
                <a:gd name="connsiteY12" fmla="*/ 109945 h 224369"/>
                <a:gd name="connsiteX13" fmla="*/ 91713 w 224365"/>
                <a:gd name="connsiteY13" fmla="*/ 100629 h 224369"/>
                <a:gd name="connsiteX14" fmla="*/ 65609 w 224365"/>
                <a:gd name="connsiteY14" fmla="*/ 68816 h 224369"/>
                <a:gd name="connsiteX15" fmla="*/ 68806 w 224365"/>
                <a:gd name="connsiteY15" fmla="*/ 65623 h 224369"/>
                <a:gd name="connsiteX16" fmla="*/ 100491 w 224365"/>
                <a:gd name="connsiteY16" fmla="*/ 91702 h 224369"/>
                <a:gd name="connsiteX17" fmla="*/ 109922 w 224365"/>
                <a:gd name="connsiteY17" fmla="*/ 2031 h 224369"/>
                <a:gd name="connsiteX18" fmla="*/ 114435 w 224365"/>
                <a:gd name="connsiteY18" fmla="*/ 2034 h 224369"/>
                <a:gd name="connsiteX19" fmla="*/ 123748 w 224365"/>
                <a:gd name="connsiteY19" fmla="*/ 91702 h 224369"/>
                <a:gd name="connsiteX20" fmla="*/ 155436 w 224365"/>
                <a:gd name="connsiteY20" fmla="*/ 65720 h 224369"/>
                <a:gd name="connsiteX21" fmla="*/ 158628 w 224365"/>
                <a:gd name="connsiteY21" fmla="*/ 68914 h 224369"/>
                <a:gd name="connsiteX22" fmla="*/ 132527 w 224365"/>
                <a:gd name="connsiteY22" fmla="*/ 100629 h 224369"/>
                <a:gd name="connsiteX23" fmla="*/ 222331 w 224365"/>
                <a:gd name="connsiteY23" fmla="*/ 109945 h 224369"/>
                <a:gd name="connsiteX24" fmla="*/ 222334 w 224365"/>
                <a:gd name="connsiteY24" fmla="*/ 114458 h 22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4365" h="224369">
                  <a:moveTo>
                    <a:pt x="222334" y="114458"/>
                  </a:moveTo>
                  <a:lnTo>
                    <a:pt x="132675" y="123887"/>
                  </a:lnTo>
                  <a:lnTo>
                    <a:pt x="158658" y="155577"/>
                  </a:lnTo>
                  <a:cubicBezTo>
                    <a:pt x="160398" y="157698"/>
                    <a:pt x="157582" y="160511"/>
                    <a:pt x="155464" y="158766"/>
                  </a:cubicBezTo>
                  <a:lnTo>
                    <a:pt x="123748" y="132666"/>
                  </a:lnTo>
                  <a:lnTo>
                    <a:pt x="114435" y="222336"/>
                  </a:lnTo>
                  <a:cubicBezTo>
                    <a:pt x="114155" y="225046"/>
                    <a:pt x="110208" y="225048"/>
                    <a:pt x="109922" y="222338"/>
                  </a:cubicBezTo>
                  <a:lnTo>
                    <a:pt x="100491" y="132666"/>
                  </a:lnTo>
                  <a:lnTo>
                    <a:pt x="68856" y="158700"/>
                  </a:lnTo>
                  <a:cubicBezTo>
                    <a:pt x="66738" y="160445"/>
                    <a:pt x="63920" y="157629"/>
                    <a:pt x="65662" y="155509"/>
                  </a:cubicBezTo>
                  <a:lnTo>
                    <a:pt x="91637" y="123887"/>
                  </a:lnTo>
                  <a:lnTo>
                    <a:pt x="2031" y="114458"/>
                  </a:lnTo>
                  <a:cubicBezTo>
                    <a:pt x="-679" y="114173"/>
                    <a:pt x="-677" y="110225"/>
                    <a:pt x="2035" y="109945"/>
                  </a:cubicBezTo>
                  <a:lnTo>
                    <a:pt x="91713" y="100629"/>
                  </a:lnTo>
                  <a:lnTo>
                    <a:pt x="65609" y="68816"/>
                  </a:lnTo>
                  <a:cubicBezTo>
                    <a:pt x="63870" y="66696"/>
                    <a:pt x="66686" y="63882"/>
                    <a:pt x="68806" y="65623"/>
                  </a:cubicBezTo>
                  <a:lnTo>
                    <a:pt x="100491" y="91702"/>
                  </a:lnTo>
                  <a:lnTo>
                    <a:pt x="109922" y="2031"/>
                  </a:lnTo>
                  <a:cubicBezTo>
                    <a:pt x="110208" y="-679"/>
                    <a:pt x="114155" y="-676"/>
                    <a:pt x="114435" y="2034"/>
                  </a:cubicBezTo>
                  <a:lnTo>
                    <a:pt x="123748" y="91702"/>
                  </a:lnTo>
                  <a:lnTo>
                    <a:pt x="155436" y="65720"/>
                  </a:lnTo>
                  <a:cubicBezTo>
                    <a:pt x="157559" y="63980"/>
                    <a:pt x="160369" y="66796"/>
                    <a:pt x="158628" y="68914"/>
                  </a:cubicBezTo>
                  <a:lnTo>
                    <a:pt x="132527" y="100629"/>
                  </a:lnTo>
                  <a:lnTo>
                    <a:pt x="222331" y="109945"/>
                  </a:lnTo>
                  <a:cubicBezTo>
                    <a:pt x="225041" y="110225"/>
                    <a:pt x="225044" y="114173"/>
                    <a:pt x="222334" y="114458"/>
                  </a:cubicBezTo>
                  <a:close/>
                </a:path>
              </a:pathLst>
            </a:custGeom>
            <a:solidFill>
              <a:srgbClr val="FFFFFF"/>
            </a:solidFill>
            <a:ln w="10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CA6A6117-D479-073B-9A86-9AFE03D86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2185987"/>
            <a:ext cx="7200900" cy="3447239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B7D3816F-4D5A-7130-C96E-3DAF05203F8E}"/>
              </a:ext>
            </a:extLst>
          </p:cNvPr>
          <p:cNvSpPr/>
          <p:nvPr/>
        </p:nvSpPr>
        <p:spPr>
          <a:xfrm rot="16200000">
            <a:off x="2530993" y="4066027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100 kg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76516614-C79A-79F5-2FF6-F8A55886464C}"/>
              </a:ext>
            </a:extLst>
          </p:cNvPr>
          <p:cNvSpPr/>
          <p:nvPr/>
        </p:nvSpPr>
        <p:spPr>
          <a:xfrm rot="16200000">
            <a:off x="3673994" y="4142227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140 kg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xmlns="" id="{3B6FC367-9F1B-E394-F4C9-B898973329E0}"/>
              </a:ext>
            </a:extLst>
          </p:cNvPr>
          <p:cNvSpPr/>
          <p:nvPr/>
        </p:nvSpPr>
        <p:spPr>
          <a:xfrm rot="16200000">
            <a:off x="4712218" y="2580127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70 kg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92A3D1AB-E10C-E43C-4E87-880134EBC1DE}"/>
              </a:ext>
            </a:extLst>
          </p:cNvPr>
          <p:cNvSpPr/>
          <p:nvPr/>
        </p:nvSpPr>
        <p:spPr>
          <a:xfrm rot="16200000">
            <a:off x="5902845" y="2561076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120 kg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xmlns="" id="{55FC5CDF-D6FD-CC00-0484-1D031804062F}"/>
              </a:ext>
            </a:extLst>
          </p:cNvPr>
          <p:cNvSpPr/>
          <p:nvPr/>
        </p:nvSpPr>
        <p:spPr>
          <a:xfrm rot="16200000">
            <a:off x="6922022" y="4551801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200 kg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xmlns="" id="{9D7D7553-9B59-CED5-8373-E5E55AC21590}"/>
              </a:ext>
            </a:extLst>
          </p:cNvPr>
          <p:cNvSpPr/>
          <p:nvPr/>
        </p:nvSpPr>
        <p:spPr>
          <a:xfrm>
            <a:off x="6379097" y="3408801"/>
            <a:ext cx="1174151" cy="5083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1 000 kg</a:t>
            </a:r>
          </a:p>
        </p:txBody>
      </p:sp>
      <p:pic>
        <p:nvPicPr>
          <p:cNvPr id="107" name="Picture 10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495359C5-3CFD-415A-88FA-46833B2B5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3638550"/>
            <a:ext cx="956422" cy="809783"/>
          </a:xfrm>
          <a:prstGeom prst="rect">
            <a:avLst/>
          </a:prstGeom>
        </p:spPr>
      </p:pic>
      <p:pic>
        <p:nvPicPr>
          <p:cNvPr id="108" name="Picture 10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18340FE2-1CEA-637F-BE1F-4AE0BCFE9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2847975"/>
            <a:ext cx="956422" cy="809783"/>
          </a:xfrm>
          <a:prstGeom prst="rect">
            <a:avLst/>
          </a:prstGeom>
        </p:spPr>
      </p:pic>
      <p:pic>
        <p:nvPicPr>
          <p:cNvPr id="110" name="Picture 10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xmlns="" id="{5E43A682-AC46-17F2-D4DD-E88612753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1885950"/>
            <a:ext cx="956422" cy="8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9">
            <a:extLst>
              <a:ext uri="{FF2B5EF4-FFF2-40B4-BE49-F238E27FC236}">
                <a16:creationId xmlns:a16="http://schemas.microsoft.com/office/drawing/2014/main" xmlns="" id="{4FE94AC7-75CC-4782-B804-D83DC860D842}"/>
              </a:ext>
            </a:extLst>
          </p:cNvPr>
          <p:cNvSpPr/>
          <p:nvPr/>
        </p:nvSpPr>
        <p:spPr>
          <a:xfrm>
            <a:off x="323850" y="431329"/>
            <a:ext cx="11544299" cy="599534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: 圆角 9">
            <a:extLst>
              <a:ext uri="{FF2B5EF4-FFF2-40B4-BE49-F238E27FC236}">
                <a16:creationId xmlns:a16="http://schemas.microsoft.com/office/drawing/2014/main" xmlns="" id="{E2E55BED-B5A6-45B4-BF76-5300C6EDB8B5}"/>
              </a:ext>
            </a:extLst>
          </p:cNvPr>
          <p:cNvSpPr/>
          <p:nvPr/>
        </p:nvSpPr>
        <p:spPr>
          <a:xfrm>
            <a:off x="153472" y="198783"/>
            <a:ext cx="11544299" cy="620461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A7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AC54C878-DD52-FA7D-0729-62A3F9880968}"/>
              </a:ext>
            </a:extLst>
          </p:cNvPr>
          <p:cNvGrpSpPr>
            <a:grpSpLocks/>
          </p:cNvGrpSpPr>
          <p:nvPr/>
        </p:nvGrpSpPr>
        <p:grpSpPr bwMode="auto">
          <a:xfrm>
            <a:off x="665922" y="547491"/>
            <a:ext cx="773038" cy="769441"/>
            <a:chOff x="491958" y="541017"/>
            <a:chExt cx="889028" cy="1079987"/>
          </a:xfrm>
        </p:grpSpPr>
        <p:sp>
          <p:nvSpPr>
            <p:cNvPr id="8" name="Oval 4">
              <a:extLst>
                <a:ext uri="{FF2B5EF4-FFF2-40B4-BE49-F238E27FC236}">
                  <a16:creationId xmlns:a16="http://schemas.microsoft.com/office/drawing/2014/main" xmlns="" id="{CBF7779B-4DC6-FBFA-7E0A-B07F7A9BE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xmlns="" id="{EB383AF6-FF07-5770-BEC6-A4186C84E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889027" cy="10799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E7567E47-8681-DDDF-23F9-FA729082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218" y="340426"/>
            <a:ext cx="974488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ba người cần vượt qua sông bằng một chiếc thuyền nhỏ. Thuyền chỉ chở được tối </a:t>
            </a:r>
            <a:r>
              <a:rPr lang="en-US" altLang="vi-VN" sz="2800" noProof="0" dirty="0" smtClean="0">
                <a:solidFill>
                  <a:srgbClr val="16213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vi-VN" alt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</a:t>
            </a:r>
            <a:r>
              <a:rPr kumimoji="0" lang="vi-VN" altLang="vi-VN" sz="2800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tạ. Biết cân nặng của từng người là 52 kg, 50 kg và 45 kg. Hỏi ba người đó cần làm như thế nào để vượt qua sông?</a:t>
            </a:r>
            <a:endParaRPr kumimoji="0" lang="en-US" altLang="vi-VN" sz="2800" i="0" u="none" strike="noStrike" kern="1200" cap="none" spc="0" normalizeH="0" baseline="0" noProof="0" dirty="0">
              <a:ln>
                <a:noFill/>
              </a:ln>
              <a:solidFill>
                <a:srgbClr val="16213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63ABDAC-4229-A9FD-D9DE-4261509B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2281237"/>
            <a:ext cx="3562350" cy="2061675"/>
          </a:xfrm>
          <a:prstGeom prst="rect">
            <a:avLst/>
          </a:prstGeom>
        </p:spPr>
      </p:pic>
      <p:sp>
        <p:nvSpPr>
          <p:cNvPr id="319" name="TextBox 318">
            <a:extLst>
              <a:ext uri="{FF2B5EF4-FFF2-40B4-BE49-F238E27FC236}">
                <a16:creationId xmlns:a16="http://schemas.microsoft.com/office/drawing/2014/main" xmlns="" id="{487B1941-C580-6B3F-78FE-1C1D1FF064B0}"/>
              </a:ext>
            </a:extLst>
          </p:cNvPr>
          <p:cNvSpPr txBox="1"/>
          <p:nvPr/>
        </p:nvSpPr>
        <p:spPr>
          <a:xfrm>
            <a:off x="428625" y="2647950"/>
            <a:ext cx="6448425" cy="1885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xmlns="" id="{3025D354-9BD3-F0A7-45E7-71EB3089B970}"/>
              </a:ext>
            </a:extLst>
          </p:cNvPr>
          <p:cNvCxnSpPr>
            <a:cxnSpLocks/>
          </p:cNvCxnSpPr>
          <p:nvPr/>
        </p:nvCxnSpPr>
        <p:spPr>
          <a:xfrm>
            <a:off x="1514475" y="12192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xmlns="" id="{9A637D57-B3B4-B054-0E88-323643878180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991475" y="1238250"/>
            <a:ext cx="3095625" cy="10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xmlns="" id="{6802651B-2951-915C-EB67-E4046492BD4E}"/>
              </a:ext>
            </a:extLst>
          </p:cNvPr>
          <p:cNvCxnSpPr>
            <a:cxnSpLocks/>
          </p:cNvCxnSpPr>
          <p:nvPr/>
        </p:nvCxnSpPr>
        <p:spPr>
          <a:xfrm>
            <a:off x="1457325" y="16383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xmlns="" id="{009A6F21-EC95-4350-D600-925D280C289F}"/>
              </a:ext>
            </a:extLst>
          </p:cNvPr>
          <p:cNvCxnSpPr>
            <a:cxnSpLocks/>
          </p:cNvCxnSpPr>
          <p:nvPr/>
        </p:nvCxnSpPr>
        <p:spPr>
          <a:xfrm>
            <a:off x="2971800" y="165735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xmlns="" id="{57E30218-BA0D-FD98-A536-F3667647CF13}"/>
              </a:ext>
            </a:extLst>
          </p:cNvPr>
          <p:cNvCxnSpPr>
            <a:cxnSpLocks/>
          </p:cNvCxnSpPr>
          <p:nvPr/>
        </p:nvCxnSpPr>
        <p:spPr>
          <a:xfrm>
            <a:off x="4152900" y="1628775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xmlns="" id="{EFC599F5-FC3D-1366-6363-5756FA201C9A}"/>
              </a:ext>
            </a:extLst>
          </p:cNvPr>
          <p:cNvCxnSpPr>
            <a:cxnSpLocks/>
          </p:cNvCxnSpPr>
          <p:nvPr/>
        </p:nvCxnSpPr>
        <p:spPr>
          <a:xfrm>
            <a:off x="5619750" y="1666875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xmlns="" id="{E9C73415-D27B-8590-84DA-72545109F68F}"/>
              </a:ext>
            </a:extLst>
          </p:cNvPr>
          <p:cNvCxnSpPr>
            <a:cxnSpLocks/>
          </p:cNvCxnSpPr>
          <p:nvPr/>
        </p:nvCxnSpPr>
        <p:spPr>
          <a:xfrm>
            <a:off x="9791700" y="1638300"/>
            <a:ext cx="1181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xmlns="" id="{2271FC49-EA78-9FF8-956E-BE4EB0934C1C}"/>
              </a:ext>
            </a:extLst>
          </p:cNvPr>
          <p:cNvCxnSpPr>
            <a:cxnSpLocks/>
          </p:cNvCxnSpPr>
          <p:nvPr/>
        </p:nvCxnSpPr>
        <p:spPr>
          <a:xfrm>
            <a:off x="1533525" y="2105025"/>
            <a:ext cx="4591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xmlns="" id="{48FB12F4-BD25-22EC-9286-BD2C5D6BB03B}"/>
              </a:ext>
            </a:extLst>
          </p:cNvPr>
          <p:cNvCxnSpPr>
            <a:cxnSpLocks/>
          </p:cNvCxnSpPr>
          <p:nvPr/>
        </p:nvCxnSpPr>
        <p:spPr>
          <a:xfrm>
            <a:off x="1952625" y="828675"/>
            <a:ext cx="4448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>
            <a:extLst>
              <a:ext uri="{FF2B5EF4-FFF2-40B4-BE49-F238E27FC236}">
                <a16:creationId xmlns:a16="http://schemas.microsoft.com/office/drawing/2014/main" xmlns="" id="{B3950C0A-2C9F-331E-00BC-674457F28DE7}"/>
              </a:ext>
            </a:extLst>
          </p:cNvPr>
          <p:cNvSpPr txBox="1"/>
          <p:nvPr/>
        </p:nvSpPr>
        <p:spPr>
          <a:xfrm>
            <a:off x="514350" y="2305050"/>
            <a:ext cx="69056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800" b="1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52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45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45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chèo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45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50 kg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800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2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nld.mediacdn.vn/thumb_w/600/2016/160525102658-01-migrant-rescue-0525-exlarge-169-146424834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33" y="0"/>
            <a:ext cx="6536267" cy="721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32" y="-612914"/>
            <a:ext cx="5926665" cy="4913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32" y="4109156"/>
            <a:ext cx="5926666" cy="31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93123"/>
            <a:ext cx="10174574" cy="2461871"/>
            <a:chOff x="935980" y="-48871"/>
            <a:chExt cx="10174574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50554" y="398188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454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4000</a:t>
            </a: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40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0406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400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320238" y="993228"/>
            <a:ext cx="533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Câu1:4 </a:t>
            </a:r>
            <a:r>
              <a:rPr lang="en-US" sz="48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tấn</a:t>
            </a:r>
            <a:r>
              <a:rPr lang="en-US" sz="48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=…kg</a:t>
            </a:r>
            <a:endParaRPr lang="en-US" sz="48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latin typeface="Times New Roman" panose="02020603050405020304" pitchFamily="18" charset="0"/>
              <a:ea typeface="Segoe UI Historic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7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1279" y="4661828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9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Calibri" panose="020F0502020204030204"/>
                </a:rPr>
                <a:t>70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833058" y="1012107"/>
            <a:ext cx="6277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7 000 kg = …?...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407</Words>
  <Application>Microsoft Office PowerPoint</Application>
  <PresentationFormat>Widescreen</PresentationFormat>
  <Paragraphs>79</Paragraphs>
  <Slides>23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宋体</vt:lpstr>
      <vt:lpstr>Arial</vt:lpstr>
      <vt:lpstr>Arial-Rounded</vt:lpstr>
      <vt:lpstr>Calibri</vt:lpstr>
      <vt:lpstr>Cambria</vt:lpstr>
      <vt:lpstr>DFPOP1-W9</vt:lpstr>
      <vt:lpstr>iCiel Cadena</vt:lpstr>
      <vt:lpstr>メイリオ</vt:lpstr>
      <vt:lpstr>Segoe UI Historic</vt:lpstr>
      <vt:lpstr>华文仿宋</vt:lpstr>
      <vt:lpstr>Tahoma</vt:lpstr>
      <vt:lpstr>Times New Roman</vt:lpstr>
      <vt:lpstr>Tw Cen MT</vt:lpstr>
      <vt:lpstr>Tw Cen MT Condensed</vt:lpstr>
      <vt:lpstr>Utm AVO</vt:lpstr>
      <vt:lpstr>Wingdings 3</vt:lpstr>
      <vt:lpstr>字魂131号-酷乐潮玩体</vt:lpstr>
      <vt:lpstr>字魂160号-檀宋</vt:lpstr>
      <vt:lpstr>等线</vt:lpstr>
      <vt:lpstr>自定义设计方案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23</cp:revision>
  <dcterms:created xsi:type="dcterms:W3CDTF">2021-08-03T13:46:18Z</dcterms:created>
  <dcterms:modified xsi:type="dcterms:W3CDTF">2023-10-26T14:17:58Z</dcterms:modified>
</cp:coreProperties>
</file>