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20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268" r:id="rId15"/>
    <p:sldId id="269" r:id="rId16"/>
    <p:sldId id="270" r:id="rId17"/>
    <p:sldId id="271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29/11/2023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pPr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9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9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image10.wdp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8.wmf"/><Relationship Id="rId5" Type="http://schemas.openxmlformats.org/officeDocument/2006/relationships/audio" Target="../media/audio3.wav"/><Relationship Id="rId15" Type="http://schemas.microsoft.com/office/2007/relationships/hdphoto" Target="../media/image1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microsoft.com/office/2007/relationships/media" Target="../media/media2.mp3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image10.wdp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8.wmf"/><Relationship Id="rId5" Type="http://schemas.openxmlformats.org/officeDocument/2006/relationships/audio" Target="../media/audio3.wav"/><Relationship Id="rId15" Type="http://schemas.microsoft.com/office/2007/relationships/hdphoto" Target="../media/image1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microsoft.com/office/2007/relationships/media" Target="../media/media2.mp3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image10.wdp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8.wmf"/><Relationship Id="rId5" Type="http://schemas.openxmlformats.org/officeDocument/2006/relationships/audio" Target="../media/audio3.wav"/><Relationship Id="rId15" Type="http://schemas.microsoft.com/office/2007/relationships/hdphoto" Target="../media/image1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microsoft.com/office/2007/relationships/media" Target="../media/media2.mp3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image10.wdp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8.wmf"/><Relationship Id="rId5" Type="http://schemas.openxmlformats.org/officeDocument/2006/relationships/audio" Target="../media/audio3.wav"/><Relationship Id="rId15" Type="http://schemas.microsoft.com/office/2007/relationships/hdphoto" Target="../media/image12.wdp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microsoft.com/office/2007/relationships/media" Target="../media/media2.mp3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057.000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2057.000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268</Words>
  <Application>WPS Presentation</Application>
  <PresentationFormat>Custom</PresentationFormat>
  <Paragraphs>113</Paragraphs>
  <Slides>14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2_Office Theme</vt:lpstr>
      <vt:lpstr>3_Office Theme</vt:lpstr>
      <vt:lpstr>4_Office 主题</vt:lpstr>
      <vt:lpstr>1_Tema de Office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8</cp:revision>
  <dcterms:created xsi:type="dcterms:W3CDTF">2021-05-12T04:19:00Z</dcterms:created>
  <dcterms:modified xsi:type="dcterms:W3CDTF">2023-11-28T23:03:32Z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