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94" r:id="rId2"/>
    <p:sldId id="258" r:id="rId3"/>
    <p:sldId id="295" r:id="rId4"/>
    <p:sldId id="296" r:id="rId5"/>
    <p:sldId id="282" r:id="rId6"/>
    <p:sldId id="271" r:id="rId7"/>
    <p:sldId id="272" r:id="rId8"/>
    <p:sldId id="273" r:id="rId9"/>
    <p:sldId id="290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0"/>
    <p:restoredTop sz="94629"/>
  </p:normalViewPr>
  <p:slideViewPr>
    <p:cSldViewPr>
      <p:cViewPr varScale="1">
        <p:scale>
          <a:sx n="204" d="100"/>
          <a:sy n="204" d="100"/>
        </p:scale>
        <p:origin x="113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 tiết với hơn 53 về hình nền powerpoint trống đồng mới nhất - Du học  Akina">
            <a:extLst>
              <a:ext uri="{FF2B5EF4-FFF2-40B4-BE49-F238E27FC236}">
                <a16:creationId xmlns:a16="http://schemas.microsoft.com/office/drawing/2014/main" id="{91B85A41-E667-4744-9C63-8D8C13E9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20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A25BC-7FE2-5D4B-A29B-4839B8BAD42D}"/>
              </a:ext>
            </a:extLst>
          </p:cNvPr>
          <p:cNvSpPr txBox="1"/>
          <p:nvPr/>
        </p:nvSpPr>
        <p:spPr>
          <a:xfrm>
            <a:off x="-76200" y="1428750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hiệt liệt chào mừng các thầy, cô giáo về dự chuyên đề</a:t>
            </a:r>
          </a:p>
          <a:p>
            <a:pPr algn="ctr"/>
            <a:r>
              <a:rPr lang="en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Môn: Mỹ thuật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F15CF-0149-6F48-A78A-DC6D5E43F360}"/>
              </a:ext>
            </a:extLst>
          </p:cNvPr>
          <p:cNvSpPr txBox="1"/>
          <p:nvPr/>
        </p:nvSpPr>
        <p:spPr>
          <a:xfrm>
            <a:off x="3429000" y="310515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en-VN" sz="2000" dirty="0">
                <a:solidFill>
                  <a:schemeClr val="bg2">
                    <a:lumMod val="50000"/>
                  </a:schemeClr>
                </a:solidFill>
              </a:rPr>
              <a:t>iáo viên: Hoàng Thế Thuỷ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VN" sz="2000" dirty="0">
                <a:solidFill>
                  <a:schemeClr val="bg2">
                    <a:lumMod val="50000"/>
                  </a:schemeClr>
                </a:solidFill>
              </a:rPr>
              <a:t>rường: Tiểu học Hoà Bình </a:t>
            </a:r>
          </a:p>
        </p:txBody>
      </p:sp>
    </p:spTree>
    <p:extLst>
      <p:ext uri="{BB962C8B-B14F-4D97-AF65-F5344CB8AC3E}">
        <p14:creationId xmlns:p14="http://schemas.microsoft.com/office/powerpoint/2010/main" val="1009852880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u na nu nống (nhạc beat chia sẻ.mp4" descr="Nu na nu nống (nhạc beat chia sẻ.mp4">
            <a:hlinkClick r:id="" action="ppaction://media"/>
            <a:extLst>
              <a:ext uri="{FF2B5EF4-FFF2-40B4-BE49-F238E27FC236}">
                <a16:creationId xmlns:a16="http://schemas.microsoft.com/office/drawing/2014/main" id="{3159E163-311C-8F48-8E1A-2B10D74AB6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000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8E037A-09DD-434D-B6EB-1646A5B822AA}"/>
              </a:ext>
            </a:extLst>
          </p:cNvPr>
          <p:cNvSpPr txBox="1"/>
          <p:nvPr/>
        </p:nvSpPr>
        <p:spPr>
          <a:xfrm>
            <a:off x="0" y="285750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bức tranh này vẽ chủ đề gì?</a:t>
            </a:r>
            <a:endParaRPr lang="en-VN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hãy so sánh cách sắp xếp hình ảnh trong ba bức tranh?</a:t>
            </a:r>
            <a:endParaRPr lang="en-VN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vẽ và tô màu trong ba bức tranh có gì khác nhau?</a:t>
            </a:r>
            <a:endParaRPr lang="en-VN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D0211E-DB99-484A-812D-90783641A3D6}"/>
              </a:ext>
            </a:extLst>
          </p:cNvPr>
          <p:cNvSpPr txBox="1"/>
          <p:nvPr/>
        </p:nvSpPr>
        <p:spPr>
          <a:xfrm>
            <a:off x="0" y="590550"/>
            <a:ext cx="9067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Bức tranh vẽ hình ảnh gì ?</a:t>
            </a:r>
            <a:endParaRPr lang="en-VN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hãy kể tên các màu sắc ?</a:t>
            </a:r>
            <a:endParaRPr lang="en-VN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Bức tranh này thể hiện thể loại không gian nào?</a:t>
            </a:r>
            <a:endParaRPr lang="en-VN" sz="36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2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B113B-430A-503F-BA28-EDB2B9F1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71550"/>
            <a:ext cx="4991016" cy="3979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310A0-8E49-8F45-8363-339AB58616CC}"/>
              </a:ext>
            </a:extLst>
          </p:cNvPr>
          <p:cNvSpPr txBox="1"/>
          <p:nvPr/>
        </p:nvSpPr>
        <p:spPr>
          <a:xfrm>
            <a:off x="381000" y="285750"/>
            <a:ext cx="7838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 THUẬT 4 – </a:t>
            </a:r>
            <a:r>
              <a:rPr lang="en-VN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</a:t>
            </a:r>
            <a:r>
              <a:rPr lang="en-V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KHÔNG GIAN TRONG TRANH DÂN GIAN VIỆT NAM</a:t>
            </a:r>
          </a:p>
        </p:txBody>
      </p:sp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D0D5A-378E-87D6-C370-18208D17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66950"/>
            <a:ext cx="5361323" cy="2459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FD7DF-A37C-96B5-6F33-EB5B0D56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79798"/>
            <a:ext cx="3246474" cy="2447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8D1CEE-C971-D845-A3B3-8433178123DE}"/>
              </a:ext>
            </a:extLst>
          </p:cNvPr>
          <p:cNvSpPr txBox="1"/>
          <p:nvPr/>
        </p:nvSpPr>
        <p:spPr>
          <a:xfrm>
            <a:off x="228600" y="209550"/>
            <a:ext cx="7838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 THUẬT 4 – </a:t>
            </a:r>
            <a:r>
              <a:rPr lang="en-VN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</a:t>
            </a:r>
            <a:r>
              <a:rPr lang="en-V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KHÔNG GIAN TRONG TRANH DÂN GIAN VIỆT NAM</a:t>
            </a:r>
          </a:p>
        </p:txBody>
      </p:sp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EA58F-3186-10E4-854E-80CAE2A1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42950"/>
            <a:ext cx="5686923" cy="42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595587-1F8D-B645-8094-39A9C2F141FB}"/>
              </a:ext>
            </a:extLst>
          </p:cNvPr>
          <p:cNvSpPr txBox="1"/>
          <p:nvPr/>
        </p:nvSpPr>
        <p:spPr>
          <a:xfrm>
            <a:off x="533400" y="209550"/>
            <a:ext cx="7838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 THUẬT 4 – </a:t>
            </a:r>
            <a:r>
              <a:rPr lang="en-VN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</a:t>
            </a:r>
            <a:r>
              <a:rPr lang="en-V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KHÔNG GIAN TRONG TRANH DÂN GIAN VIỆT NAM</a:t>
            </a:r>
          </a:p>
        </p:txBody>
      </p:sp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3542B-45B8-A414-9A4A-41BA3AC17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3359952" cy="4263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37EE01-4BDF-36AB-DD9F-3F83F66DD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90551"/>
            <a:ext cx="3227017" cy="4263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353"/>
            <a:ext cx="7848600" cy="4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2277"/>
            <a:ext cx="609600" cy="835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6AE9F-9497-644E-AFCE-0FCB7C6F3968}"/>
              </a:ext>
            </a:extLst>
          </p:cNvPr>
          <p:cNvSpPr txBox="1"/>
          <p:nvPr/>
        </p:nvSpPr>
        <p:spPr>
          <a:xfrm>
            <a:off x="-533400" y="1200150"/>
            <a:ext cx="10030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 thuật</a:t>
            </a:r>
          </a:p>
          <a:p>
            <a:pPr algn="ctr"/>
            <a:r>
              <a:rPr lang="en-US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 đề 2: MỘT SỐ DẠNG KHÔNG GIAN </a:t>
            </a:r>
          </a:p>
          <a:p>
            <a:pPr algn="ctr"/>
            <a:r>
              <a:rPr lang="en-VN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TRANH DÂN GIAN VIỆT NAM (TIẾT 3)</a:t>
            </a:r>
          </a:p>
        </p:txBody>
      </p:sp>
    </p:spTree>
    <p:extLst>
      <p:ext uri="{BB962C8B-B14F-4D97-AF65-F5344CB8AC3E}">
        <p14:creationId xmlns:p14="http://schemas.microsoft.com/office/powerpoint/2010/main" val="4083550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{398769B2-B289-7341-A0B9-65B8DE97B312}tf10001067</Template>
  <TotalTime>871</TotalTime>
  <Words>185</Words>
  <Application>Microsoft Macintosh PowerPoint</Application>
  <PresentationFormat>On-screen Show (16:9)</PresentationFormat>
  <Paragraphs>20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Microsoft Office User</cp:lastModifiedBy>
  <cp:revision>56</cp:revision>
  <dcterms:created xsi:type="dcterms:W3CDTF">2021-10-03T03:45:32Z</dcterms:created>
  <dcterms:modified xsi:type="dcterms:W3CDTF">2023-10-10T01:49:34Z</dcterms:modified>
</cp:coreProperties>
</file>