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345" r:id="rId2"/>
    <p:sldId id="330" r:id="rId3"/>
    <p:sldId id="329" r:id="rId4"/>
    <p:sldId id="334" r:id="rId5"/>
    <p:sldId id="341" r:id="rId6"/>
    <p:sldId id="267" r:id="rId7"/>
    <p:sldId id="336" r:id="rId8"/>
    <p:sldId id="335" r:id="rId9"/>
    <p:sldId id="260" r:id="rId10"/>
    <p:sldId id="268" r:id="rId11"/>
    <p:sldId id="270" r:id="rId12"/>
    <p:sldId id="269" r:id="rId13"/>
    <p:sldId id="340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940675A-B579-460E-94D1-54222C63F5D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0927" autoAdjust="0"/>
  </p:normalViewPr>
  <p:slideViewPr>
    <p:cSldViewPr showGuides="1">
      <p:cViewPr varScale="1">
        <p:scale>
          <a:sx n="81" d="100"/>
          <a:sy n="81" d="100"/>
        </p:scale>
        <p:origin x="330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3F3305-B7BF-4F34-89E5-1AD2D2A3C9DF}" type="datetimeFigureOut">
              <a:rPr lang="en-US" smtClean="0"/>
              <a:t>11/29/2023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B5468A-11E4-4983-8EE7-F3C47E631C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061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970717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976958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357427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332658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52C02FB-A9A6-4F8E-88AD-D5094D4E732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11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04DA77-0714-4226-8456-DE0FB00C87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11/29/2023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48689CE-C57C-4CCE-B5D7-91A284CB1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40DF66-3D9B-4E31-B419-8D199F946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05003A4B-6F9A-4825-B191-ABE0AD826A39}"/>
              </a:ext>
            </a:extLst>
          </p:cNvPr>
          <p:cNvSpPr/>
          <p:nvPr userDrawn="1"/>
        </p:nvSpPr>
        <p:spPr>
          <a:xfrm>
            <a:off x="0" y="0"/>
            <a:ext cx="762000" cy="762000"/>
          </a:xfrm>
          <a:prstGeom prst="ellipse">
            <a:avLst/>
          </a:prstGeom>
          <a:blipFill dpi="0" rotWithShape="1">
            <a:blip r:embed="rId3" cstate="hqprint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966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F0A372-E784-4489-91B1-EB5F9893BA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6E1B435-934F-44C4-8F1B-EC379BCB08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11/29/2023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9BAE6C-C81A-448F-810E-8201A0E7DD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98452A-D52B-4D53-AA70-42F3E1B91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287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16A006-59DD-41EF-BB59-5CF0A5B0F3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7CF5D0-5E86-4B07-82F0-4706674B42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32F55C-8EFE-4A66-9DB3-D0CB88777B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11/29/2023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E38045-8612-4FFC-BF9F-64FB98C8EF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615B52-8190-4B2D-852C-B23A268AE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402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92C063-6317-449C-A341-883F2682D4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D53C2C5-1069-41AD-AB8E-A272B5F74D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35F9C6-7A1E-4BB1-8382-AF2048FA93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2CF1DA-3491-456F-B971-C43EFCD216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11/29/2023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D613E6-C32A-4783-9219-260167E50D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F57CA7-22C9-4637-98D5-45CB81C4C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034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5C8BC-CF44-4FCD-ACB9-6C06E1FD0D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E26985-A785-4717-80AD-9B8D8F5B85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05A630-F12E-492E-A3AD-AE8A23606B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11/29/2023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5C2166-B6AA-4084-B4D7-069DDC982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C20EA2-78ED-4391-B2FB-25000FDBC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132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ags" Target="../tags/tag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9Slide.vn - 2019">
            <a:extLst>
              <a:ext uri="{FF2B5EF4-FFF2-40B4-BE49-F238E27FC236}">
                <a16:creationId xmlns:a16="http://schemas.microsoft.com/office/drawing/2014/main" id="{649268FB-380F-4B02-919C-7E7A6F6283A5}"/>
              </a:ext>
            </a:extLst>
          </p:cNvPr>
          <p:cNvSpPr txBox="1"/>
          <p:nvPr userDrawn="1"/>
        </p:nvSpPr>
        <p:spPr>
          <a:xfrm>
            <a:off x="0" y="-1512332"/>
            <a:ext cx="12192000" cy="36933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6CB0E7E-7BDA-4369-B06E-95E5B313A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F2DE87-7D95-4722-9EE5-248D158C7F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D0A038-BC78-4ECC-BEFF-CCB515E4848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9B9EE9-F3BF-4B40-83E7-C9BC68FDDB0E}" type="datetimeFigureOut">
              <a:rPr lang="en-US" smtClean="0"/>
              <a:t>11/29/2023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ECDB14-4F91-4B5C-8ACA-1B5E7E69B7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30118F-80C4-4861-A4D3-A50D382E7D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D0CE00B-B040-4546-AF5D-EEF96AA126B0}"/>
              </a:ext>
            </a:extLst>
          </p:cNvPr>
          <p:cNvGrpSpPr>
            <a:grpSpLocks noGrp="1" noSelect="1" noRot="1" noMove="1" noResize="1"/>
          </p:cNvGrpSpPr>
          <p:nvPr userDrawn="1">
            <p:custDataLst>
              <p:tags r:id="rId7"/>
            </p:custDataLst>
          </p:nvPr>
        </p:nvGrpSpPr>
        <p:grpSpPr>
          <a:xfrm>
            <a:off x="-2202100" y="-2224223"/>
            <a:ext cx="16596200" cy="11284323"/>
            <a:chOff x="-2202100" y="-2224223"/>
            <a:chExt cx="16596200" cy="11284323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A423BDB-6737-4700-9989-01683A4147DA}"/>
                </a:ext>
              </a:extLst>
            </p:cNvPr>
            <p:cNvSpPr/>
            <p:nvPr/>
          </p:nvSpPr>
          <p:spPr>
            <a:xfrm>
              <a:off x="4851540" y="8494776"/>
              <a:ext cx="2488920" cy="565324"/>
            </a:xfrm>
            <a:prstGeom prst="rect">
              <a:avLst/>
            </a:prstGeom>
            <a:noFill/>
            <a:ln w="2159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91E50D3-44ED-477F-84FB-1E24BC65ED8F}"/>
                </a:ext>
              </a:extLst>
            </p:cNvPr>
            <p:cNvSpPr txBox="1"/>
            <p:nvPr/>
          </p:nvSpPr>
          <p:spPr>
            <a:xfrm>
              <a:off x="5006988" y="8647176"/>
              <a:ext cx="2178025" cy="260524"/>
            </a:xfrm>
            <a:custGeom>
              <a:avLst/>
              <a:gdLst/>
              <a:ahLst/>
              <a:cxnLst/>
              <a:rect l="l" t="t" r="r" b="b"/>
              <a:pathLst>
                <a:path w="2178025" h="260524">
                  <a:moveTo>
                    <a:pt x="1807648" y="222182"/>
                  </a:moveTo>
                  <a:cubicBezTo>
                    <a:pt x="1814010" y="222182"/>
                    <a:pt x="1818838" y="223968"/>
                    <a:pt x="1822130" y="227540"/>
                  </a:cubicBezTo>
                  <a:cubicBezTo>
                    <a:pt x="1825423" y="231111"/>
                    <a:pt x="1827070" y="235576"/>
                    <a:pt x="1827070" y="240934"/>
                  </a:cubicBezTo>
                  <a:cubicBezTo>
                    <a:pt x="1827070" y="246069"/>
                    <a:pt x="1825423" y="250366"/>
                    <a:pt x="1822130" y="253826"/>
                  </a:cubicBezTo>
                  <a:cubicBezTo>
                    <a:pt x="1818838" y="257287"/>
                    <a:pt x="1814010" y="259017"/>
                    <a:pt x="1807648" y="259017"/>
                  </a:cubicBezTo>
                  <a:cubicBezTo>
                    <a:pt x="1801285" y="259017"/>
                    <a:pt x="1796513" y="257287"/>
                    <a:pt x="1793332" y="253826"/>
                  </a:cubicBezTo>
                  <a:cubicBezTo>
                    <a:pt x="1790151" y="250366"/>
                    <a:pt x="1788560" y="246069"/>
                    <a:pt x="1788560" y="240934"/>
                  </a:cubicBezTo>
                  <a:cubicBezTo>
                    <a:pt x="1788560" y="235576"/>
                    <a:pt x="1790151" y="231111"/>
                    <a:pt x="1793332" y="227540"/>
                  </a:cubicBezTo>
                  <a:cubicBezTo>
                    <a:pt x="1796513" y="223968"/>
                    <a:pt x="1801285" y="222182"/>
                    <a:pt x="1807648" y="222182"/>
                  </a:cubicBezTo>
                  <a:close/>
                  <a:moveTo>
                    <a:pt x="807523" y="222182"/>
                  </a:moveTo>
                  <a:cubicBezTo>
                    <a:pt x="813885" y="222182"/>
                    <a:pt x="818713" y="223968"/>
                    <a:pt x="822005" y="227540"/>
                  </a:cubicBezTo>
                  <a:cubicBezTo>
                    <a:pt x="825298" y="231111"/>
                    <a:pt x="826945" y="235576"/>
                    <a:pt x="826945" y="240934"/>
                  </a:cubicBezTo>
                  <a:cubicBezTo>
                    <a:pt x="826945" y="246069"/>
                    <a:pt x="825298" y="250366"/>
                    <a:pt x="822005" y="253826"/>
                  </a:cubicBezTo>
                  <a:cubicBezTo>
                    <a:pt x="818713" y="257287"/>
                    <a:pt x="813885" y="259017"/>
                    <a:pt x="807523" y="259017"/>
                  </a:cubicBezTo>
                  <a:cubicBezTo>
                    <a:pt x="801160" y="259017"/>
                    <a:pt x="796388" y="257287"/>
                    <a:pt x="793207" y="253826"/>
                  </a:cubicBezTo>
                  <a:cubicBezTo>
                    <a:pt x="790026" y="250366"/>
                    <a:pt x="788435" y="246069"/>
                    <a:pt x="788435" y="240934"/>
                  </a:cubicBezTo>
                  <a:cubicBezTo>
                    <a:pt x="788435" y="235576"/>
                    <a:pt x="790026" y="231111"/>
                    <a:pt x="793207" y="227540"/>
                  </a:cubicBezTo>
                  <a:cubicBezTo>
                    <a:pt x="796388" y="223968"/>
                    <a:pt x="801160" y="222182"/>
                    <a:pt x="807523" y="222182"/>
                  </a:cubicBezTo>
                  <a:close/>
                  <a:moveTo>
                    <a:pt x="1488076" y="98952"/>
                  </a:moveTo>
                  <a:cubicBezTo>
                    <a:pt x="1472896" y="98952"/>
                    <a:pt x="1461064" y="104812"/>
                    <a:pt x="1452581" y="116532"/>
                  </a:cubicBezTo>
                  <a:cubicBezTo>
                    <a:pt x="1444098" y="128253"/>
                    <a:pt x="1439856" y="145610"/>
                    <a:pt x="1439856" y="168604"/>
                  </a:cubicBezTo>
                  <a:cubicBezTo>
                    <a:pt x="1439856" y="189142"/>
                    <a:pt x="1444098" y="205215"/>
                    <a:pt x="1452581" y="216824"/>
                  </a:cubicBezTo>
                  <a:cubicBezTo>
                    <a:pt x="1461064" y="228433"/>
                    <a:pt x="1472784" y="234237"/>
                    <a:pt x="1487741" y="234237"/>
                  </a:cubicBezTo>
                  <a:cubicBezTo>
                    <a:pt x="1507387" y="234237"/>
                    <a:pt x="1521730" y="225419"/>
                    <a:pt x="1530771" y="207783"/>
                  </a:cubicBezTo>
                  <a:lnTo>
                    <a:pt x="1530771" y="124569"/>
                  </a:lnTo>
                  <a:cubicBezTo>
                    <a:pt x="1521507" y="107491"/>
                    <a:pt x="1507275" y="98952"/>
                    <a:pt x="1488076" y="98952"/>
                  </a:cubicBezTo>
                  <a:close/>
                  <a:moveTo>
                    <a:pt x="1678241" y="98115"/>
                  </a:moveTo>
                  <a:cubicBezTo>
                    <a:pt x="1665740" y="98115"/>
                    <a:pt x="1655248" y="102663"/>
                    <a:pt x="1646764" y="111761"/>
                  </a:cubicBezTo>
                  <a:cubicBezTo>
                    <a:pt x="1638281" y="120858"/>
                    <a:pt x="1633035" y="133610"/>
                    <a:pt x="1631026" y="150019"/>
                  </a:cubicBezTo>
                  <a:lnTo>
                    <a:pt x="1721774" y="150019"/>
                  </a:lnTo>
                  <a:lnTo>
                    <a:pt x="1721774" y="147675"/>
                  </a:lnTo>
                  <a:cubicBezTo>
                    <a:pt x="1720881" y="131936"/>
                    <a:pt x="1716639" y="119742"/>
                    <a:pt x="1709049" y="111091"/>
                  </a:cubicBezTo>
                  <a:cubicBezTo>
                    <a:pt x="1701459" y="102440"/>
                    <a:pt x="1691190" y="98115"/>
                    <a:pt x="1678241" y="98115"/>
                  </a:cubicBezTo>
                  <a:close/>
                  <a:moveTo>
                    <a:pt x="1855700" y="76014"/>
                  </a:moveTo>
                  <a:lnTo>
                    <a:pt x="1887345" y="76014"/>
                  </a:lnTo>
                  <a:lnTo>
                    <a:pt x="1933389" y="215150"/>
                  </a:lnTo>
                  <a:lnTo>
                    <a:pt x="1978260" y="76014"/>
                  </a:lnTo>
                  <a:lnTo>
                    <a:pt x="2009905" y="76014"/>
                  </a:lnTo>
                  <a:lnTo>
                    <a:pt x="1944941" y="257175"/>
                  </a:lnTo>
                  <a:lnTo>
                    <a:pt x="1921334" y="257175"/>
                  </a:lnTo>
                  <a:close/>
                  <a:moveTo>
                    <a:pt x="1333370" y="76014"/>
                  </a:moveTo>
                  <a:lnTo>
                    <a:pt x="1364344" y="76014"/>
                  </a:lnTo>
                  <a:lnTo>
                    <a:pt x="1364344" y="257175"/>
                  </a:lnTo>
                  <a:lnTo>
                    <a:pt x="1333370" y="257175"/>
                  </a:lnTo>
                  <a:close/>
                  <a:moveTo>
                    <a:pt x="514350" y="76014"/>
                  </a:moveTo>
                  <a:lnTo>
                    <a:pt x="545157" y="76014"/>
                  </a:lnTo>
                  <a:lnTo>
                    <a:pt x="580820" y="211634"/>
                  </a:lnTo>
                  <a:lnTo>
                    <a:pt x="623013" y="76014"/>
                  </a:lnTo>
                  <a:lnTo>
                    <a:pt x="647960" y="76014"/>
                  </a:lnTo>
                  <a:lnTo>
                    <a:pt x="690990" y="214480"/>
                  </a:lnTo>
                  <a:lnTo>
                    <a:pt x="725816" y="76014"/>
                  </a:lnTo>
                  <a:lnTo>
                    <a:pt x="756791" y="76014"/>
                  </a:lnTo>
                  <a:lnTo>
                    <a:pt x="704050" y="257175"/>
                  </a:lnTo>
                  <a:lnTo>
                    <a:pt x="678935" y="257175"/>
                  </a:lnTo>
                  <a:lnTo>
                    <a:pt x="634901" y="119881"/>
                  </a:lnTo>
                  <a:lnTo>
                    <a:pt x="592038" y="257175"/>
                  </a:lnTo>
                  <a:lnTo>
                    <a:pt x="566923" y="257175"/>
                  </a:lnTo>
                  <a:close/>
                  <a:moveTo>
                    <a:pt x="257175" y="76014"/>
                  </a:moveTo>
                  <a:lnTo>
                    <a:pt x="287982" y="76014"/>
                  </a:lnTo>
                  <a:lnTo>
                    <a:pt x="323645" y="211634"/>
                  </a:lnTo>
                  <a:lnTo>
                    <a:pt x="365838" y="76014"/>
                  </a:lnTo>
                  <a:lnTo>
                    <a:pt x="390785" y="76014"/>
                  </a:lnTo>
                  <a:lnTo>
                    <a:pt x="433815" y="214480"/>
                  </a:lnTo>
                  <a:lnTo>
                    <a:pt x="468641" y="76014"/>
                  </a:lnTo>
                  <a:lnTo>
                    <a:pt x="499616" y="76014"/>
                  </a:lnTo>
                  <a:lnTo>
                    <a:pt x="446875" y="257175"/>
                  </a:lnTo>
                  <a:lnTo>
                    <a:pt x="421760" y="257175"/>
                  </a:lnTo>
                  <a:lnTo>
                    <a:pt x="377726" y="119881"/>
                  </a:lnTo>
                  <a:lnTo>
                    <a:pt x="334863" y="257175"/>
                  </a:lnTo>
                  <a:lnTo>
                    <a:pt x="309748" y="257175"/>
                  </a:lnTo>
                  <a:close/>
                  <a:moveTo>
                    <a:pt x="0" y="76014"/>
                  </a:moveTo>
                  <a:lnTo>
                    <a:pt x="30807" y="76014"/>
                  </a:lnTo>
                  <a:lnTo>
                    <a:pt x="66470" y="211634"/>
                  </a:lnTo>
                  <a:lnTo>
                    <a:pt x="108663" y="76014"/>
                  </a:lnTo>
                  <a:lnTo>
                    <a:pt x="133610" y="76014"/>
                  </a:lnTo>
                  <a:lnTo>
                    <a:pt x="176640" y="214480"/>
                  </a:lnTo>
                  <a:lnTo>
                    <a:pt x="211466" y="76014"/>
                  </a:lnTo>
                  <a:lnTo>
                    <a:pt x="242441" y="76014"/>
                  </a:lnTo>
                  <a:lnTo>
                    <a:pt x="189700" y="257175"/>
                  </a:lnTo>
                  <a:lnTo>
                    <a:pt x="164585" y="257175"/>
                  </a:lnTo>
                  <a:lnTo>
                    <a:pt x="120551" y="119881"/>
                  </a:lnTo>
                  <a:lnTo>
                    <a:pt x="77688" y="257175"/>
                  </a:lnTo>
                  <a:lnTo>
                    <a:pt x="52573" y="257175"/>
                  </a:lnTo>
                  <a:close/>
                  <a:moveTo>
                    <a:pt x="2120094" y="72666"/>
                  </a:moveTo>
                  <a:cubicBezTo>
                    <a:pt x="2158380" y="72666"/>
                    <a:pt x="2177690" y="94264"/>
                    <a:pt x="2178025" y="137461"/>
                  </a:cubicBezTo>
                  <a:lnTo>
                    <a:pt x="2178025" y="257175"/>
                  </a:lnTo>
                  <a:lnTo>
                    <a:pt x="2147050" y="257175"/>
                  </a:lnTo>
                  <a:lnTo>
                    <a:pt x="2147050" y="137294"/>
                  </a:lnTo>
                  <a:cubicBezTo>
                    <a:pt x="2146938" y="124234"/>
                    <a:pt x="2143953" y="114579"/>
                    <a:pt x="2138092" y="108328"/>
                  </a:cubicBezTo>
                  <a:cubicBezTo>
                    <a:pt x="2132232" y="102077"/>
                    <a:pt x="2123107" y="98952"/>
                    <a:pt x="2110717" y="98952"/>
                  </a:cubicBezTo>
                  <a:cubicBezTo>
                    <a:pt x="2100671" y="98952"/>
                    <a:pt x="2091853" y="101631"/>
                    <a:pt x="2084263" y="106989"/>
                  </a:cubicBezTo>
                  <a:cubicBezTo>
                    <a:pt x="2076673" y="112347"/>
                    <a:pt x="2070757" y="119379"/>
                    <a:pt x="2066515" y="128085"/>
                  </a:cubicBezTo>
                  <a:lnTo>
                    <a:pt x="2066515" y="257175"/>
                  </a:lnTo>
                  <a:lnTo>
                    <a:pt x="2035541" y="257175"/>
                  </a:lnTo>
                  <a:lnTo>
                    <a:pt x="2035541" y="76014"/>
                  </a:lnTo>
                  <a:lnTo>
                    <a:pt x="2064841" y="76014"/>
                  </a:lnTo>
                  <a:lnTo>
                    <a:pt x="2065846" y="98785"/>
                  </a:lnTo>
                  <a:cubicBezTo>
                    <a:pt x="2079687" y="81372"/>
                    <a:pt x="2097769" y="72666"/>
                    <a:pt x="2120094" y="72666"/>
                  </a:cubicBezTo>
                  <a:close/>
                  <a:moveTo>
                    <a:pt x="1678241" y="72666"/>
                  </a:moveTo>
                  <a:cubicBezTo>
                    <a:pt x="1701794" y="72666"/>
                    <a:pt x="1720099" y="80423"/>
                    <a:pt x="1733159" y="95938"/>
                  </a:cubicBezTo>
                  <a:cubicBezTo>
                    <a:pt x="1746219" y="111454"/>
                    <a:pt x="1752749" y="133666"/>
                    <a:pt x="1752749" y="162576"/>
                  </a:cubicBezTo>
                  <a:lnTo>
                    <a:pt x="1752749" y="175468"/>
                  </a:lnTo>
                  <a:lnTo>
                    <a:pt x="1630021" y="175468"/>
                  </a:lnTo>
                  <a:cubicBezTo>
                    <a:pt x="1630468" y="193328"/>
                    <a:pt x="1635686" y="207755"/>
                    <a:pt x="1645676" y="218749"/>
                  </a:cubicBezTo>
                  <a:cubicBezTo>
                    <a:pt x="1655666" y="229744"/>
                    <a:pt x="1668363" y="235241"/>
                    <a:pt x="1683767" y="235241"/>
                  </a:cubicBezTo>
                  <a:cubicBezTo>
                    <a:pt x="1694706" y="235241"/>
                    <a:pt x="1703970" y="233009"/>
                    <a:pt x="1711560" y="228544"/>
                  </a:cubicBezTo>
                  <a:cubicBezTo>
                    <a:pt x="1719151" y="224079"/>
                    <a:pt x="1725792" y="218163"/>
                    <a:pt x="1731485" y="210796"/>
                  </a:cubicBezTo>
                  <a:lnTo>
                    <a:pt x="1750405" y="225530"/>
                  </a:lnTo>
                  <a:cubicBezTo>
                    <a:pt x="1735224" y="248859"/>
                    <a:pt x="1712453" y="260524"/>
                    <a:pt x="1682092" y="260524"/>
                  </a:cubicBezTo>
                  <a:cubicBezTo>
                    <a:pt x="1657536" y="260524"/>
                    <a:pt x="1637556" y="252459"/>
                    <a:pt x="1622152" y="236330"/>
                  </a:cubicBezTo>
                  <a:cubicBezTo>
                    <a:pt x="1606748" y="220201"/>
                    <a:pt x="1599046" y="198630"/>
                    <a:pt x="1599046" y="171617"/>
                  </a:cubicBezTo>
                  <a:lnTo>
                    <a:pt x="1599046" y="165925"/>
                  </a:lnTo>
                  <a:cubicBezTo>
                    <a:pt x="1599046" y="147954"/>
                    <a:pt x="1602479" y="131908"/>
                    <a:pt x="1609343" y="117788"/>
                  </a:cubicBezTo>
                  <a:cubicBezTo>
                    <a:pt x="1616208" y="103668"/>
                    <a:pt x="1625807" y="92618"/>
                    <a:pt x="1638142" y="84637"/>
                  </a:cubicBezTo>
                  <a:cubicBezTo>
                    <a:pt x="1650476" y="76656"/>
                    <a:pt x="1663842" y="72666"/>
                    <a:pt x="1678241" y="72666"/>
                  </a:cubicBezTo>
                  <a:close/>
                  <a:moveTo>
                    <a:pt x="1129624" y="72666"/>
                  </a:moveTo>
                  <a:cubicBezTo>
                    <a:pt x="1150162" y="72666"/>
                    <a:pt x="1166822" y="77968"/>
                    <a:pt x="1179602" y="88572"/>
                  </a:cubicBezTo>
                  <a:cubicBezTo>
                    <a:pt x="1192383" y="99175"/>
                    <a:pt x="1198773" y="112737"/>
                    <a:pt x="1198773" y="129257"/>
                  </a:cubicBezTo>
                  <a:lnTo>
                    <a:pt x="1167631" y="129257"/>
                  </a:lnTo>
                  <a:cubicBezTo>
                    <a:pt x="1167631" y="120774"/>
                    <a:pt x="1164031" y="113463"/>
                    <a:pt x="1156831" y="107324"/>
                  </a:cubicBezTo>
                  <a:cubicBezTo>
                    <a:pt x="1149632" y="101185"/>
                    <a:pt x="1140563" y="98115"/>
                    <a:pt x="1129624" y="98115"/>
                  </a:cubicBezTo>
                  <a:cubicBezTo>
                    <a:pt x="1118350" y="98115"/>
                    <a:pt x="1109532" y="100571"/>
                    <a:pt x="1103170" y="105482"/>
                  </a:cubicBezTo>
                  <a:cubicBezTo>
                    <a:pt x="1096807" y="110393"/>
                    <a:pt x="1093626" y="116811"/>
                    <a:pt x="1093626" y="124737"/>
                  </a:cubicBezTo>
                  <a:cubicBezTo>
                    <a:pt x="1093626" y="132215"/>
                    <a:pt x="1096584" y="137852"/>
                    <a:pt x="1102500" y="141647"/>
                  </a:cubicBezTo>
                  <a:cubicBezTo>
                    <a:pt x="1108416" y="145442"/>
                    <a:pt x="1119104" y="149070"/>
                    <a:pt x="1134563" y="152530"/>
                  </a:cubicBezTo>
                  <a:cubicBezTo>
                    <a:pt x="1150023" y="155990"/>
                    <a:pt x="1162552" y="160120"/>
                    <a:pt x="1172151" y="164920"/>
                  </a:cubicBezTo>
                  <a:cubicBezTo>
                    <a:pt x="1181751" y="169720"/>
                    <a:pt x="1188867" y="175496"/>
                    <a:pt x="1193499" y="182249"/>
                  </a:cubicBezTo>
                  <a:cubicBezTo>
                    <a:pt x="1198131" y="189002"/>
                    <a:pt x="1200447" y="197234"/>
                    <a:pt x="1200447" y="206945"/>
                  </a:cubicBezTo>
                  <a:cubicBezTo>
                    <a:pt x="1200447" y="223131"/>
                    <a:pt x="1193973" y="236107"/>
                    <a:pt x="1181025" y="245873"/>
                  </a:cubicBezTo>
                  <a:cubicBezTo>
                    <a:pt x="1168077" y="255640"/>
                    <a:pt x="1151278" y="260524"/>
                    <a:pt x="1130628" y="260524"/>
                  </a:cubicBezTo>
                  <a:cubicBezTo>
                    <a:pt x="1116118" y="260524"/>
                    <a:pt x="1103281" y="257956"/>
                    <a:pt x="1092119" y="252822"/>
                  </a:cubicBezTo>
                  <a:cubicBezTo>
                    <a:pt x="1080957" y="247687"/>
                    <a:pt x="1072223" y="240516"/>
                    <a:pt x="1065916" y="231307"/>
                  </a:cubicBezTo>
                  <a:cubicBezTo>
                    <a:pt x="1059610" y="222098"/>
                    <a:pt x="1056456" y="212136"/>
                    <a:pt x="1056456" y="201420"/>
                  </a:cubicBezTo>
                  <a:lnTo>
                    <a:pt x="1087431" y="201420"/>
                  </a:lnTo>
                  <a:cubicBezTo>
                    <a:pt x="1087989" y="211801"/>
                    <a:pt x="1092147" y="220033"/>
                    <a:pt x="1099905" y="226116"/>
                  </a:cubicBezTo>
                  <a:cubicBezTo>
                    <a:pt x="1107662" y="232200"/>
                    <a:pt x="1117904" y="235241"/>
                    <a:pt x="1130628" y="235241"/>
                  </a:cubicBezTo>
                  <a:cubicBezTo>
                    <a:pt x="1142349" y="235241"/>
                    <a:pt x="1151753" y="232869"/>
                    <a:pt x="1158841" y="228126"/>
                  </a:cubicBezTo>
                  <a:cubicBezTo>
                    <a:pt x="1165929" y="223382"/>
                    <a:pt x="1169473" y="217047"/>
                    <a:pt x="1169473" y="209122"/>
                  </a:cubicBezTo>
                  <a:cubicBezTo>
                    <a:pt x="1169473" y="200751"/>
                    <a:pt x="1166319" y="194249"/>
                    <a:pt x="1160013" y="189616"/>
                  </a:cubicBezTo>
                  <a:cubicBezTo>
                    <a:pt x="1153706" y="184984"/>
                    <a:pt x="1142711" y="180994"/>
                    <a:pt x="1127029" y="177645"/>
                  </a:cubicBezTo>
                  <a:cubicBezTo>
                    <a:pt x="1111346" y="174296"/>
                    <a:pt x="1098900" y="170278"/>
                    <a:pt x="1089691" y="165590"/>
                  </a:cubicBezTo>
                  <a:cubicBezTo>
                    <a:pt x="1080483" y="160902"/>
                    <a:pt x="1073674" y="155321"/>
                    <a:pt x="1069265" y="148847"/>
                  </a:cubicBezTo>
                  <a:cubicBezTo>
                    <a:pt x="1064856" y="142373"/>
                    <a:pt x="1062651" y="134671"/>
                    <a:pt x="1062651" y="125741"/>
                  </a:cubicBezTo>
                  <a:cubicBezTo>
                    <a:pt x="1062651" y="110896"/>
                    <a:pt x="1068930" y="98338"/>
                    <a:pt x="1081487" y="88069"/>
                  </a:cubicBezTo>
                  <a:cubicBezTo>
                    <a:pt x="1094045" y="77800"/>
                    <a:pt x="1110090" y="72666"/>
                    <a:pt x="1129624" y="72666"/>
                  </a:cubicBezTo>
                  <a:close/>
                  <a:moveTo>
                    <a:pt x="942472" y="35831"/>
                  </a:moveTo>
                  <a:cubicBezTo>
                    <a:pt x="928855" y="35831"/>
                    <a:pt x="917916" y="41049"/>
                    <a:pt x="909656" y="51485"/>
                  </a:cubicBezTo>
                  <a:cubicBezTo>
                    <a:pt x="901396" y="61922"/>
                    <a:pt x="897266" y="75679"/>
                    <a:pt x="897266" y="92757"/>
                  </a:cubicBezTo>
                  <a:cubicBezTo>
                    <a:pt x="897266" y="109389"/>
                    <a:pt x="901256" y="123090"/>
                    <a:pt x="909237" y="133862"/>
                  </a:cubicBezTo>
                  <a:cubicBezTo>
                    <a:pt x="917218" y="144633"/>
                    <a:pt x="927906" y="150019"/>
                    <a:pt x="941300" y="150019"/>
                  </a:cubicBezTo>
                  <a:cubicBezTo>
                    <a:pt x="951681" y="150019"/>
                    <a:pt x="961253" y="146838"/>
                    <a:pt x="970015" y="140475"/>
                  </a:cubicBezTo>
                  <a:cubicBezTo>
                    <a:pt x="978777" y="134113"/>
                    <a:pt x="985168" y="126243"/>
                    <a:pt x="989186" y="116867"/>
                  </a:cubicBezTo>
                  <a:lnTo>
                    <a:pt x="989186" y="104477"/>
                  </a:lnTo>
                  <a:cubicBezTo>
                    <a:pt x="989186" y="84163"/>
                    <a:pt x="984777" y="67643"/>
                    <a:pt x="975959" y="54918"/>
                  </a:cubicBezTo>
                  <a:cubicBezTo>
                    <a:pt x="967141" y="42193"/>
                    <a:pt x="955979" y="35831"/>
                    <a:pt x="942472" y="35831"/>
                  </a:cubicBezTo>
                  <a:close/>
                  <a:moveTo>
                    <a:pt x="1349108" y="10046"/>
                  </a:moveTo>
                  <a:cubicBezTo>
                    <a:pt x="1355136" y="10046"/>
                    <a:pt x="1359712" y="11776"/>
                    <a:pt x="1362837" y="15237"/>
                  </a:cubicBezTo>
                  <a:cubicBezTo>
                    <a:pt x="1365963" y="18697"/>
                    <a:pt x="1367526" y="22938"/>
                    <a:pt x="1367526" y="27961"/>
                  </a:cubicBezTo>
                  <a:cubicBezTo>
                    <a:pt x="1367526" y="32984"/>
                    <a:pt x="1365963" y="37170"/>
                    <a:pt x="1362837" y="40519"/>
                  </a:cubicBezTo>
                  <a:cubicBezTo>
                    <a:pt x="1359712" y="43867"/>
                    <a:pt x="1355136" y="45542"/>
                    <a:pt x="1349108" y="45542"/>
                  </a:cubicBezTo>
                  <a:cubicBezTo>
                    <a:pt x="1343081" y="45542"/>
                    <a:pt x="1338532" y="43867"/>
                    <a:pt x="1335462" y="40519"/>
                  </a:cubicBezTo>
                  <a:cubicBezTo>
                    <a:pt x="1332393" y="37170"/>
                    <a:pt x="1330858" y="32984"/>
                    <a:pt x="1330858" y="27961"/>
                  </a:cubicBezTo>
                  <a:cubicBezTo>
                    <a:pt x="1330858" y="22938"/>
                    <a:pt x="1332393" y="18697"/>
                    <a:pt x="1335462" y="15237"/>
                  </a:cubicBezTo>
                  <a:cubicBezTo>
                    <a:pt x="1338532" y="11776"/>
                    <a:pt x="1343081" y="10046"/>
                    <a:pt x="1349108" y="10046"/>
                  </a:cubicBezTo>
                  <a:close/>
                  <a:moveTo>
                    <a:pt x="942305" y="10046"/>
                  </a:moveTo>
                  <a:cubicBezTo>
                    <a:pt x="966415" y="10046"/>
                    <a:pt x="985419" y="19060"/>
                    <a:pt x="999316" y="37086"/>
                  </a:cubicBezTo>
                  <a:cubicBezTo>
                    <a:pt x="1013212" y="55113"/>
                    <a:pt x="1020161" y="79698"/>
                    <a:pt x="1020161" y="110840"/>
                  </a:cubicBezTo>
                  <a:lnTo>
                    <a:pt x="1020161" y="119881"/>
                  </a:lnTo>
                  <a:cubicBezTo>
                    <a:pt x="1020161" y="167320"/>
                    <a:pt x="1010785" y="201950"/>
                    <a:pt x="992032" y="223772"/>
                  </a:cubicBezTo>
                  <a:cubicBezTo>
                    <a:pt x="973280" y="245594"/>
                    <a:pt x="944984" y="256784"/>
                    <a:pt x="907144" y="257342"/>
                  </a:cubicBezTo>
                  <a:lnTo>
                    <a:pt x="901117" y="257342"/>
                  </a:lnTo>
                  <a:lnTo>
                    <a:pt x="901117" y="231056"/>
                  </a:lnTo>
                  <a:lnTo>
                    <a:pt x="907647" y="231056"/>
                  </a:lnTo>
                  <a:cubicBezTo>
                    <a:pt x="933208" y="230611"/>
                    <a:pt x="952853" y="223956"/>
                    <a:pt x="966583" y="211089"/>
                  </a:cubicBezTo>
                  <a:cubicBezTo>
                    <a:pt x="980312" y="198223"/>
                    <a:pt x="987791" y="177866"/>
                    <a:pt x="989018" y="150019"/>
                  </a:cubicBezTo>
                  <a:cubicBezTo>
                    <a:pt x="982545" y="157721"/>
                    <a:pt x="974815" y="163916"/>
                    <a:pt x="965829" y="168604"/>
                  </a:cubicBezTo>
                  <a:cubicBezTo>
                    <a:pt x="956844" y="173292"/>
                    <a:pt x="946993" y="175636"/>
                    <a:pt x="936278" y="175636"/>
                  </a:cubicBezTo>
                  <a:cubicBezTo>
                    <a:pt x="922213" y="175636"/>
                    <a:pt x="909963" y="172176"/>
                    <a:pt x="899526" y="165255"/>
                  </a:cubicBezTo>
                  <a:cubicBezTo>
                    <a:pt x="889090" y="158335"/>
                    <a:pt x="881025" y="148596"/>
                    <a:pt x="875332" y="136038"/>
                  </a:cubicBezTo>
                  <a:cubicBezTo>
                    <a:pt x="869640" y="123481"/>
                    <a:pt x="866793" y="109612"/>
                    <a:pt x="866793" y="94431"/>
                  </a:cubicBezTo>
                  <a:cubicBezTo>
                    <a:pt x="866793" y="78135"/>
                    <a:pt x="869891" y="63457"/>
                    <a:pt x="876086" y="50397"/>
                  </a:cubicBezTo>
                  <a:cubicBezTo>
                    <a:pt x="882281" y="37338"/>
                    <a:pt x="891071" y="27347"/>
                    <a:pt x="902456" y="20427"/>
                  </a:cubicBezTo>
                  <a:cubicBezTo>
                    <a:pt x="913842" y="13506"/>
                    <a:pt x="927125" y="10046"/>
                    <a:pt x="942305" y="10046"/>
                  </a:cubicBezTo>
                  <a:close/>
                  <a:moveTo>
                    <a:pt x="1530771" y="0"/>
                  </a:moveTo>
                  <a:lnTo>
                    <a:pt x="1561746" y="0"/>
                  </a:lnTo>
                  <a:lnTo>
                    <a:pt x="1561746" y="257175"/>
                  </a:lnTo>
                  <a:lnTo>
                    <a:pt x="1533283" y="257175"/>
                  </a:lnTo>
                  <a:lnTo>
                    <a:pt x="1531776" y="237753"/>
                  </a:lnTo>
                  <a:cubicBezTo>
                    <a:pt x="1519386" y="252933"/>
                    <a:pt x="1502141" y="260524"/>
                    <a:pt x="1480040" y="260524"/>
                  </a:cubicBezTo>
                  <a:cubicBezTo>
                    <a:pt x="1459055" y="260524"/>
                    <a:pt x="1441949" y="251929"/>
                    <a:pt x="1428722" y="234739"/>
                  </a:cubicBezTo>
                  <a:cubicBezTo>
                    <a:pt x="1415495" y="217549"/>
                    <a:pt x="1408881" y="195114"/>
                    <a:pt x="1408881" y="167432"/>
                  </a:cubicBezTo>
                  <a:lnTo>
                    <a:pt x="1408881" y="165088"/>
                  </a:lnTo>
                  <a:cubicBezTo>
                    <a:pt x="1408881" y="137294"/>
                    <a:pt x="1415467" y="114942"/>
                    <a:pt x="1428638" y="98031"/>
                  </a:cubicBezTo>
                  <a:cubicBezTo>
                    <a:pt x="1441809" y="81121"/>
                    <a:pt x="1459055" y="72666"/>
                    <a:pt x="1480375" y="72666"/>
                  </a:cubicBezTo>
                  <a:cubicBezTo>
                    <a:pt x="1501583" y="72666"/>
                    <a:pt x="1518381" y="79921"/>
                    <a:pt x="1530771" y="94431"/>
                  </a:cubicBezTo>
                  <a:close/>
                  <a:moveTo>
                    <a:pt x="1247645" y="0"/>
                  </a:moveTo>
                  <a:lnTo>
                    <a:pt x="1278619" y="0"/>
                  </a:lnTo>
                  <a:lnTo>
                    <a:pt x="1278619" y="257175"/>
                  </a:lnTo>
                  <a:lnTo>
                    <a:pt x="1247645" y="257175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en-US" sz="2700">
                <a:solidFill>
                  <a:schemeClr val="bg1">
                    <a:lumMod val="75000"/>
                  </a:schemeClr>
                </a:solidFill>
                <a:latin typeface="#9Slide02 Noi dung dai" panose="02000000000000000000" pitchFamily="2" charset="0"/>
                <a:ea typeface="#9Slide02 Noi dung dai" panose="02000000000000000000" pitchFamily="2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2465F73-4B27-4C0F-9B02-510C8E083EB6}"/>
                </a:ext>
              </a:extLst>
            </p:cNvPr>
            <p:cNvSpPr/>
            <p:nvPr/>
          </p:nvSpPr>
          <p:spPr>
            <a:xfrm>
              <a:off x="-2202100" y="-2224223"/>
              <a:ext cx="16596200" cy="1128432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0" name="9Slide.vn">
            <a:extLst>
              <a:ext uri="{FF2B5EF4-FFF2-40B4-BE49-F238E27FC236}">
                <a16:creationId xmlns:a16="http://schemas.microsoft.com/office/drawing/2014/main" id="{0F30810D-0BA7-48B5-9100-E09C5C296021}"/>
              </a:ext>
            </a:extLst>
          </p:cNvPr>
          <p:cNvSpPr>
            <a:spLocks noSelect="1"/>
          </p:cNvSpPr>
          <p:nvPr userDrawn="1">
            <p:custDataLst>
              <p:tags r:id="rId8"/>
            </p:custDataLst>
          </p:nvPr>
        </p:nvSpPr>
        <p:spPr>
          <a:xfrm>
            <a:off x="6091428" y="-8915400"/>
            <a:ext cx="9144" cy="91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9Slide.vn">
            <a:extLst>
              <a:ext uri="{FF2B5EF4-FFF2-40B4-BE49-F238E27FC236}">
                <a16:creationId xmlns:a16="http://schemas.microsoft.com/office/drawing/2014/main" id="{5703AF2A-1D5F-4BD2-8904-9B6C863CB9B3}"/>
              </a:ext>
            </a:extLst>
          </p:cNvPr>
          <p:cNvSpPr>
            <a:spLocks noSelect="1"/>
          </p:cNvSpPr>
          <p:nvPr userDrawn="1">
            <p:custDataLst>
              <p:tags r:id="rId9"/>
            </p:custDataLst>
          </p:nvPr>
        </p:nvSpPr>
        <p:spPr>
          <a:xfrm>
            <a:off x="6091428" y="15764256"/>
            <a:ext cx="9144" cy="91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146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4" r:id="rId2"/>
    <p:sldLayoutId id="2147483649" r:id="rId3"/>
    <p:sldLayoutId id="2147483657" r:id="rId4"/>
    <p:sldLayoutId id="2147483650" r:id="rId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32.png"/><Relationship Id="rId3" Type="http://schemas.openxmlformats.org/officeDocument/2006/relationships/image" Target="../media/image4.png"/><Relationship Id="rId7" Type="http://schemas.openxmlformats.org/officeDocument/2006/relationships/image" Target="../media/image30.png"/><Relationship Id="rId12" Type="http://schemas.openxmlformats.org/officeDocument/2006/relationships/image" Target="../media/image2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svg"/><Relationship Id="rId11" Type="http://schemas.microsoft.com/office/2007/relationships/hdphoto" Target="../media/hdphoto2.wdp"/><Relationship Id="rId5" Type="http://schemas.openxmlformats.org/officeDocument/2006/relationships/image" Target="../media/image17.png"/><Relationship Id="rId15" Type="http://schemas.openxmlformats.org/officeDocument/2006/relationships/image" Target="../media/image28.png"/><Relationship Id="rId10" Type="http://schemas.openxmlformats.org/officeDocument/2006/relationships/image" Target="../media/image21.png"/><Relationship Id="rId4" Type="http://schemas.microsoft.com/office/2007/relationships/hdphoto" Target="../media/hdphoto1.wdp"/><Relationship Id="rId9" Type="http://schemas.microsoft.com/office/2007/relationships/hdphoto" Target="../media/hdphoto3.wdp"/><Relationship Id="rId14" Type="http://schemas.openxmlformats.org/officeDocument/2006/relationships/image" Target="../media/image3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17.png"/><Relationship Id="rId3" Type="http://schemas.openxmlformats.org/officeDocument/2006/relationships/image" Target="../media/image4.png"/><Relationship Id="rId7" Type="http://schemas.openxmlformats.org/officeDocument/2006/relationships/image" Target="../media/image27.emf"/><Relationship Id="rId12" Type="http://schemas.microsoft.com/office/2007/relationships/hdphoto" Target="../media/hdphoto3.wd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emf"/><Relationship Id="rId11" Type="http://schemas.openxmlformats.org/officeDocument/2006/relationships/image" Target="../media/image31.png"/><Relationship Id="rId5" Type="http://schemas.openxmlformats.org/officeDocument/2006/relationships/image" Target="../media/image33.png"/><Relationship Id="rId10" Type="http://schemas.openxmlformats.org/officeDocument/2006/relationships/image" Target="../media/image29.png"/><Relationship Id="rId4" Type="http://schemas.microsoft.com/office/2007/relationships/hdphoto" Target="../media/hdphoto1.wdp"/><Relationship Id="rId9" Type="http://schemas.microsoft.com/office/2007/relationships/hdphoto" Target="../media/hdphoto2.wdp"/><Relationship Id="rId14" Type="http://schemas.openxmlformats.org/officeDocument/2006/relationships/image" Target="../media/image17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37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4.png"/><Relationship Id="rId12" Type="http://schemas.microsoft.com/office/2007/relationships/hdphoto" Target="../media/hdphoto4.wdp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microsoft.com/office/2007/relationships/hdphoto" Target="../media/hdphoto1.wdp"/><Relationship Id="rId11" Type="http://schemas.openxmlformats.org/officeDocument/2006/relationships/image" Target="../media/image36.png"/><Relationship Id="rId5" Type="http://schemas.openxmlformats.org/officeDocument/2006/relationships/image" Target="../media/image4.png"/><Relationship Id="rId10" Type="http://schemas.openxmlformats.org/officeDocument/2006/relationships/image" Target="../media/image35.jpeg"/><Relationship Id="rId4" Type="http://schemas.openxmlformats.org/officeDocument/2006/relationships/notesSlide" Target="../notesSlides/notesSlide5.xml"/><Relationship Id="rId9" Type="http://schemas.openxmlformats.org/officeDocument/2006/relationships/image" Target="../media/image34.png"/><Relationship Id="rId14" Type="http://schemas.openxmlformats.org/officeDocument/2006/relationships/image" Target="../media/image3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g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microsoft.com/office/2007/relationships/hdphoto" Target="../media/hdphoto1.wdp"/><Relationship Id="rId7" Type="http://schemas.openxmlformats.org/officeDocument/2006/relationships/image" Target="../media/image10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10" Type="http://schemas.openxmlformats.org/officeDocument/2006/relationships/image" Target="../media/image13.jpeg"/><Relationship Id="rId4" Type="http://schemas.openxmlformats.org/officeDocument/2006/relationships/image" Target="../media/image5.emf"/><Relationship Id="rId9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microsoft.com/office/2007/relationships/hdphoto" Target="../media/hdphoto1.wdp"/><Relationship Id="rId7" Type="http://schemas.openxmlformats.org/officeDocument/2006/relationships/image" Target="../media/image1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g"/><Relationship Id="rId11" Type="http://schemas.openxmlformats.org/officeDocument/2006/relationships/image" Target="../media/image11.png"/><Relationship Id="rId5" Type="http://schemas.openxmlformats.org/officeDocument/2006/relationships/image" Target="../media/image14.png"/><Relationship Id="rId10" Type="http://schemas.openxmlformats.org/officeDocument/2006/relationships/image" Target="../media/image10.jpeg"/><Relationship Id="rId4" Type="http://schemas.openxmlformats.org/officeDocument/2006/relationships/image" Target="../media/image6.emf"/><Relationship Id="rId9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8.jpeg"/><Relationship Id="rId3" Type="http://schemas.microsoft.com/office/2007/relationships/hdphoto" Target="../media/hdphoto1.wdp"/><Relationship Id="rId7" Type="http://schemas.openxmlformats.org/officeDocument/2006/relationships/image" Target="../media/image17.svg"/><Relationship Id="rId12" Type="http://schemas.openxmlformats.org/officeDocument/2006/relationships/image" Target="../media/image3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11" Type="http://schemas.openxmlformats.org/officeDocument/2006/relationships/image" Target="../media/image11.png"/><Relationship Id="rId5" Type="http://schemas.openxmlformats.org/officeDocument/2006/relationships/image" Target="../media/image16.png"/><Relationship Id="rId10" Type="http://schemas.openxmlformats.org/officeDocument/2006/relationships/image" Target="../media/image10.jpeg"/><Relationship Id="rId4" Type="http://schemas.openxmlformats.org/officeDocument/2006/relationships/image" Target="../media/image6.emf"/><Relationship Id="rId9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4.png"/><Relationship Id="rId7" Type="http://schemas.openxmlformats.org/officeDocument/2006/relationships/image" Target="../media/image19.png"/><Relationship Id="rId12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microsoft.com/office/2007/relationships/hdphoto" Target="../media/hdphoto2.wdp"/><Relationship Id="rId5" Type="http://schemas.openxmlformats.org/officeDocument/2006/relationships/image" Target="../media/image14.png"/><Relationship Id="rId10" Type="http://schemas.openxmlformats.org/officeDocument/2006/relationships/image" Target="../media/image21.png"/><Relationship Id="rId4" Type="http://schemas.microsoft.com/office/2007/relationships/hdphoto" Target="../media/hdphoto1.wdp"/><Relationship Id="rId9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4.png"/><Relationship Id="rId7" Type="http://schemas.openxmlformats.org/officeDocument/2006/relationships/image" Target="../media/image2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6" Type="http://schemas.openxmlformats.org/officeDocument/2006/relationships/image" Target="../media/image23.png"/><Relationship Id="rId11" Type="http://schemas.openxmlformats.org/officeDocument/2006/relationships/image" Target="../media/image20.png"/><Relationship Id="rId5" Type="http://schemas.openxmlformats.org/officeDocument/2006/relationships/image" Target="../media/image22.png"/><Relationship Id="rId10" Type="http://schemas.openxmlformats.org/officeDocument/2006/relationships/image" Target="../media/image27.emf"/><Relationship Id="rId4" Type="http://schemas.microsoft.com/office/2007/relationships/hdphoto" Target="../media/hdphoto1.wdp"/><Relationship Id="rId9" Type="http://schemas.openxmlformats.org/officeDocument/2006/relationships/image" Target="../media/image26.emf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2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eg"/><Relationship Id="rId5" Type="http://schemas.openxmlformats.org/officeDocument/2006/relationships/image" Target="../media/image20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microsoft.com/office/2007/relationships/hdphoto" Target="../media/hdphoto3.wdp"/><Relationship Id="rId3" Type="http://schemas.openxmlformats.org/officeDocument/2006/relationships/image" Target="../media/image4.png"/><Relationship Id="rId7" Type="http://schemas.openxmlformats.org/officeDocument/2006/relationships/image" Target="../media/image28.png"/><Relationship Id="rId12" Type="http://schemas.openxmlformats.org/officeDocument/2006/relationships/image" Target="../media/image3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svg"/><Relationship Id="rId11" Type="http://schemas.openxmlformats.org/officeDocument/2006/relationships/image" Target="../media/image30.png"/><Relationship Id="rId5" Type="http://schemas.openxmlformats.org/officeDocument/2006/relationships/image" Target="../media/image17.png"/><Relationship Id="rId10" Type="http://schemas.openxmlformats.org/officeDocument/2006/relationships/image" Target="../media/image29.png"/><Relationship Id="rId4" Type="http://schemas.microsoft.com/office/2007/relationships/hdphoto" Target="../media/hdphoto1.wdp"/><Relationship Id="rId9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: Shape 2">
            <a:extLst>
              <a:ext uri="{FF2B5EF4-FFF2-40B4-BE49-F238E27FC236}">
                <a16:creationId xmlns:a16="http://schemas.microsoft.com/office/drawing/2014/main" id="{A745B6BF-529B-4BB7-9FE5-7C22340E9D2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6096000 w 12192000"/>
              <a:gd name="connsiteY0" fmla="*/ 657225 h 6858000"/>
              <a:gd name="connsiteX1" fmla="*/ 3324225 w 12192000"/>
              <a:gd name="connsiteY1" fmla="*/ 3429000 h 6858000"/>
              <a:gd name="connsiteX2" fmla="*/ 6096000 w 12192000"/>
              <a:gd name="connsiteY2" fmla="*/ 6200775 h 6858000"/>
              <a:gd name="connsiteX3" fmla="*/ 8867775 w 12192000"/>
              <a:gd name="connsiteY3" fmla="*/ 3429000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6096000" y="657225"/>
                </a:moveTo>
                <a:lnTo>
                  <a:pt x="3324225" y="3429000"/>
                </a:lnTo>
                <a:lnTo>
                  <a:pt x="6096000" y="6200775"/>
                </a:lnTo>
                <a:lnTo>
                  <a:pt x="8867775" y="3429000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gradFill flip="none" rotWithShape="1">
            <a:gsLst>
              <a:gs pos="2000">
                <a:schemeClr val="bg2"/>
              </a:gs>
              <a:gs pos="100000">
                <a:srgbClr val="FFC000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7" name="Diamond 26">
            <a:extLst>
              <a:ext uri="{FF2B5EF4-FFF2-40B4-BE49-F238E27FC236}">
                <a16:creationId xmlns:a16="http://schemas.microsoft.com/office/drawing/2014/main" id="{4D9DB598-7976-4C0D-9F59-0F5175285967}"/>
              </a:ext>
            </a:extLst>
          </p:cNvPr>
          <p:cNvSpPr/>
          <p:nvPr/>
        </p:nvSpPr>
        <p:spPr>
          <a:xfrm>
            <a:off x="0" y="889030"/>
            <a:ext cx="5124659" cy="5167723"/>
          </a:xfrm>
          <a:prstGeom prst="diamond">
            <a:avLst/>
          </a:prstGeom>
          <a:solidFill>
            <a:srgbClr val="FFFFFF">
              <a:alpha val="36000"/>
            </a:srgb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Diamond 27">
            <a:extLst>
              <a:ext uri="{FF2B5EF4-FFF2-40B4-BE49-F238E27FC236}">
                <a16:creationId xmlns:a16="http://schemas.microsoft.com/office/drawing/2014/main" id="{528C589A-75B9-4A80-BCAA-66D909AE350B}"/>
              </a:ext>
            </a:extLst>
          </p:cNvPr>
          <p:cNvSpPr/>
          <p:nvPr/>
        </p:nvSpPr>
        <p:spPr>
          <a:xfrm>
            <a:off x="7209508" y="905744"/>
            <a:ext cx="4957183" cy="4998840"/>
          </a:xfrm>
          <a:prstGeom prst="diamond">
            <a:avLst/>
          </a:prstGeom>
          <a:solidFill>
            <a:srgbClr val="FFFFFF">
              <a:alpha val="36000"/>
            </a:srgb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Diamond 25">
            <a:extLst>
              <a:ext uri="{FF2B5EF4-FFF2-40B4-BE49-F238E27FC236}">
                <a16:creationId xmlns:a16="http://schemas.microsoft.com/office/drawing/2014/main" id="{5719D396-A8CE-45A7-84A8-940012A90CBC}"/>
              </a:ext>
            </a:extLst>
          </p:cNvPr>
          <p:cNvSpPr/>
          <p:nvPr/>
        </p:nvSpPr>
        <p:spPr>
          <a:xfrm>
            <a:off x="2695575" y="0"/>
            <a:ext cx="6800850" cy="6858000"/>
          </a:xfrm>
          <a:prstGeom prst="diamond">
            <a:avLst/>
          </a:prstGeom>
          <a:solidFill>
            <a:srgbClr val="FFFFFF">
              <a:alpha val="36000"/>
            </a:srgb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BDCDB8BA-CB18-4790-A498-1F9C6D51FE18}"/>
              </a:ext>
            </a:extLst>
          </p:cNvPr>
          <p:cNvGrpSpPr/>
          <p:nvPr/>
        </p:nvGrpSpPr>
        <p:grpSpPr>
          <a:xfrm>
            <a:off x="7278260" y="1690255"/>
            <a:ext cx="1941946" cy="3477490"/>
            <a:chOff x="7278260" y="1690255"/>
            <a:chExt cx="1941946" cy="3477490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93A4B6DE-90E1-4956-B63C-0C580AAF628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278260" y="3429000"/>
              <a:ext cx="1738745" cy="1738745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D30DB83B-2C9B-401A-90C5-D832D610ECC7}"/>
                </a:ext>
              </a:extLst>
            </p:cNvPr>
            <p:cNvGrpSpPr/>
            <p:nvPr/>
          </p:nvGrpSpPr>
          <p:grpSpPr>
            <a:xfrm>
              <a:off x="7278261" y="1690255"/>
              <a:ext cx="1941945" cy="3477490"/>
              <a:chOff x="7278261" y="1690255"/>
              <a:chExt cx="1941945" cy="3477490"/>
            </a:xfrm>
          </p:grpSpPr>
          <p:cxnSp>
            <p:nvCxnSpPr>
              <p:cNvPr id="8" name="Straight Connector 7">
                <a:extLst>
                  <a:ext uri="{FF2B5EF4-FFF2-40B4-BE49-F238E27FC236}">
                    <a16:creationId xmlns:a16="http://schemas.microsoft.com/office/drawing/2014/main" id="{6F86C540-5857-4C51-A729-BDE2424088D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78261" y="1690255"/>
                <a:ext cx="1738745" cy="1738745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>
                <a:extLst>
                  <a:ext uri="{FF2B5EF4-FFF2-40B4-BE49-F238E27FC236}">
                    <a16:creationId xmlns:a16="http://schemas.microsoft.com/office/drawing/2014/main" id="{83BC87F9-D611-48EB-9194-7733F043B13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481461" y="1690255"/>
                <a:ext cx="1738745" cy="1738745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id="{AAE4112B-2139-4817-AFC4-978A4BFED7A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481460" y="3429000"/>
                <a:ext cx="1738745" cy="1738745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41EC2F66-B47D-4991-B22C-B9FE4D3F1DFB}"/>
              </a:ext>
            </a:extLst>
          </p:cNvPr>
          <p:cNvSpPr txBox="1"/>
          <p:nvPr/>
        </p:nvSpPr>
        <p:spPr>
          <a:xfrm>
            <a:off x="5158964" y="1964375"/>
            <a:ext cx="183736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400">
                <a:solidFill>
                  <a:schemeClr val="bg2">
                    <a:lumMod val="25000"/>
                  </a:schemeClr>
                </a:solidFill>
                <a:effectLst>
                  <a:reflection blurRad="6350" stA="60000" endA="900" endPos="58000" dir="5400000" sy="-100000" algn="bl" rotWithShape="0"/>
                </a:effectLst>
                <a:latin typeface="#9Slide04 Lora Bold" panose="00000800000000000000" pitchFamily="2" charset="0"/>
                <a:cs typeface="#9Slide04 Trirong Bold" panose="00000800000000000000" pitchFamily="2" charset="-34"/>
              </a:rPr>
              <a:t>BÀI 1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65F45A2-B8CD-41EB-BF14-CF7C20AD6C00}"/>
              </a:ext>
            </a:extLst>
          </p:cNvPr>
          <p:cNvGrpSpPr/>
          <p:nvPr/>
        </p:nvGrpSpPr>
        <p:grpSpPr>
          <a:xfrm flipH="1">
            <a:off x="2971794" y="1690255"/>
            <a:ext cx="1941946" cy="3477490"/>
            <a:chOff x="7278260" y="1690255"/>
            <a:chExt cx="1941946" cy="3477490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E4ABBB22-8BFA-417D-9CE9-463B4C93EE5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278260" y="3429000"/>
              <a:ext cx="1738745" cy="1738745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F9256264-7F8C-434A-8000-D9A4D4092780}"/>
                </a:ext>
              </a:extLst>
            </p:cNvPr>
            <p:cNvGrpSpPr/>
            <p:nvPr/>
          </p:nvGrpSpPr>
          <p:grpSpPr>
            <a:xfrm>
              <a:off x="7278261" y="1690255"/>
              <a:ext cx="1941945" cy="3477490"/>
              <a:chOff x="7278261" y="1690255"/>
              <a:chExt cx="1941945" cy="3477490"/>
            </a:xfrm>
          </p:grpSpPr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60F3A318-27F9-40CA-BAF8-CB0C6F791FD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78261" y="1690255"/>
                <a:ext cx="1738745" cy="1738745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6D7D1CD6-CA21-44F2-A8AC-A6CD0F82376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481461" y="1690255"/>
                <a:ext cx="1738745" cy="1738745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CB1D87D7-CB67-481D-9485-7B5662F5A75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481460" y="3429000"/>
                <a:ext cx="1738745" cy="1738745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7" name="Diamond 16">
            <a:extLst>
              <a:ext uri="{FF2B5EF4-FFF2-40B4-BE49-F238E27FC236}">
                <a16:creationId xmlns:a16="http://schemas.microsoft.com/office/drawing/2014/main" id="{30505768-7F70-47AF-9417-B9CE499365B5}"/>
              </a:ext>
            </a:extLst>
          </p:cNvPr>
          <p:cNvSpPr/>
          <p:nvPr/>
        </p:nvSpPr>
        <p:spPr>
          <a:xfrm>
            <a:off x="4521200" y="1104900"/>
            <a:ext cx="493023" cy="493023"/>
          </a:xfrm>
          <a:prstGeom prst="diamond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Diamond 17">
            <a:extLst>
              <a:ext uri="{FF2B5EF4-FFF2-40B4-BE49-F238E27FC236}">
                <a16:creationId xmlns:a16="http://schemas.microsoft.com/office/drawing/2014/main" id="{75705A32-9634-42EF-8F11-110ACB77169D}"/>
              </a:ext>
            </a:extLst>
          </p:cNvPr>
          <p:cNvSpPr/>
          <p:nvPr/>
        </p:nvSpPr>
        <p:spPr>
          <a:xfrm rot="19595999">
            <a:off x="4174206" y="4828901"/>
            <a:ext cx="493023" cy="493023"/>
          </a:xfrm>
          <a:prstGeom prst="diamo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Diamond 18">
            <a:extLst>
              <a:ext uri="{FF2B5EF4-FFF2-40B4-BE49-F238E27FC236}">
                <a16:creationId xmlns:a16="http://schemas.microsoft.com/office/drawing/2014/main" id="{008E5ED0-B0B9-4723-BB9E-FE7FF5BCC8FD}"/>
              </a:ext>
            </a:extLst>
          </p:cNvPr>
          <p:cNvSpPr/>
          <p:nvPr/>
        </p:nvSpPr>
        <p:spPr>
          <a:xfrm rot="2774923">
            <a:off x="6428548" y="5496765"/>
            <a:ext cx="493023" cy="493023"/>
          </a:xfrm>
          <a:prstGeom prst="diamo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Diamond 19">
            <a:extLst>
              <a:ext uri="{FF2B5EF4-FFF2-40B4-BE49-F238E27FC236}">
                <a16:creationId xmlns:a16="http://schemas.microsoft.com/office/drawing/2014/main" id="{B630281B-81DF-45EE-9990-BDF36F6C0127}"/>
              </a:ext>
            </a:extLst>
          </p:cNvPr>
          <p:cNvSpPr/>
          <p:nvPr/>
        </p:nvSpPr>
        <p:spPr>
          <a:xfrm>
            <a:off x="8188430" y="2059201"/>
            <a:ext cx="493023" cy="493023"/>
          </a:xfrm>
          <a:prstGeom prst="diamond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Diamond 20">
            <a:extLst>
              <a:ext uri="{FF2B5EF4-FFF2-40B4-BE49-F238E27FC236}">
                <a16:creationId xmlns:a16="http://schemas.microsoft.com/office/drawing/2014/main" id="{A4008BB0-5D1C-4409-BBFE-16F54C49D123}"/>
              </a:ext>
            </a:extLst>
          </p:cNvPr>
          <p:cNvSpPr/>
          <p:nvPr/>
        </p:nvSpPr>
        <p:spPr>
          <a:xfrm>
            <a:off x="3032483" y="4270008"/>
            <a:ext cx="493023" cy="493023"/>
          </a:xfrm>
          <a:prstGeom prst="diamo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EBC7FD50-2C0A-4A00-9EE6-B948945DC181}"/>
              </a:ext>
            </a:extLst>
          </p:cNvPr>
          <p:cNvSpPr/>
          <p:nvPr/>
        </p:nvSpPr>
        <p:spPr>
          <a:xfrm>
            <a:off x="6785236" y="640742"/>
            <a:ext cx="493023" cy="493023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B6FDF976-96EB-4766-854B-409FC010C428}"/>
              </a:ext>
            </a:extLst>
          </p:cNvPr>
          <p:cNvSpPr/>
          <p:nvPr/>
        </p:nvSpPr>
        <p:spPr>
          <a:xfrm>
            <a:off x="7278259" y="4338644"/>
            <a:ext cx="547212" cy="547212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FDABF3FE-1501-427B-80E7-F8F9212B1CF0}"/>
              </a:ext>
            </a:extLst>
          </p:cNvPr>
          <p:cNvSpPr/>
          <p:nvPr/>
        </p:nvSpPr>
        <p:spPr>
          <a:xfrm>
            <a:off x="3141546" y="2559627"/>
            <a:ext cx="493719" cy="493719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E2D1FE24-EB35-4EEF-9469-117B276179FD}"/>
              </a:ext>
            </a:extLst>
          </p:cNvPr>
          <p:cNvSpPr/>
          <p:nvPr/>
        </p:nvSpPr>
        <p:spPr>
          <a:xfrm>
            <a:off x="5017392" y="5075412"/>
            <a:ext cx="493719" cy="493719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EA5964F0-93E0-477B-AD84-C6D831FC72D6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96398" flipH="1">
            <a:off x="4523475" y="-2886092"/>
            <a:ext cx="3745959" cy="2710734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B70C6461-2164-4A46-9EBA-31FB97AF8F3B}"/>
              </a:ext>
            </a:extLst>
          </p:cNvPr>
          <p:cNvSpPr txBox="1"/>
          <p:nvPr/>
        </p:nvSpPr>
        <p:spPr>
          <a:xfrm>
            <a:off x="3776108" y="2880837"/>
            <a:ext cx="467788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400">
                <a:solidFill>
                  <a:srgbClr val="F63939"/>
                </a:solidFill>
                <a:effectLst>
                  <a:reflection blurRad="6350" stA="60000" endA="900" endPos="58000" dir="5400000" sy="-100000" algn="bl" rotWithShape="0"/>
                </a:effectLst>
                <a:latin typeface="#9Slide04 Lora Bold" panose="00000800000000000000" pitchFamily="2" charset="0"/>
                <a:cs typeface="#9Slide04 Trirong Bold" panose="00000800000000000000" pitchFamily="2" charset="-34"/>
              </a:rPr>
              <a:t>SỰ SINH SẢN</a:t>
            </a:r>
          </a:p>
        </p:txBody>
      </p:sp>
      <p:sp>
        <p:nvSpPr>
          <p:cNvPr id="31" name="Diamond 30">
            <a:extLst>
              <a:ext uri="{FF2B5EF4-FFF2-40B4-BE49-F238E27FC236}">
                <a16:creationId xmlns:a16="http://schemas.microsoft.com/office/drawing/2014/main" id="{93B983AA-6198-455F-A99D-B74AF7B2EB3F}"/>
              </a:ext>
            </a:extLst>
          </p:cNvPr>
          <p:cNvSpPr/>
          <p:nvPr/>
        </p:nvSpPr>
        <p:spPr>
          <a:xfrm>
            <a:off x="607272" y="-38799"/>
            <a:ext cx="3625414" cy="3924999"/>
          </a:xfrm>
          <a:prstGeom prst="diamond">
            <a:avLst/>
          </a:prstGeom>
          <a:solidFill>
            <a:srgbClr val="FFFFFF">
              <a:alpha val="36000"/>
            </a:srgb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Diamond 31">
            <a:extLst>
              <a:ext uri="{FF2B5EF4-FFF2-40B4-BE49-F238E27FC236}">
                <a16:creationId xmlns:a16="http://schemas.microsoft.com/office/drawing/2014/main" id="{1B31EC27-E700-45DE-AD50-134EF7B27EA4}"/>
              </a:ext>
            </a:extLst>
          </p:cNvPr>
          <p:cNvSpPr/>
          <p:nvPr/>
        </p:nvSpPr>
        <p:spPr>
          <a:xfrm>
            <a:off x="607272" y="2940291"/>
            <a:ext cx="3625414" cy="3924999"/>
          </a:xfrm>
          <a:prstGeom prst="diamond">
            <a:avLst/>
          </a:prstGeom>
          <a:solidFill>
            <a:srgbClr val="FFFFFF">
              <a:alpha val="36000"/>
            </a:srgb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Diamond 32">
            <a:extLst>
              <a:ext uri="{FF2B5EF4-FFF2-40B4-BE49-F238E27FC236}">
                <a16:creationId xmlns:a16="http://schemas.microsoft.com/office/drawing/2014/main" id="{321AD5BE-9F1F-4393-BB01-086E29FE7CAC}"/>
              </a:ext>
            </a:extLst>
          </p:cNvPr>
          <p:cNvSpPr/>
          <p:nvPr/>
        </p:nvSpPr>
        <p:spPr>
          <a:xfrm>
            <a:off x="8077200" y="26079"/>
            <a:ext cx="3655647" cy="3875461"/>
          </a:xfrm>
          <a:prstGeom prst="diamond">
            <a:avLst/>
          </a:prstGeom>
          <a:solidFill>
            <a:srgbClr val="FFFFFF">
              <a:alpha val="36000"/>
            </a:srgb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Diamond 33">
            <a:extLst>
              <a:ext uri="{FF2B5EF4-FFF2-40B4-BE49-F238E27FC236}">
                <a16:creationId xmlns:a16="http://schemas.microsoft.com/office/drawing/2014/main" id="{4F8C508A-CD00-4459-A6FF-00F0DB4F3DC7}"/>
              </a:ext>
            </a:extLst>
          </p:cNvPr>
          <p:cNvSpPr/>
          <p:nvPr/>
        </p:nvSpPr>
        <p:spPr>
          <a:xfrm>
            <a:off x="8122342" y="2989828"/>
            <a:ext cx="3655647" cy="3875461"/>
          </a:xfrm>
          <a:prstGeom prst="diamond">
            <a:avLst/>
          </a:prstGeom>
          <a:solidFill>
            <a:srgbClr val="FFFFFF">
              <a:alpha val="36000"/>
            </a:srgb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Diamond 34">
            <a:extLst>
              <a:ext uri="{FF2B5EF4-FFF2-40B4-BE49-F238E27FC236}">
                <a16:creationId xmlns:a16="http://schemas.microsoft.com/office/drawing/2014/main" id="{C619E706-5788-4ABC-93C9-915AFD2891AA}"/>
              </a:ext>
            </a:extLst>
          </p:cNvPr>
          <p:cNvSpPr/>
          <p:nvPr/>
        </p:nvSpPr>
        <p:spPr>
          <a:xfrm rot="16200000">
            <a:off x="4066310" y="5687165"/>
            <a:ext cx="1131407" cy="1175014"/>
          </a:xfrm>
          <a:prstGeom prst="diamond">
            <a:avLst/>
          </a:prstGeom>
          <a:solidFill>
            <a:srgbClr val="FFFFFF">
              <a:alpha val="36000"/>
            </a:srgb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Diamond 35">
            <a:extLst>
              <a:ext uri="{FF2B5EF4-FFF2-40B4-BE49-F238E27FC236}">
                <a16:creationId xmlns:a16="http://schemas.microsoft.com/office/drawing/2014/main" id="{1D9A3CBC-33C0-4ED6-92DA-C1ACAB18E964}"/>
              </a:ext>
            </a:extLst>
          </p:cNvPr>
          <p:cNvSpPr/>
          <p:nvPr/>
        </p:nvSpPr>
        <p:spPr>
          <a:xfrm rot="16200000">
            <a:off x="7045401" y="5687166"/>
            <a:ext cx="1131406" cy="1175013"/>
          </a:xfrm>
          <a:prstGeom prst="diamond">
            <a:avLst/>
          </a:prstGeom>
          <a:solidFill>
            <a:srgbClr val="FFFFFF">
              <a:alpha val="36000"/>
            </a:srgb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Diamond 36">
            <a:extLst>
              <a:ext uri="{FF2B5EF4-FFF2-40B4-BE49-F238E27FC236}">
                <a16:creationId xmlns:a16="http://schemas.microsoft.com/office/drawing/2014/main" id="{CBE7FD51-DD5E-4296-82D2-50F5B9FD3B71}"/>
              </a:ext>
            </a:extLst>
          </p:cNvPr>
          <p:cNvSpPr/>
          <p:nvPr/>
        </p:nvSpPr>
        <p:spPr>
          <a:xfrm rot="16200000">
            <a:off x="4066311" y="13289"/>
            <a:ext cx="1131407" cy="1175014"/>
          </a:xfrm>
          <a:prstGeom prst="diamond">
            <a:avLst/>
          </a:prstGeom>
          <a:solidFill>
            <a:srgbClr val="FFFFFF">
              <a:alpha val="36000"/>
            </a:srgb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Diamond 37">
            <a:extLst>
              <a:ext uri="{FF2B5EF4-FFF2-40B4-BE49-F238E27FC236}">
                <a16:creationId xmlns:a16="http://schemas.microsoft.com/office/drawing/2014/main" id="{4D682844-370E-4117-AC54-A240450D080F}"/>
              </a:ext>
            </a:extLst>
          </p:cNvPr>
          <p:cNvSpPr/>
          <p:nvPr/>
        </p:nvSpPr>
        <p:spPr>
          <a:xfrm rot="16200000">
            <a:off x="7045402" y="13290"/>
            <a:ext cx="1131406" cy="1175013"/>
          </a:xfrm>
          <a:prstGeom prst="diamond">
            <a:avLst/>
          </a:prstGeom>
          <a:solidFill>
            <a:srgbClr val="FFFFFF">
              <a:alpha val="36000"/>
            </a:srgb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517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10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2" presetClass="entr" presetSubtype="8" fill="hold" grpId="0" nodeType="withEffect" p14:presetBounceEnd="50000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2" dur="2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3" dur="2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2" fill="hold" grpId="0" nodeType="withEffect" p14:presetBounceEnd="50000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6" dur="2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7" dur="2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0" dur="2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2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2" dur="20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5" dur="2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2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7" dur="20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0" dur="2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2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2" dur="20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3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5" dur="2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2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7" dur="20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8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0" dur="2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2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2" dur="20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3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5" dur="2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2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7" dur="20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8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0" dur="2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2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2" dur="20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3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5" dur="2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6" dur="2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7" dur="20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8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0" dur="2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1" dur="2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2" dur="20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3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5" dur="2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6" dur="2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7" dur="20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8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0" dur="2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1" dur="2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2" dur="20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3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5" dur="2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6" dur="2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7" dur="20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8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0" dur="2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1" dur="2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2" dur="20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3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5" dur="2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6" dur="2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7" dur="20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8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0" dur="2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1" dur="2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2" dur="20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3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5" dur="2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6" dur="2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7" dur="20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8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0" dur="2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1" dur="2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2" dur="20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3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5" dur="2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6" dur="2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7" dur="20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8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0" dur="20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1" dur="20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2" dur="20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3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5" dur="2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6" dur="2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7" dur="20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8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0" dur="2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1" dur="2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22" dur="20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3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5" dur="2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6" dur="2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27" dur="20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8" presetID="6" presetClass="emph" presetSubtype="0" repeatCount="indefinite" fill="hold" grpId="1" nodeType="withEffect" p14:presetBounceEnd="50000">
                                      <p:stCondLst>
                                        <p:cond delay="0"/>
                                      </p:stCondLst>
                                      <p:endCondLst>
                                        <p:cond evt="onNext" delay="0">
                                          <p:tgtEl>
                                            <p:sldTgt/>
                                          </p:tgtEl>
                                        </p:cond>
                                      </p:endCondLst>
                                      <p:childTnLst>
                                        <p:animScale p14:bounceEnd="50000">
                                          <p:cBhvr>
                                            <p:cTn id="129" dur="2000" fill="hold"/>
                                            <p:tgtEl>
                                              <p:spTgt spid="33"/>
                                            </p:tgtEl>
                                          </p:cBhvr>
                                          <p:by x="150000" y="15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30" presetID="6" presetClass="emph" presetSubtype="0" repeatCount="indefinite" fill="hold" grpId="1" nodeType="withEffect" p14:presetBounceEnd="50000">
                                      <p:stCondLst>
                                        <p:cond delay="0"/>
                                      </p:stCondLst>
                                      <p:endCondLst>
                                        <p:cond evt="onNext" delay="0">
                                          <p:tgtEl>
                                            <p:sldTgt/>
                                          </p:tgtEl>
                                        </p:cond>
                                      </p:endCondLst>
                                      <p:childTnLst>
                                        <p:animScale p14:bounceEnd="50000">
                                          <p:cBhvr>
                                            <p:cTn id="131" dur="2000" fill="hold"/>
                                            <p:tgtEl>
                                              <p:spTgt spid="27"/>
                                            </p:tgtEl>
                                          </p:cBhvr>
                                          <p:by x="150000" y="15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32" presetID="6" presetClass="emph" presetSubtype="0" repeatCount="indefinite" fill="hold" grpId="1" nodeType="withEffect" p14:presetBounceEnd="50000">
                                      <p:stCondLst>
                                        <p:cond delay="0"/>
                                      </p:stCondLst>
                                      <p:endCondLst>
                                        <p:cond evt="onNext" delay="0">
                                          <p:tgtEl>
                                            <p:sldTgt/>
                                          </p:tgtEl>
                                        </p:cond>
                                      </p:endCondLst>
                                      <p:childTnLst>
                                        <p:animScale p14:bounceEnd="50000">
                                          <p:cBhvr>
                                            <p:cTn id="133" dur="2000" fill="hold"/>
                                            <p:tgtEl>
                                              <p:spTgt spid="28"/>
                                            </p:tgtEl>
                                          </p:cBhvr>
                                          <p:by x="150000" y="15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34" presetID="6" presetClass="emph" presetSubtype="0" repeatCount="indefinite" fill="hold" grpId="1" nodeType="withEffect" p14:presetBounceEnd="50000">
                                      <p:stCondLst>
                                        <p:cond delay="0"/>
                                      </p:stCondLst>
                                      <p:endCondLst>
                                        <p:cond evt="onNext" delay="0">
                                          <p:tgtEl>
                                            <p:sldTgt/>
                                          </p:tgtEl>
                                        </p:cond>
                                      </p:endCondLst>
                                      <p:childTnLst>
                                        <p:animScale p14:bounceEnd="50000">
                                          <p:cBhvr>
                                            <p:cTn id="135" dur="2000" fill="hold"/>
                                            <p:tgtEl>
                                              <p:spTgt spid="26"/>
                                            </p:tgtEl>
                                          </p:cBhvr>
                                          <p:by x="150000" y="15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36" presetID="6" presetClass="emph" presetSubtype="0" repeatCount="indefinite" fill="hold" grpId="1" nodeType="withEffect" p14:presetBounceEnd="50000">
                                      <p:stCondLst>
                                        <p:cond delay="0"/>
                                      </p:stCondLst>
                                      <p:endCondLst>
                                        <p:cond evt="onNext" delay="0">
                                          <p:tgtEl>
                                            <p:sldTgt/>
                                          </p:tgtEl>
                                        </p:cond>
                                      </p:endCondLst>
                                      <p:childTnLst>
                                        <p:animScale p14:bounceEnd="50000">
                                          <p:cBhvr>
                                            <p:cTn id="137" dur="2000" fill="hold"/>
                                            <p:tgtEl>
                                              <p:spTgt spid="31"/>
                                            </p:tgtEl>
                                          </p:cBhvr>
                                          <p:by x="150000" y="15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38" presetID="6" presetClass="emph" presetSubtype="0" repeatCount="indefinite" fill="hold" grpId="1" nodeType="withEffect" p14:presetBounceEnd="50000">
                                      <p:stCondLst>
                                        <p:cond delay="0"/>
                                      </p:stCondLst>
                                      <p:endCondLst>
                                        <p:cond evt="onNext" delay="0">
                                          <p:tgtEl>
                                            <p:sldTgt/>
                                          </p:tgtEl>
                                        </p:cond>
                                      </p:endCondLst>
                                      <p:childTnLst>
                                        <p:animScale p14:bounceEnd="50000">
                                          <p:cBhvr>
                                            <p:cTn id="139" dur="2000" fill="hold"/>
                                            <p:tgtEl>
                                              <p:spTgt spid="32"/>
                                            </p:tgtEl>
                                          </p:cBhvr>
                                          <p:by x="150000" y="15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40" presetID="6" presetClass="emph" presetSubtype="0" repeatCount="indefinite" fill="hold" grpId="2" nodeType="withEffect" p14:presetBounceEnd="50000">
                                      <p:stCondLst>
                                        <p:cond delay="0"/>
                                      </p:stCondLst>
                                      <p:endCondLst>
                                        <p:cond evt="onNext" delay="0">
                                          <p:tgtEl>
                                            <p:sldTgt/>
                                          </p:tgtEl>
                                        </p:cond>
                                      </p:endCondLst>
                                      <p:childTnLst>
                                        <p:animScale p14:bounceEnd="50000">
                                          <p:cBhvr>
                                            <p:cTn id="141" dur="2000" fill="hold"/>
                                            <p:tgtEl>
                                              <p:spTgt spid="33"/>
                                            </p:tgtEl>
                                          </p:cBhvr>
                                          <p:by x="150000" y="15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42" presetID="6" presetClass="emph" presetSubtype="0" repeatCount="indefinite" fill="hold" grpId="1" nodeType="withEffect" p14:presetBounceEnd="50000">
                                      <p:stCondLst>
                                        <p:cond delay="0"/>
                                      </p:stCondLst>
                                      <p:endCondLst>
                                        <p:cond evt="onNext" delay="0">
                                          <p:tgtEl>
                                            <p:sldTgt/>
                                          </p:tgtEl>
                                        </p:cond>
                                      </p:endCondLst>
                                      <p:childTnLst>
                                        <p:animScale p14:bounceEnd="50000">
                                          <p:cBhvr>
                                            <p:cTn id="143" dur="2000" fill="hold"/>
                                            <p:tgtEl>
                                              <p:spTgt spid="34"/>
                                            </p:tgtEl>
                                          </p:cBhvr>
                                          <p:by x="150000" y="15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44" presetID="6" presetClass="emph" presetSubtype="0" repeatCount="indefinite" fill="hold" grpId="1" nodeType="withEffect" p14:presetBounceEnd="50000">
                                      <p:stCondLst>
                                        <p:cond delay="0"/>
                                      </p:stCondLst>
                                      <p:endCondLst>
                                        <p:cond evt="onNext" delay="0">
                                          <p:tgtEl>
                                            <p:sldTgt/>
                                          </p:tgtEl>
                                        </p:cond>
                                      </p:endCondLst>
                                      <p:childTnLst>
                                        <p:animScale p14:bounceEnd="50000">
                                          <p:cBhvr>
                                            <p:cTn id="145" dur="2000" fill="hold"/>
                                            <p:tgtEl>
                                              <p:spTgt spid="38"/>
                                            </p:tgtEl>
                                          </p:cBhvr>
                                          <p:by x="150000" y="15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46" presetID="6" presetClass="emph" presetSubtype="0" repeatCount="indefinite" fill="hold" grpId="1" nodeType="withEffect" p14:presetBounceEnd="50000">
                                      <p:stCondLst>
                                        <p:cond delay="0"/>
                                      </p:stCondLst>
                                      <p:endCondLst>
                                        <p:cond evt="onNext" delay="0">
                                          <p:tgtEl>
                                            <p:sldTgt/>
                                          </p:tgtEl>
                                        </p:cond>
                                      </p:endCondLst>
                                      <p:childTnLst>
                                        <p:animScale p14:bounceEnd="50000">
                                          <p:cBhvr>
                                            <p:cTn id="147" dur="2000" fill="hold"/>
                                            <p:tgtEl>
                                              <p:spTgt spid="37"/>
                                            </p:tgtEl>
                                          </p:cBhvr>
                                          <p:by x="150000" y="15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48" presetID="6" presetClass="emph" presetSubtype="0" repeatCount="indefinite" fill="hold" grpId="1" nodeType="withEffect" p14:presetBounceEnd="50000">
                                      <p:stCondLst>
                                        <p:cond delay="0"/>
                                      </p:stCondLst>
                                      <p:endCondLst>
                                        <p:cond evt="onNext" delay="0">
                                          <p:tgtEl>
                                            <p:sldTgt/>
                                          </p:tgtEl>
                                        </p:cond>
                                      </p:endCondLst>
                                      <p:childTnLst>
                                        <p:animScale p14:bounceEnd="50000">
                                          <p:cBhvr>
                                            <p:cTn id="149" dur="2000" fill="hold"/>
                                            <p:tgtEl>
                                              <p:spTgt spid="36"/>
                                            </p:tgtEl>
                                          </p:cBhvr>
                                          <p:by x="150000" y="15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50" presetID="6" presetClass="emph" presetSubtype="0" repeatCount="indefinite" fill="hold" grpId="1" nodeType="withEffect" p14:presetBounceEnd="50000">
                                      <p:stCondLst>
                                        <p:cond delay="0"/>
                                      </p:stCondLst>
                                      <p:endCondLst>
                                        <p:cond evt="onNext" delay="0">
                                          <p:tgtEl>
                                            <p:sldTgt/>
                                          </p:tgtEl>
                                        </p:cond>
                                      </p:endCondLst>
                                      <p:childTnLst>
                                        <p:animScale p14:bounceEnd="50000">
                                          <p:cBhvr>
                                            <p:cTn id="151" dur="2000" fill="hold"/>
                                            <p:tgtEl>
                                              <p:spTgt spid="35"/>
                                            </p:tgtEl>
                                          </p:cBhvr>
                                          <p:by x="150000" y="15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52" presetID="1" presetClass="path" presetSubtype="0" accel="50000" decel="50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Motion origin="layout" path="M 6.25E-7 -1.85185E-6 C 0.15625 -1.85185E-6 0.28307 0.26389 0.28307 0.58889 C 0.28307 0.91412 0.15625 1.17871 6.25E-7 1.17871 C -0.15651 1.17871 -0.28307 0.91412 -0.28307 0.58889 C -0.28307 0.26389 -0.15651 -1.85185E-6 6.25E-7 -1.85185E-6 Z " pathEditMode="relative" rAng="0" ptsTypes="AAAAA">
                                          <p:cBhvr>
                                            <p:cTn id="153" dur="4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58935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4" fill="hold">
                          <p:stCondLst>
                            <p:cond delay="indefinite"/>
                          </p:stCondLst>
                          <p:childTnLst>
                            <p:par>
                              <p:cTn id="15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6" presetID="2" presetClass="exit" presetSubtype="8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157" dur="500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8" dur="500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15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60" presetID="2" presetClass="exit" presetSubtype="2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161" dur="500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2" dur="500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163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 animBg="1"/>
          <p:bldP spid="27" grpId="0" animBg="1"/>
          <p:bldP spid="27" grpId="1" animBg="1"/>
          <p:bldP spid="28" grpId="0" animBg="1"/>
          <p:bldP spid="28" grpId="1" animBg="1"/>
          <p:bldP spid="26" grpId="0" animBg="1"/>
          <p:bldP spid="26" grpId="1" animBg="1"/>
          <p:bldP spid="4" grpId="0"/>
          <p:bldP spid="4" grpId="1"/>
          <p:bldP spid="17" grpId="0" animBg="1"/>
          <p:bldP spid="18" grpId="0" animBg="1"/>
          <p:bldP spid="19" grpId="0" animBg="1"/>
          <p:bldP spid="20" grpId="0" animBg="1"/>
          <p:bldP spid="21" grpId="0" animBg="1"/>
          <p:bldP spid="22" grpId="0" animBg="1"/>
          <p:bldP spid="23" grpId="0" animBg="1"/>
          <p:bldP spid="24" grpId="0" animBg="1"/>
          <p:bldP spid="25" grpId="0" animBg="1"/>
          <p:bldP spid="29" grpId="0"/>
          <p:bldP spid="29" grpId="1"/>
          <p:bldP spid="31" grpId="0" animBg="1"/>
          <p:bldP spid="31" grpId="1" animBg="1"/>
          <p:bldP spid="32" grpId="0" animBg="1"/>
          <p:bldP spid="32" grpId="1" animBg="1"/>
          <p:bldP spid="33" grpId="0" animBg="1"/>
          <p:bldP spid="33" grpId="1" animBg="1"/>
          <p:bldP spid="33" grpId="2" animBg="1"/>
          <p:bldP spid="34" grpId="0" animBg="1"/>
          <p:bldP spid="34" grpId="1" animBg="1"/>
          <p:bldP spid="35" grpId="0" animBg="1"/>
          <p:bldP spid="35" grpId="1" animBg="1"/>
          <p:bldP spid="36" grpId="0" animBg="1"/>
          <p:bldP spid="36" grpId="1" animBg="1"/>
          <p:bldP spid="37" grpId="0" animBg="1"/>
          <p:bldP spid="37" grpId="1" animBg="1"/>
          <p:bldP spid="38" grpId="0" animBg="1"/>
          <p:bldP spid="38" grpId="1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10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2" presetClass="entr" presetSubtype="8" fill="hold" grpId="0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2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2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2" fill="hold" grpId="0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2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2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0" dur="2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2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2" dur="20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5" dur="2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2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7" dur="20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0" dur="2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2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2" dur="20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3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5" dur="2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2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7" dur="20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8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0" dur="2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2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2" dur="20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3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5" dur="2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2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7" dur="20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8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0" dur="2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2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2" dur="20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3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5" dur="2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6" dur="2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7" dur="20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8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0" dur="2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1" dur="2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2" dur="20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3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5" dur="2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6" dur="2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7" dur="20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8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0" dur="2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1" dur="2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2" dur="20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3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5" dur="2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6" dur="2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7" dur="20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8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0" dur="2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1" dur="2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2" dur="20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3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5" dur="2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6" dur="2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7" dur="20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8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0" dur="2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1" dur="2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2" dur="20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3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5" dur="2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6" dur="2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7" dur="20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8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0" dur="2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1" dur="2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2" dur="20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3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5" dur="2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6" dur="2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7" dur="20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8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0" dur="20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1" dur="20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2" dur="20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3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5" dur="2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6" dur="2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7" dur="20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8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0" dur="2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1" dur="2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22" dur="20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3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5" dur="2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6" dur="2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27" dur="20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8" presetID="6" presetClass="emph" presetSubtype="0" repeatCount="indefinite" fill="hold" grpId="1" nodeType="withEffect">
                                      <p:stCondLst>
                                        <p:cond delay="0"/>
                                      </p:stCondLst>
                                      <p:endCondLst>
                                        <p:cond evt="onNext" delay="0">
                                          <p:tgtEl>
                                            <p:sldTgt/>
                                          </p:tgtEl>
                                        </p:cond>
                                      </p:endCondLst>
                                      <p:childTnLst>
                                        <p:animScale>
                                          <p:cBhvr>
                                            <p:cTn id="129" dur="2000" fill="hold"/>
                                            <p:tgtEl>
                                              <p:spTgt spid="33"/>
                                            </p:tgtEl>
                                          </p:cBhvr>
                                          <p:by x="150000" y="15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30" presetID="6" presetClass="emph" presetSubtype="0" repeatCount="indefinite" fill="hold" grpId="1" nodeType="withEffect">
                                      <p:stCondLst>
                                        <p:cond delay="0"/>
                                      </p:stCondLst>
                                      <p:endCondLst>
                                        <p:cond evt="onNext" delay="0">
                                          <p:tgtEl>
                                            <p:sldTgt/>
                                          </p:tgtEl>
                                        </p:cond>
                                      </p:endCondLst>
                                      <p:childTnLst>
                                        <p:animScale>
                                          <p:cBhvr>
                                            <p:cTn id="131" dur="2000" fill="hold"/>
                                            <p:tgtEl>
                                              <p:spTgt spid="27"/>
                                            </p:tgtEl>
                                          </p:cBhvr>
                                          <p:by x="150000" y="15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32" presetID="6" presetClass="emph" presetSubtype="0" repeatCount="indefinite" fill="hold" grpId="1" nodeType="withEffect">
                                      <p:stCondLst>
                                        <p:cond delay="0"/>
                                      </p:stCondLst>
                                      <p:endCondLst>
                                        <p:cond evt="onNext" delay="0">
                                          <p:tgtEl>
                                            <p:sldTgt/>
                                          </p:tgtEl>
                                        </p:cond>
                                      </p:endCondLst>
                                      <p:childTnLst>
                                        <p:animScale>
                                          <p:cBhvr>
                                            <p:cTn id="133" dur="2000" fill="hold"/>
                                            <p:tgtEl>
                                              <p:spTgt spid="28"/>
                                            </p:tgtEl>
                                          </p:cBhvr>
                                          <p:by x="150000" y="15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34" presetID="6" presetClass="emph" presetSubtype="0" repeatCount="indefinite" fill="hold" grpId="1" nodeType="withEffect">
                                      <p:stCondLst>
                                        <p:cond delay="0"/>
                                      </p:stCondLst>
                                      <p:endCondLst>
                                        <p:cond evt="onNext" delay="0">
                                          <p:tgtEl>
                                            <p:sldTgt/>
                                          </p:tgtEl>
                                        </p:cond>
                                      </p:endCondLst>
                                      <p:childTnLst>
                                        <p:animScale>
                                          <p:cBhvr>
                                            <p:cTn id="135" dur="2000" fill="hold"/>
                                            <p:tgtEl>
                                              <p:spTgt spid="26"/>
                                            </p:tgtEl>
                                          </p:cBhvr>
                                          <p:by x="150000" y="15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36" presetID="6" presetClass="emph" presetSubtype="0" repeatCount="indefinite" fill="hold" grpId="1" nodeType="withEffect">
                                      <p:stCondLst>
                                        <p:cond delay="0"/>
                                      </p:stCondLst>
                                      <p:endCondLst>
                                        <p:cond evt="onNext" delay="0">
                                          <p:tgtEl>
                                            <p:sldTgt/>
                                          </p:tgtEl>
                                        </p:cond>
                                      </p:endCondLst>
                                      <p:childTnLst>
                                        <p:animScale>
                                          <p:cBhvr>
                                            <p:cTn id="137" dur="2000" fill="hold"/>
                                            <p:tgtEl>
                                              <p:spTgt spid="31"/>
                                            </p:tgtEl>
                                          </p:cBhvr>
                                          <p:by x="150000" y="15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38" presetID="6" presetClass="emph" presetSubtype="0" repeatCount="indefinite" fill="hold" grpId="1" nodeType="withEffect">
                                      <p:stCondLst>
                                        <p:cond delay="0"/>
                                      </p:stCondLst>
                                      <p:endCondLst>
                                        <p:cond evt="onNext" delay="0">
                                          <p:tgtEl>
                                            <p:sldTgt/>
                                          </p:tgtEl>
                                        </p:cond>
                                      </p:endCondLst>
                                      <p:childTnLst>
                                        <p:animScale>
                                          <p:cBhvr>
                                            <p:cTn id="139" dur="2000" fill="hold"/>
                                            <p:tgtEl>
                                              <p:spTgt spid="32"/>
                                            </p:tgtEl>
                                          </p:cBhvr>
                                          <p:by x="150000" y="15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40" presetID="6" presetClass="emph" presetSubtype="0" repeatCount="indefinite" fill="hold" grpId="2" nodeType="withEffect">
                                      <p:stCondLst>
                                        <p:cond delay="0"/>
                                      </p:stCondLst>
                                      <p:endCondLst>
                                        <p:cond evt="onNext" delay="0">
                                          <p:tgtEl>
                                            <p:sldTgt/>
                                          </p:tgtEl>
                                        </p:cond>
                                      </p:endCondLst>
                                      <p:childTnLst>
                                        <p:animScale>
                                          <p:cBhvr>
                                            <p:cTn id="141" dur="2000" fill="hold"/>
                                            <p:tgtEl>
                                              <p:spTgt spid="33"/>
                                            </p:tgtEl>
                                          </p:cBhvr>
                                          <p:by x="150000" y="15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42" presetID="6" presetClass="emph" presetSubtype="0" repeatCount="indefinite" fill="hold" grpId="1" nodeType="withEffect">
                                      <p:stCondLst>
                                        <p:cond delay="0"/>
                                      </p:stCondLst>
                                      <p:endCondLst>
                                        <p:cond evt="onNext" delay="0">
                                          <p:tgtEl>
                                            <p:sldTgt/>
                                          </p:tgtEl>
                                        </p:cond>
                                      </p:endCondLst>
                                      <p:childTnLst>
                                        <p:animScale>
                                          <p:cBhvr>
                                            <p:cTn id="143" dur="2000" fill="hold"/>
                                            <p:tgtEl>
                                              <p:spTgt spid="34"/>
                                            </p:tgtEl>
                                          </p:cBhvr>
                                          <p:by x="150000" y="15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44" presetID="6" presetClass="emph" presetSubtype="0" repeatCount="indefinite" fill="hold" grpId="1" nodeType="withEffect">
                                      <p:stCondLst>
                                        <p:cond delay="0"/>
                                      </p:stCondLst>
                                      <p:endCondLst>
                                        <p:cond evt="onNext" delay="0">
                                          <p:tgtEl>
                                            <p:sldTgt/>
                                          </p:tgtEl>
                                        </p:cond>
                                      </p:endCondLst>
                                      <p:childTnLst>
                                        <p:animScale>
                                          <p:cBhvr>
                                            <p:cTn id="145" dur="2000" fill="hold"/>
                                            <p:tgtEl>
                                              <p:spTgt spid="38"/>
                                            </p:tgtEl>
                                          </p:cBhvr>
                                          <p:by x="150000" y="15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46" presetID="6" presetClass="emph" presetSubtype="0" repeatCount="indefinite" fill="hold" grpId="1" nodeType="withEffect">
                                      <p:stCondLst>
                                        <p:cond delay="0"/>
                                      </p:stCondLst>
                                      <p:endCondLst>
                                        <p:cond evt="onNext" delay="0">
                                          <p:tgtEl>
                                            <p:sldTgt/>
                                          </p:tgtEl>
                                        </p:cond>
                                      </p:endCondLst>
                                      <p:childTnLst>
                                        <p:animScale>
                                          <p:cBhvr>
                                            <p:cTn id="147" dur="2000" fill="hold"/>
                                            <p:tgtEl>
                                              <p:spTgt spid="37"/>
                                            </p:tgtEl>
                                          </p:cBhvr>
                                          <p:by x="150000" y="15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48" presetID="6" presetClass="emph" presetSubtype="0" repeatCount="indefinite" fill="hold" grpId="1" nodeType="withEffect">
                                      <p:stCondLst>
                                        <p:cond delay="0"/>
                                      </p:stCondLst>
                                      <p:endCondLst>
                                        <p:cond evt="onNext" delay="0">
                                          <p:tgtEl>
                                            <p:sldTgt/>
                                          </p:tgtEl>
                                        </p:cond>
                                      </p:endCondLst>
                                      <p:childTnLst>
                                        <p:animScale>
                                          <p:cBhvr>
                                            <p:cTn id="149" dur="2000" fill="hold"/>
                                            <p:tgtEl>
                                              <p:spTgt spid="36"/>
                                            </p:tgtEl>
                                          </p:cBhvr>
                                          <p:by x="150000" y="15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50" presetID="6" presetClass="emph" presetSubtype="0" repeatCount="indefinite" fill="hold" grpId="1" nodeType="withEffect">
                                      <p:stCondLst>
                                        <p:cond delay="0"/>
                                      </p:stCondLst>
                                      <p:endCondLst>
                                        <p:cond evt="onNext" delay="0">
                                          <p:tgtEl>
                                            <p:sldTgt/>
                                          </p:tgtEl>
                                        </p:cond>
                                      </p:endCondLst>
                                      <p:childTnLst>
                                        <p:animScale>
                                          <p:cBhvr>
                                            <p:cTn id="151" dur="2000" fill="hold"/>
                                            <p:tgtEl>
                                              <p:spTgt spid="35"/>
                                            </p:tgtEl>
                                          </p:cBhvr>
                                          <p:by x="150000" y="15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52" presetID="1" presetClass="path" presetSubtype="0" accel="50000" decel="50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Motion origin="layout" path="M 6.25E-7 -1.85185E-6 C 0.15625 -1.85185E-6 0.28307 0.26389 0.28307 0.58889 C 0.28307 0.91412 0.15625 1.17871 6.25E-7 1.17871 C -0.15651 1.17871 -0.28307 0.91412 -0.28307 0.58889 C -0.28307 0.26389 -0.15651 -1.85185E-6 6.25E-7 -1.85185E-6 Z " pathEditMode="relative" rAng="0" ptsTypes="AAAAA">
                                          <p:cBhvr>
                                            <p:cTn id="153" dur="4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58935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4" fill="hold">
                          <p:stCondLst>
                            <p:cond delay="indefinite"/>
                          </p:stCondLst>
                          <p:childTnLst>
                            <p:par>
                              <p:cTn id="15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6" presetID="2" presetClass="exit" presetSubtype="8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157" dur="500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8" dur="500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15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60" presetID="2" presetClass="exit" presetSubtype="2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161" dur="500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2" dur="500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163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 animBg="1"/>
          <p:bldP spid="27" grpId="0" animBg="1"/>
          <p:bldP spid="27" grpId="1" animBg="1"/>
          <p:bldP spid="28" grpId="0" animBg="1"/>
          <p:bldP spid="28" grpId="1" animBg="1"/>
          <p:bldP spid="26" grpId="0" animBg="1"/>
          <p:bldP spid="26" grpId="1" animBg="1"/>
          <p:bldP spid="4" grpId="0"/>
          <p:bldP spid="4" grpId="1"/>
          <p:bldP spid="17" grpId="0" animBg="1"/>
          <p:bldP spid="18" grpId="0" animBg="1"/>
          <p:bldP spid="19" grpId="0" animBg="1"/>
          <p:bldP spid="20" grpId="0" animBg="1"/>
          <p:bldP spid="21" grpId="0" animBg="1"/>
          <p:bldP spid="22" grpId="0" animBg="1"/>
          <p:bldP spid="23" grpId="0" animBg="1"/>
          <p:bldP spid="24" grpId="0" animBg="1"/>
          <p:bldP spid="25" grpId="0" animBg="1"/>
          <p:bldP spid="29" grpId="0"/>
          <p:bldP spid="29" grpId="1"/>
          <p:bldP spid="31" grpId="0" animBg="1"/>
          <p:bldP spid="31" grpId="1" animBg="1"/>
          <p:bldP spid="32" grpId="0" animBg="1"/>
          <p:bldP spid="32" grpId="1" animBg="1"/>
          <p:bldP spid="33" grpId="0" animBg="1"/>
          <p:bldP spid="33" grpId="1" animBg="1"/>
          <p:bldP spid="33" grpId="2" animBg="1"/>
          <p:bldP spid="34" grpId="0" animBg="1"/>
          <p:bldP spid="34" grpId="1" animBg="1"/>
          <p:bldP spid="35" grpId="0" animBg="1"/>
          <p:bldP spid="35" grpId="1" animBg="1"/>
          <p:bldP spid="36" grpId="0" animBg="1"/>
          <p:bldP spid="36" grpId="1" animBg="1"/>
          <p:bldP spid="37" grpId="0" animBg="1"/>
          <p:bldP spid="37" grpId="1" animBg="1"/>
          <p:bldP spid="38" grpId="0" animBg="1"/>
          <p:bldP spid="38" grpId="1" animBg="1"/>
        </p:bld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5974573B-6E29-4053-BA64-0414A4C78EF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6CF8A"/>
              </a:solidFill>
            </a:endParaRPr>
          </a:p>
        </p:txBody>
      </p:sp>
      <p:sp>
        <p:nvSpPr>
          <p:cNvPr id="21" name="Hexagon 20">
            <a:extLst>
              <a:ext uri="{FF2B5EF4-FFF2-40B4-BE49-F238E27FC236}">
                <a16:creationId xmlns:a16="http://schemas.microsoft.com/office/drawing/2014/main" id="{7F72193A-B28D-48DC-BC41-021BB949D189}"/>
              </a:ext>
            </a:extLst>
          </p:cNvPr>
          <p:cNvSpPr/>
          <p:nvPr/>
        </p:nvSpPr>
        <p:spPr>
          <a:xfrm>
            <a:off x="3860178" y="-783233"/>
            <a:ext cx="10189982" cy="8784466"/>
          </a:xfrm>
          <a:prstGeom prst="hexagon">
            <a:avLst/>
          </a:prstGeom>
          <a:solidFill>
            <a:schemeClr val="bg1">
              <a:alpha val="3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Hexagon 4">
            <a:extLst>
              <a:ext uri="{FF2B5EF4-FFF2-40B4-BE49-F238E27FC236}">
                <a16:creationId xmlns:a16="http://schemas.microsoft.com/office/drawing/2014/main" id="{3E73037C-B616-4318-B5AE-8A57436D50B3}"/>
              </a:ext>
            </a:extLst>
          </p:cNvPr>
          <p:cNvSpPr/>
          <p:nvPr/>
        </p:nvSpPr>
        <p:spPr>
          <a:xfrm>
            <a:off x="4747957" y="113473"/>
            <a:ext cx="8109624" cy="6991055"/>
          </a:xfrm>
          <a:prstGeom prst="hexagon">
            <a:avLst/>
          </a:prstGeom>
          <a:solidFill>
            <a:schemeClr val="bg1">
              <a:alpha val="4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D100A7D5-6232-442C-8707-C19A5B792E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795" b="94310" l="3229" r="99288">
                        <a14:foregroundMark x1="9734" y1="53825" x2="64767" y2="78451"/>
                        <a14:foregroundMark x1="64767" y1="78451" x2="81909" y2="69963"/>
                        <a14:foregroundMark x1="81909" y1="69963" x2="74786" y2="60914"/>
                        <a14:foregroundMark x1="74786" y1="60914" x2="16619" y2="63526"/>
                        <a14:foregroundMark x1="16619" y1="63526" x2="20655" y2="76026"/>
                        <a14:foregroundMark x1="20655" y1="76026" x2="80532" y2="83955"/>
                        <a14:foregroundMark x1="80532" y1="83955" x2="92355" y2="75280"/>
                        <a14:foregroundMark x1="92355" y1="75280" x2="92070" y2="61194"/>
                        <a14:foregroundMark x1="92070" y1="61194" x2="28395" y2="72668"/>
                        <a14:foregroundMark x1="28395" y1="72668" x2="11159" y2="60354"/>
                        <a14:foregroundMark x1="11159" y1="60354" x2="4891" y2="64366"/>
                        <a14:foregroundMark x1="4891" y1="64366" x2="12915" y2="78078"/>
                        <a14:foregroundMark x1="12915" y1="78078" x2="20085" y2="76119"/>
                        <a14:foregroundMark x1="20085" y1="76119" x2="22887" y2="77052"/>
                        <a14:foregroundMark x1="3276" y1="69590" x2="3276" y2="69590"/>
                        <a14:foregroundMark x1="95204" y1="74907" x2="95204" y2="74907"/>
                        <a14:foregroundMark x1="99288" y1="72108" x2="99288" y2="72108"/>
                        <a14:foregroundMark x1="16097" y1="86287" x2="20988" y2="90205"/>
                        <a14:foregroundMark x1="20988" y1="90205" x2="22032" y2="88340"/>
                        <a14:foregroundMark x1="28727" y1="89552" x2="31481" y2="90205"/>
                        <a14:foregroundMark x1="44729" y1="88619" x2="51045" y2="92910"/>
                        <a14:foregroundMark x1="51045" y1="92910" x2="52612" y2="87873"/>
                        <a14:foregroundMark x1="55888" y1="92071" x2="56505" y2="92257"/>
                        <a14:foregroundMark x1="56743" y1="92257" x2="57455" y2="94123"/>
                        <a14:foregroundMark x1="44634" y1="92724" x2="50332" y2="94310"/>
                        <a14:foregroundMark x1="50332" y1="94310" x2="50570" y2="94123"/>
                        <a14:backgroundMark x1="17236" y1="32276" x2="38746" y2="44030"/>
                        <a14:backgroundMark x1="38746" y1="44030" x2="43637" y2="38153"/>
                        <a14:backgroundMark x1="43637" y1="38153" x2="54891" y2="37407"/>
                        <a14:backgroundMark x1="54891" y1="37407" x2="62108" y2="43657"/>
                        <a14:backgroundMark x1="62108" y1="43657" x2="84710" y2="34701"/>
                        <a14:backgroundMark x1="84710" y1="34701" x2="85043" y2="35354"/>
                        <a14:backgroundMark x1="4986" y1="63899" x2="4986" y2="63899"/>
                        <a14:backgroundMark x1="4843" y1="64086" x2="5081" y2="64272"/>
                        <a14:backgroundMark x1="5318" y1="64552" x2="5318" y2="64552"/>
                      </a14:backgroundRemoval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61663">
            <a:off x="-2793946" y="-2377669"/>
            <a:ext cx="9285989" cy="4485279"/>
          </a:xfrm>
          <a:prstGeom prst="rect">
            <a:avLst/>
          </a:prstGeom>
        </p:spPr>
      </p:pic>
      <p:pic>
        <p:nvPicPr>
          <p:cNvPr id="23" name="Graphic 22">
            <a:extLst>
              <a:ext uri="{FF2B5EF4-FFF2-40B4-BE49-F238E27FC236}">
                <a16:creationId xmlns:a16="http://schemas.microsoft.com/office/drawing/2014/main" id="{DC9406B2-83B5-4803-89AD-FE60ED0717C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 rot="1216013">
            <a:off x="8911377" y="960463"/>
            <a:ext cx="3189473" cy="266873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260F986-1BEB-4CB6-B7A9-5A6FDDB939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795" b="94310" l="3229" r="99288">
                        <a14:foregroundMark x1="9734" y1="53825" x2="64767" y2="78451"/>
                        <a14:foregroundMark x1="64767" y1="78451" x2="81909" y2="69963"/>
                        <a14:foregroundMark x1="81909" y1="69963" x2="74786" y2="60914"/>
                        <a14:foregroundMark x1="74786" y1="60914" x2="16619" y2="63526"/>
                        <a14:foregroundMark x1="16619" y1="63526" x2="20655" y2="76026"/>
                        <a14:foregroundMark x1="20655" y1="76026" x2="80532" y2="83955"/>
                        <a14:foregroundMark x1="80532" y1="83955" x2="92355" y2="75280"/>
                        <a14:foregroundMark x1="92355" y1="75280" x2="92070" y2="61194"/>
                        <a14:foregroundMark x1="92070" y1="61194" x2="28395" y2="72668"/>
                        <a14:foregroundMark x1="28395" y1="72668" x2="11159" y2="60354"/>
                        <a14:foregroundMark x1="11159" y1="60354" x2="4891" y2="64366"/>
                        <a14:foregroundMark x1="4891" y1="64366" x2="12915" y2="78078"/>
                        <a14:foregroundMark x1="12915" y1="78078" x2="20085" y2="76119"/>
                        <a14:foregroundMark x1="20085" y1="76119" x2="22887" y2="77052"/>
                        <a14:foregroundMark x1="3276" y1="69590" x2="3276" y2="69590"/>
                        <a14:foregroundMark x1="95204" y1="74907" x2="95204" y2="74907"/>
                        <a14:foregroundMark x1="99288" y1="72108" x2="99288" y2="72108"/>
                        <a14:foregroundMark x1="16097" y1="86287" x2="20988" y2="90205"/>
                        <a14:foregroundMark x1="20988" y1="90205" x2="22032" y2="88340"/>
                        <a14:foregroundMark x1="28727" y1="89552" x2="31481" y2="90205"/>
                        <a14:foregroundMark x1="44729" y1="88619" x2="51045" y2="92910"/>
                        <a14:foregroundMark x1="51045" y1="92910" x2="52612" y2="87873"/>
                        <a14:foregroundMark x1="55888" y1="92071" x2="56505" y2="92257"/>
                        <a14:foregroundMark x1="56743" y1="92257" x2="57455" y2="94123"/>
                        <a14:foregroundMark x1="44634" y1="92724" x2="50332" y2="94310"/>
                        <a14:foregroundMark x1="50332" y1="94310" x2="50570" y2="94123"/>
                        <a14:backgroundMark x1="17236" y1="32276" x2="38746" y2="44030"/>
                        <a14:backgroundMark x1="38746" y1="44030" x2="43637" y2="38153"/>
                        <a14:backgroundMark x1="43637" y1="38153" x2="54891" y2="37407"/>
                        <a14:backgroundMark x1="54891" y1="37407" x2="62108" y2="43657"/>
                        <a14:backgroundMark x1="62108" y1="43657" x2="84710" y2="34701"/>
                        <a14:backgroundMark x1="84710" y1="34701" x2="85043" y2="35354"/>
                        <a14:backgroundMark x1="4986" y1="63899" x2="4986" y2="63899"/>
                        <a14:backgroundMark x1="4843" y1="64086" x2="5081" y2="64272"/>
                        <a14:backgroundMark x1="5318" y1="64552" x2="5318" y2="64552"/>
                      </a14:backgroundRemoval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3421" y="3815744"/>
            <a:ext cx="9285989" cy="4112808"/>
          </a:xfrm>
          <a:prstGeom prst="rect">
            <a:avLst/>
          </a:prstGeom>
        </p:spPr>
      </p:pic>
      <p:sp>
        <p:nvSpPr>
          <p:cNvPr id="16" name="Cloud 15">
            <a:extLst>
              <a:ext uri="{FF2B5EF4-FFF2-40B4-BE49-F238E27FC236}">
                <a16:creationId xmlns:a16="http://schemas.microsoft.com/office/drawing/2014/main" id="{3AB19E1B-CA1A-4287-984F-D8E87A384A34}"/>
              </a:ext>
            </a:extLst>
          </p:cNvPr>
          <p:cNvSpPr/>
          <p:nvPr/>
        </p:nvSpPr>
        <p:spPr>
          <a:xfrm>
            <a:off x="-1066800" y="5504454"/>
            <a:ext cx="2667000" cy="2344146"/>
          </a:xfrm>
          <a:prstGeom prst="cloud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Graphic 19">
            <a:extLst>
              <a:ext uri="{FF2B5EF4-FFF2-40B4-BE49-F238E27FC236}">
                <a16:creationId xmlns:a16="http://schemas.microsoft.com/office/drawing/2014/main" id="{17FE2EDA-0064-4E28-A851-AD26BC5BE57D}"/>
              </a:ext>
            </a:extLst>
          </p:cNvPr>
          <p:cNvSpPr/>
          <p:nvPr/>
        </p:nvSpPr>
        <p:spPr>
          <a:xfrm rot="450927">
            <a:off x="5288529" y="465882"/>
            <a:ext cx="3715875" cy="2383727"/>
          </a:xfrm>
          <a:custGeom>
            <a:avLst/>
            <a:gdLst>
              <a:gd name="connsiteX0" fmla="*/ 735756 w 3205042"/>
              <a:gd name="connsiteY0" fmla="*/ 632695 h 2944088"/>
              <a:gd name="connsiteX1" fmla="*/ 1292547 w 3205042"/>
              <a:gd name="connsiteY1" fmla="*/ 110932 h 2944088"/>
              <a:gd name="connsiteX2" fmla="*/ 1687335 w 3205042"/>
              <a:gd name="connsiteY2" fmla="*/ 71526 h 2944088"/>
              <a:gd name="connsiteX3" fmla="*/ 2045637 w 3205042"/>
              <a:gd name="connsiteY3" fmla="*/ 221852 h 2944088"/>
              <a:gd name="connsiteX4" fmla="*/ 2304694 w 3205042"/>
              <a:gd name="connsiteY4" fmla="*/ 521045 h 2944088"/>
              <a:gd name="connsiteX5" fmla="*/ 2393722 w 3205042"/>
              <a:gd name="connsiteY5" fmla="*/ 572856 h 2944088"/>
              <a:gd name="connsiteX6" fmla="*/ 2444074 w 3205042"/>
              <a:gd name="connsiteY6" fmla="*/ 563369 h 2944088"/>
              <a:gd name="connsiteX7" fmla="*/ 2485669 w 3205042"/>
              <a:gd name="connsiteY7" fmla="*/ 557532 h 2944088"/>
              <a:gd name="connsiteX8" fmla="*/ 2663725 w 3205042"/>
              <a:gd name="connsiteY8" fmla="*/ 588181 h 2944088"/>
              <a:gd name="connsiteX9" fmla="*/ 3095001 w 3205042"/>
              <a:gd name="connsiteY9" fmla="*/ 1089511 h 2944088"/>
              <a:gd name="connsiteX10" fmla="*/ 2906728 w 3205042"/>
              <a:gd name="connsiteY10" fmla="*/ 1831655 h 2944088"/>
              <a:gd name="connsiteX11" fmla="*/ 2812592 w 3205042"/>
              <a:gd name="connsiteY11" fmla="*/ 1863763 h 2944088"/>
              <a:gd name="connsiteX12" fmla="*/ 2792889 w 3205042"/>
              <a:gd name="connsiteY12" fmla="*/ 1912656 h 2944088"/>
              <a:gd name="connsiteX13" fmla="*/ 2732321 w 3205042"/>
              <a:gd name="connsiteY13" fmla="*/ 2451932 h 2944088"/>
              <a:gd name="connsiteX14" fmla="*/ 2254342 w 3205042"/>
              <a:gd name="connsiteY14" fmla="*/ 2756963 h 2944088"/>
              <a:gd name="connsiteX15" fmla="*/ 1958798 w 3205042"/>
              <a:gd name="connsiteY15" fmla="*/ 2762801 h 2944088"/>
              <a:gd name="connsiteX16" fmla="*/ 1883635 w 3205042"/>
              <a:gd name="connsiteY16" fmla="*/ 2739449 h 2944088"/>
              <a:gd name="connsiteX17" fmla="*/ 1821607 w 3205042"/>
              <a:gd name="connsiteY17" fmla="*/ 2705151 h 2944088"/>
              <a:gd name="connsiteX18" fmla="*/ 1672740 w 3205042"/>
              <a:gd name="connsiteY18" fmla="*/ 2717557 h 2944088"/>
              <a:gd name="connsiteX19" fmla="*/ 1628226 w 3205042"/>
              <a:gd name="connsiteY19" fmla="*/ 2756963 h 2944088"/>
              <a:gd name="connsiteX20" fmla="*/ 1583712 w 3205042"/>
              <a:gd name="connsiteY20" fmla="*/ 2787612 h 2944088"/>
              <a:gd name="connsiteX21" fmla="*/ 1482279 w 3205042"/>
              <a:gd name="connsiteY21" fmla="*/ 2835775 h 2944088"/>
              <a:gd name="connsiteX22" fmla="*/ 1248033 w 3205042"/>
              <a:gd name="connsiteY22" fmla="*/ 2875910 h 2944088"/>
              <a:gd name="connsiteX23" fmla="*/ 786838 w 3205042"/>
              <a:gd name="connsiteY23" fmla="*/ 2759882 h 2944088"/>
              <a:gd name="connsiteX24" fmla="*/ 600754 w 3205042"/>
              <a:gd name="connsiteY24" fmla="*/ 2594231 h 2944088"/>
              <a:gd name="connsiteX25" fmla="*/ 456996 w 3205042"/>
              <a:gd name="connsiteY25" fmla="*/ 2334444 h 2944088"/>
              <a:gd name="connsiteX26" fmla="*/ 438023 w 3205042"/>
              <a:gd name="connsiteY26" fmla="*/ 2194335 h 2944088"/>
              <a:gd name="connsiteX27" fmla="*/ 446780 w 3205042"/>
              <a:gd name="connsiteY27" fmla="*/ 2124280 h 2944088"/>
              <a:gd name="connsiteX28" fmla="*/ 454077 w 3205042"/>
              <a:gd name="connsiteY28" fmla="*/ 2039630 h 2944088"/>
              <a:gd name="connsiteX29" fmla="*/ 344616 w 3205042"/>
              <a:gd name="connsiteY29" fmla="*/ 1954980 h 2944088"/>
              <a:gd name="connsiteX30" fmla="*/ 240264 w 3205042"/>
              <a:gd name="connsiteY30" fmla="*/ 1892223 h 2944088"/>
              <a:gd name="connsiteX31" fmla="*/ 97965 w 3205042"/>
              <a:gd name="connsiteY31" fmla="*/ 1700302 h 2944088"/>
              <a:gd name="connsiteX32" fmla="*/ 76072 w 3205042"/>
              <a:gd name="connsiteY32" fmla="*/ 1418623 h 2944088"/>
              <a:gd name="connsiteX33" fmla="*/ 131533 w 3205042"/>
              <a:gd name="connsiteY33" fmla="*/ 1292378 h 2944088"/>
              <a:gd name="connsiteX34" fmla="*/ 177506 w 3205042"/>
              <a:gd name="connsiteY34" fmla="*/ 1236918 h 2944088"/>
              <a:gd name="connsiteX35" fmla="*/ 200128 w 3205042"/>
              <a:gd name="connsiteY35" fmla="*/ 1152268 h 2944088"/>
              <a:gd name="connsiteX36" fmla="*/ 247561 w 3205042"/>
              <a:gd name="connsiteY36" fmla="*/ 939914 h 2944088"/>
              <a:gd name="connsiteX37" fmla="*/ 384022 w 3205042"/>
              <a:gd name="connsiteY37" fmla="*/ 749453 h 2944088"/>
              <a:gd name="connsiteX38" fmla="*/ 582511 w 3205042"/>
              <a:gd name="connsiteY38" fmla="*/ 653857 h 2944088"/>
              <a:gd name="connsiteX39" fmla="*/ 695620 w 3205042"/>
              <a:gd name="connsiteY39" fmla="*/ 658965 h 2944088"/>
              <a:gd name="connsiteX40" fmla="*/ 736486 w 3205042"/>
              <a:gd name="connsiteY40" fmla="*/ 635614 h 2944088"/>
              <a:gd name="connsiteX41" fmla="*/ 713134 w 3205042"/>
              <a:gd name="connsiteY41" fmla="*/ 594748 h 2944088"/>
              <a:gd name="connsiteX42" fmla="*/ 454807 w 3205042"/>
              <a:gd name="connsiteY42" fmla="*/ 623938 h 2944088"/>
              <a:gd name="connsiteX43" fmla="*/ 262156 w 3205042"/>
              <a:gd name="connsiteY43" fmla="*/ 785940 h 2944088"/>
              <a:gd name="connsiteX44" fmla="*/ 152695 w 3205042"/>
              <a:gd name="connsiteY44" fmla="*/ 1011429 h 2944088"/>
              <a:gd name="connsiteX45" fmla="*/ 134452 w 3205042"/>
              <a:gd name="connsiteY45" fmla="*/ 1129646 h 2944088"/>
              <a:gd name="connsiteX46" fmla="*/ 124965 w 3205042"/>
              <a:gd name="connsiteY46" fmla="*/ 1198242 h 2944088"/>
              <a:gd name="connsiteX47" fmla="*/ 77532 w 3205042"/>
              <a:gd name="connsiteY47" fmla="*/ 1255891 h 2944088"/>
              <a:gd name="connsiteX48" fmla="*/ 909 w 3205042"/>
              <a:gd name="connsiteY48" fmla="*/ 1546327 h 2944088"/>
              <a:gd name="connsiteX49" fmla="*/ 90667 w 3205042"/>
              <a:gd name="connsiteY49" fmla="*/ 1831655 h 2944088"/>
              <a:gd name="connsiteX50" fmla="*/ 286967 w 3205042"/>
              <a:gd name="connsiteY50" fmla="*/ 2000224 h 2944088"/>
              <a:gd name="connsiteX51" fmla="*/ 345346 w 3205042"/>
              <a:gd name="connsiteY51" fmla="*/ 2030143 h 2944088"/>
              <a:gd name="connsiteX52" fmla="*/ 392049 w 3205042"/>
              <a:gd name="connsiteY52" fmla="*/ 2060792 h 2944088"/>
              <a:gd name="connsiteX53" fmla="*/ 388401 w 3205042"/>
              <a:gd name="connsiteY53" fmla="*/ 2090712 h 2944088"/>
              <a:gd name="connsiteX54" fmla="*/ 379644 w 3205042"/>
              <a:gd name="connsiteY54" fmla="*/ 2129388 h 2944088"/>
              <a:gd name="connsiteX55" fmla="*/ 372346 w 3205042"/>
              <a:gd name="connsiteY55" fmla="*/ 2210389 h 2944088"/>
              <a:gd name="connsiteX56" fmla="*/ 462834 w 3205042"/>
              <a:gd name="connsiteY56" fmla="*/ 2512501 h 2944088"/>
              <a:gd name="connsiteX57" fmla="*/ 659134 w 3205042"/>
              <a:gd name="connsiteY57" fmla="*/ 2750395 h 2944088"/>
              <a:gd name="connsiteX58" fmla="*/ 1121058 w 3205042"/>
              <a:gd name="connsiteY58" fmla="*/ 2937208 h 2944088"/>
              <a:gd name="connsiteX59" fmla="*/ 1617280 w 3205042"/>
              <a:gd name="connsiteY59" fmla="*/ 2847450 h 2944088"/>
              <a:gd name="connsiteX60" fmla="*/ 1670551 w 3205042"/>
              <a:gd name="connsiteY60" fmla="*/ 2810234 h 2944088"/>
              <a:gd name="connsiteX61" fmla="*/ 1715795 w 3205042"/>
              <a:gd name="connsiteY61" fmla="*/ 2770828 h 2944088"/>
              <a:gd name="connsiteX62" fmla="*/ 1765417 w 3205042"/>
              <a:gd name="connsiteY62" fmla="*/ 2756233 h 2944088"/>
              <a:gd name="connsiteX63" fmla="*/ 1829634 w 3205042"/>
              <a:gd name="connsiteY63" fmla="*/ 2788342 h 2944088"/>
              <a:gd name="connsiteX64" fmla="*/ 2149989 w 3205042"/>
              <a:gd name="connsiteY64" fmla="*/ 2840153 h 2944088"/>
              <a:gd name="connsiteX65" fmla="*/ 2709699 w 3205042"/>
              <a:gd name="connsiteY65" fmla="*/ 2589123 h 2944088"/>
              <a:gd name="connsiteX66" fmla="*/ 2893593 w 3205042"/>
              <a:gd name="connsiteY66" fmla="*/ 2022116 h 2944088"/>
              <a:gd name="connsiteX67" fmla="*/ 2851998 w 3205042"/>
              <a:gd name="connsiteY67" fmla="*/ 1880547 h 2944088"/>
              <a:gd name="connsiteX68" fmla="*/ 2832295 w 3205042"/>
              <a:gd name="connsiteY68" fmla="*/ 1929439 h 2944088"/>
              <a:gd name="connsiteX69" fmla="*/ 3162866 w 3205042"/>
              <a:gd name="connsiteY69" fmla="*/ 1626598 h 2944088"/>
              <a:gd name="connsiteX70" fmla="*/ 3186948 w 3205042"/>
              <a:gd name="connsiteY70" fmla="*/ 1183647 h 2944088"/>
              <a:gd name="connsiteX71" fmla="*/ 2793619 w 3205042"/>
              <a:gd name="connsiteY71" fmla="*/ 575045 h 2944088"/>
              <a:gd name="connsiteX72" fmla="*/ 2614833 w 3205042"/>
              <a:gd name="connsiteY72" fmla="*/ 507909 h 2944088"/>
              <a:gd name="connsiteX73" fmla="*/ 2514129 w 3205042"/>
              <a:gd name="connsiteY73" fmla="*/ 494774 h 2944088"/>
              <a:gd name="connsiteX74" fmla="*/ 2468885 w 3205042"/>
              <a:gd name="connsiteY74" fmla="*/ 494044 h 2944088"/>
              <a:gd name="connsiteX75" fmla="*/ 2416344 w 3205042"/>
              <a:gd name="connsiteY75" fmla="*/ 504990 h 2944088"/>
              <a:gd name="connsiteX76" fmla="*/ 2395911 w 3205042"/>
              <a:gd name="connsiteY76" fmla="*/ 508639 h 2944088"/>
              <a:gd name="connsiteX77" fmla="*/ 2384235 w 3205042"/>
              <a:gd name="connsiteY77" fmla="*/ 509369 h 2944088"/>
              <a:gd name="connsiteX78" fmla="*/ 2380587 w 3205042"/>
              <a:gd name="connsiteY78" fmla="*/ 508639 h 2944088"/>
              <a:gd name="connsiteX79" fmla="*/ 2372560 w 3205042"/>
              <a:gd name="connsiteY79" fmla="*/ 502801 h 2944088"/>
              <a:gd name="connsiteX80" fmla="*/ 2355776 w 3205042"/>
              <a:gd name="connsiteY80" fmla="*/ 473612 h 2944088"/>
              <a:gd name="connsiteX81" fmla="*/ 2298126 w 3205042"/>
              <a:gd name="connsiteY81" fmla="*/ 385313 h 2944088"/>
              <a:gd name="connsiteX82" fmla="*/ 2157287 w 3205042"/>
              <a:gd name="connsiteY82" fmla="*/ 228420 h 2944088"/>
              <a:gd name="connsiteX83" fmla="*/ 1794607 w 3205042"/>
              <a:gd name="connsiteY83" fmla="*/ 28471 h 2944088"/>
              <a:gd name="connsiteX84" fmla="*/ 1368439 w 3205042"/>
              <a:gd name="connsiteY84" fmla="*/ 24093 h 2944088"/>
              <a:gd name="connsiteX85" fmla="*/ 715323 w 3205042"/>
              <a:gd name="connsiteY85" fmla="*/ 517396 h 2944088"/>
              <a:gd name="connsiteX86" fmla="*/ 674458 w 3205042"/>
              <a:gd name="connsiteY86" fmla="*/ 618100 h 2944088"/>
              <a:gd name="connsiteX87" fmla="*/ 735756 w 3205042"/>
              <a:gd name="connsiteY87" fmla="*/ 632695 h 2944088"/>
              <a:gd name="connsiteX88" fmla="*/ 735756 w 3205042"/>
              <a:gd name="connsiteY88" fmla="*/ 632695 h 2944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</a:cxnLst>
            <a:rect l="l" t="t" r="r" b="b"/>
            <a:pathLst>
              <a:path w="3205042" h="2944088">
                <a:moveTo>
                  <a:pt x="735756" y="632695"/>
                </a:moveTo>
                <a:cubicBezTo>
                  <a:pt x="821865" y="378746"/>
                  <a:pt x="1042246" y="192662"/>
                  <a:pt x="1292547" y="110932"/>
                </a:cubicBezTo>
                <a:cubicBezTo>
                  <a:pt x="1419521" y="69337"/>
                  <a:pt x="1555252" y="51093"/>
                  <a:pt x="1687335" y="71526"/>
                </a:cubicBezTo>
                <a:cubicBezTo>
                  <a:pt x="1817229" y="91229"/>
                  <a:pt x="1939825" y="144500"/>
                  <a:pt x="2045637" y="221852"/>
                </a:cubicBezTo>
                <a:cubicBezTo>
                  <a:pt x="2152908" y="300664"/>
                  <a:pt x="2239017" y="405016"/>
                  <a:pt x="2304694" y="521045"/>
                </a:cubicBezTo>
                <a:cubicBezTo>
                  <a:pt x="2324397" y="556072"/>
                  <a:pt x="2352127" y="576505"/>
                  <a:pt x="2393722" y="572856"/>
                </a:cubicBezTo>
                <a:cubicBezTo>
                  <a:pt x="2410506" y="571397"/>
                  <a:pt x="2427290" y="567748"/>
                  <a:pt x="2444074" y="563369"/>
                </a:cubicBezTo>
                <a:cubicBezTo>
                  <a:pt x="2461588" y="558991"/>
                  <a:pt x="2469615" y="557532"/>
                  <a:pt x="2485669" y="557532"/>
                </a:cubicBezTo>
                <a:cubicBezTo>
                  <a:pt x="2546967" y="558991"/>
                  <a:pt x="2605346" y="568478"/>
                  <a:pt x="2663725" y="588181"/>
                </a:cubicBezTo>
                <a:cubicBezTo>
                  <a:pt x="2885566" y="661884"/>
                  <a:pt x="3031514" y="870589"/>
                  <a:pt x="3095001" y="1089511"/>
                </a:cubicBezTo>
                <a:cubicBezTo>
                  <a:pt x="3166515" y="1335433"/>
                  <a:pt x="3167975" y="1692275"/>
                  <a:pt x="2906728" y="1831655"/>
                </a:cubicBezTo>
                <a:cubicBezTo>
                  <a:pt x="2876809" y="1847709"/>
                  <a:pt x="2845430" y="1857925"/>
                  <a:pt x="2812592" y="1863763"/>
                </a:cubicBezTo>
                <a:cubicBezTo>
                  <a:pt x="2789240" y="1868141"/>
                  <a:pt x="2784862" y="1895142"/>
                  <a:pt x="2792889" y="1912656"/>
                </a:cubicBezTo>
                <a:cubicBezTo>
                  <a:pt x="2868782" y="2087063"/>
                  <a:pt x="2833754" y="2295038"/>
                  <a:pt x="2732321" y="2451932"/>
                </a:cubicBezTo>
                <a:cubicBezTo>
                  <a:pt x="2625779" y="2616123"/>
                  <a:pt x="2443344" y="2718287"/>
                  <a:pt x="2254342" y="2756963"/>
                </a:cubicBezTo>
                <a:cubicBezTo>
                  <a:pt x="2158746" y="2776666"/>
                  <a:pt x="2055123" y="2783233"/>
                  <a:pt x="1958798" y="2762801"/>
                </a:cubicBezTo>
                <a:cubicBezTo>
                  <a:pt x="1933257" y="2756963"/>
                  <a:pt x="1907716" y="2749666"/>
                  <a:pt x="1883635" y="2739449"/>
                </a:cubicBezTo>
                <a:cubicBezTo>
                  <a:pt x="1861743" y="2729963"/>
                  <a:pt x="1842040" y="2717557"/>
                  <a:pt x="1821607" y="2705151"/>
                </a:cubicBezTo>
                <a:cubicBezTo>
                  <a:pt x="1774174" y="2678151"/>
                  <a:pt x="1715065" y="2683989"/>
                  <a:pt x="1672740" y="2717557"/>
                </a:cubicBezTo>
                <a:cubicBezTo>
                  <a:pt x="1657416" y="2729963"/>
                  <a:pt x="1643551" y="2744557"/>
                  <a:pt x="1628226" y="2756963"/>
                </a:cubicBezTo>
                <a:cubicBezTo>
                  <a:pt x="1615821" y="2766449"/>
                  <a:pt x="1599766" y="2778125"/>
                  <a:pt x="1583712" y="2787612"/>
                </a:cubicBezTo>
                <a:cubicBezTo>
                  <a:pt x="1550144" y="2808045"/>
                  <a:pt x="1517306" y="2823369"/>
                  <a:pt x="1482279" y="2835775"/>
                </a:cubicBezTo>
                <a:cubicBezTo>
                  <a:pt x="1405656" y="2862775"/>
                  <a:pt x="1328304" y="2874451"/>
                  <a:pt x="1248033" y="2875910"/>
                </a:cubicBezTo>
                <a:cubicBezTo>
                  <a:pt x="1088950" y="2878829"/>
                  <a:pt x="924029" y="2841612"/>
                  <a:pt x="786838" y="2759882"/>
                </a:cubicBezTo>
                <a:cubicBezTo>
                  <a:pt x="714594" y="2717557"/>
                  <a:pt x="655485" y="2660637"/>
                  <a:pt x="600754" y="2594231"/>
                </a:cubicBezTo>
                <a:cubicBezTo>
                  <a:pt x="537997" y="2518338"/>
                  <a:pt x="484726" y="2429310"/>
                  <a:pt x="456996" y="2334444"/>
                </a:cubicBezTo>
                <a:cubicBezTo>
                  <a:pt x="443861" y="2289201"/>
                  <a:pt x="436563" y="2242497"/>
                  <a:pt x="438023" y="2194335"/>
                </a:cubicBezTo>
                <a:cubicBezTo>
                  <a:pt x="438752" y="2170253"/>
                  <a:pt x="441671" y="2147631"/>
                  <a:pt x="446780" y="2124280"/>
                </a:cubicBezTo>
                <a:cubicBezTo>
                  <a:pt x="453347" y="2096550"/>
                  <a:pt x="462834" y="2068090"/>
                  <a:pt x="454077" y="2039630"/>
                </a:cubicBezTo>
                <a:cubicBezTo>
                  <a:pt x="438752" y="1991467"/>
                  <a:pt x="384752" y="1975413"/>
                  <a:pt x="344616" y="1954980"/>
                </a:cubicBezTo>
                <a:cubicBezTo>
                  <a:pt x="308129" y="1936737"/>
                  <a:pt x="273102" y="1916304"/>
                  <a:pt x="240264" y="1892223"/>
                </a:cubicBezTo>
                <a:cubicBezTo>
                  <a:pt x="176047" y="1844790"/>
                  <a:pt x="124965" y="1777654"/>
                  <a:pt x="97965" y="1700302"/>
                </a:cubicBezTo>
                <a:cubicBezTo>
                  <a:pt x="66586" y="1611274"/>
                  <a:pt x="54910" y="1511299"/>
                  <a:pt x="76072" y="1418623"/>
                </a:cubicBezTo>
                <a:cubicBezTo>
                  <a:pt x="86289" y="1373379"/>
                  <a:pt x="104532" y="1330324"/>
                  <a:pt x="131533" y="1292378"/>
                </a:cubicBezTo>
                <a:cubicBezTo>
                  <a:pt x="145398" y="1272675"/>
                  <a:pt x="162911" y="1256621"/>
                  <a:pt x="177506" y="1236918"/>
                </a:cubicBezTo>
                <a:cubicBezTo>
                  <a:pt x="195750" y="1211377"/>
                  <a:pt x="199398" y="1182917"/>
                  <a:pt x="200128" y="1152268"/>
                </a:cubicBezTo>
                <a:cubicBezTo>
                  <a:pt x="200128" y="1080024"/>
                  <a:pt x="217642" y="1006321"/>
                  <a:pt x="247561" y="939914"/>
                </a:cubicBezTo>
                <a:cubicBezTo>
                  <a:pt x="280399" y="866941"/>
                  <a:pt x="324913" y="802724"/>
                  <a:pt x="384022" y="749453"/>
                </a:cubicBezTo>
                <a:cubicBezTo>
                  <a:pt x="439482" y="699830"/>
                  <a:pt x="508807" y="663344"/>
                  <a:pt x="582511" y="653857"/>
                </a:cubicBezTo>
                <a:cubicBezTo>
                  <a:pt x="618268" y="649479"/>
                  <a:pt x="659134" y="650938"/>
                  <a:pt x="695620" y="658965"/>
                </a:cubicBezTo>
                <a:cubicBezTo>
                  <a:pt x="713134" y="662614"/>
                  <a:pt x="731378" y="653857"/>
                  <a:pt x="736486" y="635614"/>
                </a:cubicBezTo>
                <a:cubicBezTo>
                  <a:pt x="740864" y="618830"/>
                  <a:pt x="730648" y="598397"/>
                  <a:pt x="713134" y="594748"/>
                </a:cubicBezTo>
                <a:cubicBezTo>
                  <a:pt x="624836" y="576505"/>
                  <a:pt x="536537" y="585991"/>
                  <a:pt x="454807" y="623938"/>
                </a:cubicBezTo>
                <a:cubicBezTo>
                  <a:pt x="377454" y="659695"/>
                  <a:pt x="313237" y="718804"/>
                  <a:pt x="262156" y="785940"/>
                </a:cubicBezTo>
                <a:cubicBezTo>
                  <a:pt x="211804" y="852346"/>
                  <a:pt x="173857" y="930428"/>
                  <a:pt x="152695" y="1011429"/>
                </a:cubicBezTo>
                <a:cubicBezTo>
                  <a:pt x="142479" y="1050105"/>
                  <a:pt x="135911" y="1089511"/>
                  <a:pt x="134452" y="1129646"/>
                </a:cubicBezTo>
                <a:cubicBezTo>
                  <a:pt x="133722" y="1152268"/>
                  <a:pt x="138100" y="1177809"/>
                  <a:pt x="124965" y="1198242"/>
                </a:cubicBezTo>
                <a:cubicBezTo>
                  <a:pt x="111830" y="1218674"/>
                  <a:pt x="92127" y="1235458"/>
                  <a:pt x="77532" y="1255891"/>
                </a:cubicBezTo>
                <a:cubicBezTo>
                  <a:pt x="16964" y="1338352"/>
                  <a:pt x="-4929" y="1444893"/>
                  <a:pt x="909" y="1546327"/>
                </a:cubicBezTo>
                <a:cubicBezTo>
                  <a:pt x="6018" y="1645571"/>
                  <a:pt x="33748" y="1749194"/>
                  <a:pt x="90667" y="1831655"/>
                </a:cubicBezTo>
                <a:cubicBezTo>
                  <a:pt x="140289" y="1904628"/>
                  <a:pt x="210344" y="1957899"/>
                  <a:pt x="286967" y="2000224"/>
                </a:cubicBezTo>
                <a:cubicBezTo>
                  <a:pt x="305940" y="2010440"/>
                  <a:pt x="325643" y="2020657"/>
                  <a:pt x="345346" y="2030143"/>
                </a:cubicBezTo>
                <a:cubicBezTo>
                  <a:pt x="359211" y="2036711"/>
                  <a:pt x="386941" y="2044738"/>
                  <a:pt x="392049" y="2060792"/>
                </a:cubicBezTo>
                <a:cubicBezTo>
                  <a:pt x="394968" y="2069549"/>
                  <a:pt x="390590" y="2081955"/>
                  <a:pt x="388401" y="2090712"/>
                </a:cubicBezTo>
                <a:cubicBezTo>
                  <a:pt x="384752" y="2103847"/>
                  <a:pt x="381833" y="2116253"/>
                  <a:pt x="379644" y="2129388"/>
                </a:cubicBezTo>
                <a:cubicBezTo>
                  <a:pt x="375265" y="2156388"/>
                  <a:pt x="372346" y="2183389"/>
                  <a:pt x="372346" y="2210389"/>
                </a:cubicBezTo>
                <a:cubicBezTo>
                  <a:pt x="373076" y="2316931"/>
                  <a:pt x="410293" y="2421283"/>
                  <a:pt x="462834" y="2512501"/>
                </a:cubicBezTo>
                <a:cubicBezTo>
                  <a:pt x="513916" y="2601529"/>
                  <a:pt x="581781" y="2683259"/>
                  <a:pt x="659134" y="2750395"/>
                </a:cubicBezTo>
                <a:cubicBezTo>
                  <a:pt x="786838" y="2860586"/>
                  <a:pt x="955407" y="2917505"/>
                  <a:pt x="1121058" y="2937208"/>
                </a:cubicBezTo>
                <a:cubicBezTo>
                  <a:pt x="1288168" y="2956911"/>
                  <a:pt x="1470603" y="2936478"/>
                  <a:pt x="1617280" y="2847450"/>
                </a:cubicBezTo>
                <a:cubicBezTo>
                  <a:pt x="1636253" y="2835775"/>
                  <a:pt x="1653767" y="2823369"/>
                  <a:pt x="1670551" y="2810234"/>
                </a:cubicBezTo>
                <a:cubicBezTo>
                  <a:pt x="1686605" y="2797828"/>
                  <a:pt x="1699741" y="2783233"/>
                  <a:pt x="1715795" y="2770828"/>
                </a:cubicBezTo>
                <a:cubicBezTo>
                  <a:pt x="1729660" y="2759882"/>
                  <a:pt x="1747903" y="2754044"/>
                  <a:pt x="1765417" y="2756233"/>
                </a:cubicBezTo>
                <a:cubicBezTo>
                  <a:pt x="1789498" y="2759152"/>
                  <a:pt x="1809201" y="2777396"/>
                  <a:pt x="1829634" y="2788342"/>
                </a:cubicBezTo>
                <a:cubicBezTo>
                  <a:pt x="1927419" y="2838693"/>
                  <a:pt x="2041988" y="2848180"/>
                  <a:pt x="2149989" y="2840153"/>
                </a:cubicBezTo>
                <a:cubicBezTo>
                  <a:pt x="2357235" y="2824099"/>
                  <a:pt x="2563751" y="2740909"/>
                  <a:pt x="2709699" y="2589123"/>
                </a:cubicBezTo>
                <a:cubicBezTo>
                  <a:pt x="2852728" y="2440256"/>
                  <a:pt x="2924972" y="2227173"/>
                  <a:pt x="2893593" y="2022116"/>
                </a:cubicBezTo>
                <a:cubicBezTo>
                  <a:pt x="2886296" y="1973224"/>
                  <a:pt x="2871701" y="1925791"/>
                  <a:pt x="2851998" y="1880547"/>
                </a:cubicBezTo>
                <a:cubicBezTo>
                  <a:pt x="2845430" y="1896601"/>
                  <a:pt x="2838863" y="1913385"/>
                  <a:pt x="2832295" y="1929439"/>
                </a:cubicBezTo>
                <a:cubicBezTo>
                  <a:pt x="2989918" y="1900250"/>
                  <a:pt x="3108866" y="1772546"/>
                  <a:pt x="3162866" y="1626598"/>
                </a:cubicBezTo>
                <a:cubicBezTo>
                  <a:pt x="3215408" y="1486488"/>
                  <a:pt x="3213218" y="1329595"/>
                  <a:pt x="3186948" y="1183647"/>
                </a:cubicBezTo>
                <a:cubicBezTo>
                  <a:pt x="3143893" y="941374"/>
                  <a:pt x="3014000" y="697641"/>
                  <a:pt x="2793619" y="575045"/>
                </a:cubicBezTo>
                <a:cubicBezTo>
                  <a:pt x="2738159" y="543666"/>
                  <a:pt x="2676861" y="521045"/>
                  <a:pt x="2614833" y="507909"/>
                </a:cubicBezTo>
                <a:cubicBezTo>
                  <a:pt x="2581265" y="501342"/>
                  <a:pt x="2547697" y="496233"/>
                  <a:pt x="2514129" y="494774"/>
                </a:cubicBezTo>
                <a:cubicBezTo>
                  <a:pt x="2498804" y="494044"/>
                  <a:pt x="2483480" y="492585"/>
                  <a:pt x="2468885" y="494044"/>
                </a:cubicBezTo>
                <a:cubicBezTo>
                  <a:pt x="2450642" y="496233"/>
                  <a:pt x="2433858" y="500612"/>
                  <a:pt x="2416344" y="504990"/>
                </a:cubicBezTo>
                <a:cubicBezTo>
                  <a:pt x="2410506" y="506450"/>
                  <a:pt x="2400290" y="508639"/>
                  <a:pt x="2395911" y="508639"/>
                </a:cubicBezTo>
                <a:cubicBezTo>
                  <a:pt x="2392263" y="509369"/>
                  <a:pt x="2387884" y="509369"/>
                  <a:pt x="2384235" y="509369"/>
                </a:cubicBezTo>
                <a:cubicBezTo>
                  <a:pt x="2372560" y="508639"/>
                  <a:pt x="2386425" y="510099"/>
                  <a:pt x="2380587" y="508639"/>
                </a:cubicBezTo>
                <a:cubicBezTo>
                  <a:pt x="2375479" y="507180"/>
                  <a:pt x="2376938" y="508639"/>
                  <a:pt x="2372560" y="502801"/>
                </a:cubicBezTo>
                <a:cubicBezTo>
                  <a:pt x="2365992" y="494044"/>
                  <a:pt x="2361613" y="483098"/>
                  <a:pt x="2355776" y="473612"/>
                </a:cubicBezTo>
                <a:cubicBezTo>
                  <a:pt x="2338262" y="442963"/>
                  <a:pt x="2319289" y="413773"/>
                  <a:pt x="2298126" y="385313"/>
                </a:cubicBezTo>
                <a:cubicBezTo>
                  <a:pt x="2256531" y="328394"/>
                  <a:pt x="2209828" y="275123"/>
                  <a:pt x="2157287" y="228420"/>
                </a:cubicBezTo>
                <a:cubicBezTo>
                  <a:pt x="2053664" y="135013"/>
                  <a:pt x="1929608" y="64958"/>
                  <a:pt x="1794607" y="28471"/>
                </a:cubicBezTo>
                <a:cubicBezTo>
                  <a:pt x="1655227" y="-9475"/>
                  <a:pt x="1509279" y="-8016"/>
                  <a:pt x="1368439" y="24093"/>
                </a:cubicBezTo>
                <a:cubicBezTo>
                  <a:pt x="1095517" y="86121"/>
                  <a:pt x="839379" y="261987"/>
                  <a:pt x="715323" y="517396"/>
                </a:cubicBezTo>
                <a:cubicBezTo>
                  <a:pt x="699269" y="550234"/>
                  <a:pt x="685404" y="583802"/>
                  <a:pt x="674458" y="618100"/>
                </a:cubicBezTo>
                <a:cubicBezTo>
                  <a:pt x="658404" y="655316"/>
                  <a:pt x="722621" y="672830"/>
                  <a:pt x="735756" y="632695"/>
                </a:cubicBezTo>
                <a:lnTo>
                  <a:pt x="735756" y="632695"/>
                </a:lnTo>
                <a:close/>
              </a:path>
            </a:pathLst>
          </a:custGeom>
          <a:solidFill>
            <a:srgbClr val="231F20"/>
          </a:solidFill>
          <a:ln w="729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7" name="Cloud 16">
            <a:extLst>
              <a:ext uri="{FF2B5EF4-FFF2-40B4-BE49-F238E27FC236}">
                <a16:creationId xmlns:a16="http://schemas.microsoft.com/office/drawing/2014/main" id="{E18C66A2-39E5-4ACD-9767-09CD0244EA04}"/>
              </a:ext>
            </a:extLst>
          </p:cNvPr>
          <p:cNvSpPr/>
          <p:nvPr/>
        </p:nvSpPr>
        <p:spPr>
          <a:xfrm rot="259480">
            <a:off x="10202775" y="-686014"/>
            <a:ext cx="2667000" cy="2344146"/>
          </a:xfrm>
          <a:prstGeom prst="cloud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图片 20">
            <a:extLst>
              <a:ext uri="{FF2B5EF4-FFF2-40B4-BE49-F238E27FC236}">
                <a16:creationId xmlns:a16="http://schemas.microsoft.com/office/drawing/2014/main" id="{EBCCAD09-36EE-4785-9850-DF2153D588A4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22" y="38859"/>
            <a:ext cx="1447881" cy="13195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AutoShape 2" descr="SGK Scan] ✓ Bài 1: Sự sinh sản - Sách Giáo Khoa - Học Online Cùng  Sachgiaibaitap.com">
            <a:extLst>
              <a:ext uri="{FF2B5EF4-FFF2-40B4-BE49-F238E27FC236}">
                <a16:creationId xmlns:a16="http://schemas.microsoft.com/office/drawing/2014/main" id="{2222897D-72D9-4A04-8691-94620981196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029346D-7A44-49B7-8305-C3F960F0A968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7879" b="43636" l="8428" r="63145">
                        <a14:foregroundMark x1="50566" y1="8139" x2="38742" y2="7792"/>
                        <a14:foregroundMark x1="38742" y1="7792" x2="49182" y2="14805"/>
                        <a14:foregroundMark x1="49182" y1="14805" x2="60126" y2="11688"/>
                        <a14:foregroundMark x1="60126" y1="11688" x2="43774" y2="10823"/>
                        <a14:foregroundMark x1="43774" y1="10823" x2="39623" y2="16190"/>
                        <a14:foregroundMark x1="41509" y1="9957" x2="53333" y2="14113"/>
                        <a14:foregroundMark x1="53333" y1="14113" x2="45912" y2="8745"/>
                        <a14:foregroundMark x1="45912" y1="8745" x2="33962" y2="10476"/>
                        <a14:foregroundMark x1="33962" y1="10476" x2="42516" y2="15411"/>
                        <a14:foregroundMark x1="42516" y1="15411" x2="54465" y2="9870"/>
                        <a14:foregroundMark x1="54465" y1="9870" x2="58113" y2="13160"/>
                        <a14:foregroundMark x1="57610" y1="14978" x2="57610" y2="14978"/>
                        <a14:foregroundMark x1="56226" y1="14459" x2="56226" y2="14459"/>
                        <a14:foregroundMark x1="56226" y1="14459" x2="56226" y2="14459"/>
                        <a14:foregroundMark x1="54717" y1="14459" x2="61006" y2="11255"/>
                        <a14:foregroundMark x1="50943" y1="13853" x2="62013" y2="13766"/>
                        <a14:foregroundMark x1="62013" y1="13766" x2="63145" y2="13506"/>
                        <a14:foregroundMark x1="50063" y1="8658" x2="59497" y2="8918"/>
                        <a14:foregroundMark x1="50063" y1="8571" x2="56226" y2="9264"/>
                        <a14:foregroundMark x1="57736" y1="9177" x2="50943" y2="10736"/>
                        <a14:foregroundMark x1="58113" y1="8918" x2="50692" y2="10130"/>
                        <a14:foregroundMark x1="55849" y1="9177" x2="48428" y2="9610"/>
                        <a14:foregroundMark x1="40000" y1="8485" x2="53962" y2="8485"/>
                        <a14:foregroundMark x1="53962" y1="8485" x2="41006" y2="9957"/>
                        <a14:foregroundMark x1="41006" y1="9957" x2="53208" y2="12987"/>
                        <a14:foregroundMark x1="53208" y1="12987" x2="42516" y2="14372"/>
                        <a14:foregroundMark x1="42516" y1="14372" x2="54717" y2="13853"/>
                        <a14:foregroundMark x1="54717" y1="13853" x2="53585" y2="8745"/>
                        <a14:foregroundMark x1="41384" y1="14026" x2="41384" y2="14026"/>
                        <a14:foregroundMark x1="38113" y1="7965" x2="49811" y2="7879"/>
                        <a14:foregroundMark x1="49811" y1="7879" x2="60377" y2="9957"/>
                        <a14:foregroundMark x1="60377" y1="9957" x2="49057" y2="14892"/>
                        <a14:foregroundMark x1="49057" y1="14892" x2="38868" y2="16277"/>
                        <a14:foregroundMark x1="38868" y1="16277" x2="53962" y2="12987"/>
                        <a14:foregroundMark x1="53962" y1="12987" x2="43270" y2="13766"/>
                        <a14:foregroundMark x1="43270" y1="13766" x2="38868" y2="12814"/>
                        <a14:foregroundMark x1="42642" y1="12814" x2="42642" y2="12814"/>
                        <a14:foregroundMark x1="41761" y1="13506" x2="41761" y2="13506"/>
                        <a14:foregroundMark x1="23522" y1="19827" x2="23522" y2="19827"/>
                        <a14:foregroundMark x1="22390" y1="19740" x2="24780" y2="21991"/>
                        <a14:foregroundMark x1="11824" y1="23636" x2="8428" y2="31255"/>
                        <a14:foregroundMark x1="8428" y1="31255" x2="12579" y2="38009"/>
                        <a14:foregroundMark x1="12579" y1="38009" x2="12704" y2="38095"/>
                        <a14:foregroundMark x1="34088" y1="37056" x2="32956" y2="42944"/>
                        <a14:foregroundMark x1="38491" y1="38874" x2="26918" y2="42944"/>
                        <a14:foregroundMark x1="26918" y1="42944" x2="16730" y2="41991"/>
                        <a14:foregroundMark x1="16730" y1="41991" x2="16478" y2="40433"/>
                        <a14:foregroundMark x1="30314" y1="42338" x2="37862" y2="40693"/>
                        <a14:foregroundMark x1="39874" y1="9610" x2="38491" y2="14459"/>
                        <a14:foregroundMark x1="39748" y1="12814" x2="44277" y2="14978"/>
                        <a14:foregroundMark x1="41132" y1="10130" x2="45157" y2="14892"/>
                        <a14:foregroundMark x1="45283" y1="8398" x2="49937" y2="12987"/>
                        <a14:foregroundMark x1="43522" y1="8485" x2="42767" y2="14892"/>
                        <a14:foregroundMark x1="55220" y1="13853" x2="52579" y2="13074"/>
                        <a14:foregroundMark x1="53711" y1="13680" x2="53711" y2="13680"/>
                        <a14:foregroundMark x1="44780" y1="8571" x2="51321" y2="12727"/>
                        <a14:foregroundMark x1="38491" y1="12121" x2="43899" y2="14113"/>
                        <a14:foregroundMark x1="52453" y1="12468" x2="55849" y2="14805"/>
                        <a14:foregroundMark x1="36604" y1="40173" x2="36478" y2="43636"/>
                      </a14:backgroundRemoval>
                    </a14:imgEffect>
                  </a14:imgLayer>
                </a14:imgProps>
              </a:ext>
            </a:extLst>
          </a:blip>
          <a:srcRect l="6165" t="3879" r="34107" b="54238"/>
          <a:stretch/>
        </p:blipFill>
        <p:spPr>
          <a:xfrm>
            <a:off x="-77027" y="-158389"/>
            <a:ext cx="5869551" cy="7049074"/>
          </a:xfrm>
          <a:prstGeom prst="rect">
            <a:avLst/>
          </a:prstGeom>
          <a:ln>
            <a:noFill/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6F090FF-760B-488A-BF8C-555935CCEA7E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937" b="100000" l="9847" r="8894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353" r="19141"/>
          <a:stretch/>
        </p:blipFill>
        <p:spPr>
          <a:xfrm flipH="1">
            <a:off x="8262796" y="2943750"/>
            <a:ext cx="2104808" cy="393358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6DB22D0-AD1C-4893-8D88-751BA7072162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9345" r="19090"/>
          <a:stretch/>
        </p:blipFill>
        <p:spPr>
          <a:xfrm>
            <a:off x="5870729" y="2582770"/>
            <a:ext cx="2398949" cy="404211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8A2E9AF-CC42-4F50-96CF-394F468B4AEB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818" r="15781"/>
          <a:stretch/>
        </p:blipFill>
        <p:spPr>
          <a:xfrm>
            <a:off x="10148350" y="5667"/>
            <a:ext cx="2073813" cy="1322585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B575565C-F78D-471C-8394-1E2090BA07B2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5531" t="22599" r="2813" b="35557"/>
          <a:stretch/>
        </p:blipFill>
        <p:spPr>
          <a:xfrm>
            <a:off x="-4890982" y="-1197054"/>
            <a:ext cx="1694939" cy="2124047"/>
          </a:xfrm>
          <a:prstGeom prst="rect">
            <a:avLst/>
          </a:prstGeom>
        </p:spPr>
      </p:pic>
      <p:sp>
        <p:nvSpPr>
          <p:cNvPr id="11" name="Rectangle 14">
            <a:extLst>
              <a:ext uri="{FF2B5EF4-FFF2-40B4-BE49-F238E27FC236}">
                <a16:creationId xmlns:a16="http://schemas.microsoft.com/office/drawing/2014/main" id="{9F041943-8CBE-4587-A4B3-53B9F44519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7400" y="838200"/>
            <a:ext cx="2546839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vi-VN" altLang="vi-VN" sz="27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 nay gia đình bạn Liên có mấy người? </a:t>
            </a:r>
            <a:endParaRPr lang="en-US" altLang="vi-VN" sz="2700" b="1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r>
              <a:rPr lang="vi-VN" altLang="vi-VN" sz="27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 là những ai?</a:t>
            </a:r>
          </a:p>
        </p:txBody>
      </p:sp>
      <p:sp>
        <p:nvSpPr>
          <p:cNvPr id="12" name="Text Box 12">
            <a:extLst>
              <a:ext uri="{FF2B5EF4-FFF2-40B4-BE49-F238E27FC236}">
                <a16:creationId xmlns:a16="http://schemas.microsoft.com/office/drawing/2014/main" id="{761B149F-C565-4150-9B8B-B6E522F1BC3D}"/>
              </a:ext>
            </a:extLst>
          </p:cNvPr>
          <p:cNvSpPr txBox="1">
            <a:spLocks noChangeArrowheads="1"/>
          </p:cNvSpPr>
          <p:nvPr/>
        </p:nvSpPr>
        <p:spPr bwMode="auto">
          <a:xfrm rot="365315">
            <a:off x="9079963" y="1439566"/>
            <a:ext cx="2814980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vi-VN" altLang="vi-VN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 nay gia đình bạn </a:t>
            </a:r>
            <a:r>
              <a:rPr lang="vi-VN" altLang="vi-VN" sz="27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 có</a:t>
            </a:r>
            <a:r>
              <a:rPr lang="en-US" altLang="vi-VN" sz="27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người: </a:t>
            </a:r>
            <a:r>
              <a:rPr lang="vi-VN" altLang="vi-VN" sz="27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vi-VN" altLang="vi-VN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altLang="vi-VN" sz="27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 và bạn Liên</a:t>
            </a:r>
            <a:r>
              <a:rPr lang="vi-VN" altLang="vi-VN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5" name="Graphic 19">
            <a:extLst>
              <a:ext uri="{FF2B5EF4-FFF2-40B4-BE49-F238E27FC236}">
                <a16:creationId xmlns:a16="http://schemas.microsoft.com/office/drawing/2014/main" id="{58C3253E-B5C6-4930-8A3D-AA6D7B5DC10A}"/>
              </a:ext>
            </a:extLst>
          </p:cNvPr>
          <p:cNvSpPr/>
          <p:nvPr/>
        </p:nvSpPr>
        <p:spPr>
          <a:xfrm rot="18133926">
            <a:off x="7769465" y="2667257"/>
            <a:ext cx="256032" cy="254805"/>
          </a:xfrm>
          <a:custGeom>
            <a:avLst/>
            <a:gdLst>
              <a:gd name="connsiteX0" fmla="*/ 169808 w 265519"/>
              <a:gd name="connsiteY0" fmla="*/ 187182 h 264247"/>
              <a:gd name="connsiteX1" fmla="*/ 157402 w 265519"/>
              <a:gd name="connsiteY1" fmla="*/ 193749 h 264247"/>
              <a:gd name="connsiteX2" fmla="*/ 157402 w 265519"/>
              <a:gd name="connsiteY2" fmla="*/ 193749 h 264247"/>
              <a:gd name="connsiteX3" fmla="*/ 150835 w 265519"/>
              <a:gd name="connsiteY3" fmla="*/ 195939 h 264247"/>
              <a:gd name="connsiteX4" fmla="*/ 138429 w 265519"/>
              <a:gd name="connsiteY4" fmla="*/ 198858 h 264247"/>
              <a:gd name="connsiteX5" fmla="*/ 139159 w 265519"/>
              <a:gd name="connsiteY5" fmla="*/ 198858 h 264247"/>
              <a:gd name="connsiteX6" fmla="*/ 130402 w 265519"/>
              <a:gd name="connsiteY6" fmla="*/ 198858 h 264247"/>
              <a:gd name="connsiteX7" fmla="*/ 123834 w 265519"/>
              <a:gd name="connsiteY7" fmla="*/ 198128 h 264247"/>
              <a:gd name="connsiteX8" fmla="*/ 124564 w 265519"/>
              <a:gd name="connsiteY8" fmla="*/ 198128 h 264247"/>
              <a:gd name="connsiteX9" fmla="*/ 112159 w 265519"/>
              <a:gd name="connsiteY9" fmla="*/ 195209 h 264247"/>
              <a:gd name="connsiteX10" fmla="*/ 106321 w 265519"/>
              <a:gd name="connsiteY10" fmla="*/ 193020 h 264247"/>
              <a:gd name="connsiteX11" fmla="*/ 106321 w 265519"/>
              <a:gd name="connsiteY11" fmla="*/ 193020 h 264247"/>
              <a:gd name="connsiteX12" fmla="*/ 94645 w 265519"/>
              <a:gd name="connsiteY12" fmla="*/ 186452 h 264247"/>
              <a:gd name="connsiteX13" fmla="*/ 90266 w 265519"/>
              <a:gd name="connsiteY13" fmla="*/ 183533 h 264247"/>
              <a:gd name="connsiteX14" fmla="*/ 90266 w 265519"/>
              <a:gd name="connsiteY14" fmla="*/ 183533 h 264247"/>
              <a:gd name="connsiteX15" fmla="*/ 81510 w 265519"/>
              <a:gd name="connsiteY15" fmla="*/ 174776 h 264247"/>
              <a:gd name="connsiteX16" fmla="*/ 77131 w 265519"/>
              <a:gd name="connsiteY16" fmla="*/ 170398 h 264247"/>
              <a:gd name="connsiteX17" fmla="*/ 77131 w 265519"/>
              <a:gd name="connsiteY17" fmla="*/ 170398 h 264247"/>
              <a:gd name="connsiteX18" fmla="*/ 69834 w 265519"/>
              <a:gd name="connsiteY18" fmla="*/ 157263 h 264247"/>
              <a:gd name="connsiteX19" fmla="*/ 69834 w 265519"/>
              <a:gd name="connsiteY19" fmla="*/ 157263 h 264247"/>
              <a:gd name="connsiteX20" fmla="*/ 67645 w 265519"/>
              <a:gd name="connsiteY20" fmla="*/ 150695 h 264247"/>
              <a:gd name="connsiteX21" fmla="*/ 64726 w 265519"/>
              <a:gd name="connsiteY21" fmla="*/ 137560 h 264247"/>
              <a:gd name="connsiteX22" fmla="*/ 65455 w 265519"/>
              <a:gd name="connsiteY22" fmla="*/ 141938 h 264247"/>
              <a:gd name="connsiteX23" fmla="*/ 64726 w 265519"/>
              <a:gd name="connsiteY23" fmla="*/ 137560 h 264247"/>
              <a:gd name="connsiteX24" fmla="*/ 64726 w 265519"/>
              <a:gd name="connsiteY24" fmla="*/ 130262 h 264247"/>
              <a:gd name="connsiteX25" fmla="*/ 64726 w 265519"/>
              <a:gd name="connsiteY25" fmla="*/ 122235 h 264247"/>
              <a:gd name="connsiteX26" fmla="*/ 64726 w 265519"/>
              <a:gd name="connsiteY26" fmla="*/ 123695 h 264247"/>
              <a:gd name="connsiteX27" fmla="*/ 65455 w 265519"/>
              <a:gd name="connsiteY27" fmla="*/ 118587 h 264247"/>
              <a:gd name="connsiteX28" fmla="*/ 68374 w 265519"/>
              <a:gd name="connsiteY28" fmla="*/ 106911 h 264247"/>
              <a:gd name="connsiteX29" fmla="*/ 68374 w 265519"/>
              <a:gd name="connsiteY29" fmla="*/ 106181 h 264247"/>
              <a:gd name="connsiteX30" fmla="*/ 71293 w 265519"/>
              <a:gd name="connsiteY30" fmla="*/ 100343 h 264247"/>
              <a:gd name="connsiteX31" fmla="*/ 74942 w 265519"/>
              <a:gd name="connsiteY31" fmla="*/ 94505 h 264247"/>
              <a:gd name="connsiteX32" fmla="*/ 74942 w 265519"/>
              <a:gd name="connsiteY32" fmla="*/ 93775 h 264247"/>
              <a:gd name="connsiteX33" fmla="*/ 86618 w 265519"/>
              <a:gd name="connsiteY33" fmla="*/ 82829 h 264247"/>
              <a:gd name="connsiteX34" fmla="*/ 87347 w 265519"/>
              <a:gd name="connsiteY34" fmla="*/ 82100 h 264247"/>
              <a:gd name="connsiteX35" fmla="*/ 93185 w 265519"/>
              <a:gd name="connsiteY35" fmla="*/ 78451 h 264247"/>
              <a:gd name="connsiteX36" fmla="*/ 105591 w 265519"/>
              <a:gd name="connsiteY36" fmla="*/ 71883 h 264247"/>
              <a:gd name="connsiteX37" fmla="*/ 106321 w 265519"/>
              <a:gd name="connsiteY37" fmla="*/ 71154 h 264247"/>
              <a:gd name="connsiteX38" fmla="*/ 112888 w 265519"/>
              <a:gd name="connsiteY38" fmla="*/ 68964 h 264247"/>
              <a:gd name="connsiteX39" fmla="*/ 120186 w 265519"/>
              <a:gd name="connsiteY39" fmla="*/ 66775 h 264247"/>
              <a:gd name="connsiteX40" fmla="*/ 125294 w 265519"/>
              <a:gd name="connsiteY40" fmla="*/ 65316 h 264247"/>
              <a:gd name="connsiteX41" fmla="*/ 139159 w 265519"/>
              <a:gd name="connsiteY41" fmla="*/ 64586 h 264247"/>
              <a:gd name="connsiteX42" fmla="*/ 147186 w 265519"/>
              <a:gd name="connsiteY42" fmla="*/ 65316 h 264247"/>
              <a:gd name="connsiteX43" fmla="*/ 149375 w 265519"/>
              <a:gd name="connsiteY43" fmla="*/ 66045 h 264247"/>
              <a:gd name="connsiteX44" fmla="*/ 165430 w 265519"/>
              <a:gd name="connsiteY44" fmla="*/ 71154 h 264247"/>
              <a:gd name="connsiteX45" fmla="*/ 167619 w 265519"/>
              <a:gd name="connsiteY45" fmla="*/ 72613 h 264247"/>
              <a:gd name="connsiteX46" fmla="*/ 177105 w 265519"/>
              <a:gd name="connsiteY46" fmla="*/ 78451 h 264247"/>
              <a:gd name="connsiteX47" fmla="*/ 177835 w 265519"/>
              <a:gd name="connsiteY47" fmla="*/ 79181 h 264247"/>
              <a:gd name="connsiteX48" fmla="*/ 182213 w 265519"/>
              <a:gd name="connsiteY48" fmla="*/ 83559 h 264247"/>
              <a:gd name="connsiteX49" fmla="*/ 182213 w 265519"/>
              <a:gd name="connsiteY49" fmla="*/ 83559 h 264247"/>
              <a:gd name="connsiteX50" fmla="*/ 185862 w 265519"/>
              <a:gd name="connsiteY50" fmla="*/ 88667 h 264247"/>
              <a:gd name="connsiteX51" fmla="*/ 188781 w 265519"/>
              <a:gd name="connsiteY51" fmla="*/ 94505 h 264247"/>
              <a:gd name="connsiteX52" fmla="*/ 188781 w 265519"/>
              <a:gd name="connsiteY52" fmla="*/ 94505 h 264247"/>
              <a:gd name="connsiteX53" fmla="*/ 193160 w 265519"/>
              <a:gd name="connsiteY53" fmla="*/ 108370 h 264247"/>
              <a:gd name="connsiteX54" fmla="*/ 194619 w 265519"/>
              <a:gd name="connsiteY54" fmla="*/ 114938 h 264247"/>
              <a:gd name="connsiteX55" fmla="*/ 194619 w 265519"/>
              <a:gd name="connsiteY55" fmla="*/ 114938 h 264247"/>
              <a:gd name="connsiteX56" fmla="*/ 194619 w 265519"/>
              <a:gd name="connsiteY56" fmla="*/ 130262 h 264247"/>
              <a:gd name="connsiteX57" fmla="*/ 193889 w 265519"/>
              <a:gd name="connsiteY57" fmla="*/ 136830 h 264247"/>
              <a:gd name="connsiteX58" fmla="*/ 193889 w 265519"/>
              <a:gd name="connsiteY58" fmla="*/ 134641 h 264247"/>
              <a:gd name="connsiteX59" fmla="*/ 193160 w 265519"/>
              <a:gd name="connsiteY59" fmla="*/ 139019 h 264247"/>
              <a:gd name="connsiteX60" fmla="*/ 188781 w 265519"/>
              <a:gd name="connsiteY60" fmla="*/ 153614 h 264247"/>
              <a:gd name="connsiteX61" fmla="*/ 186592 w 265519"/>
              <a:gd name="connsiteY61" fmla="*/ 159452 h 264247"/>
              <a:gd name="connsiteX62" fmla="*/ 187322 w 265519"/>
              <a:gd name="connsiteY62" fmla="*/ 157263 h 264247"/>
              <a:gd name="connsiteX63" fmla="*/ 185132 w 265519"/>
              <a:gd name="connsiteY63" fmla="*/ 160911 h 264247"/>
              <a:gd name="connsiteX64" fmla="*/ 177105 w 265519"/>
              <a:gd name="connsiteY64" fmla="*/ 174047 h 264247"/>
              <a:gd name="connsiteX65" fmla="*/ 177105 w 265519"/>
              <a:gd name="connsiteY65" fmla="*/ 174047 h 264247"/>
              <a:gd name="connsiteX66" fmla="*/ 171267 w 265519"/>
              <a:gd name="connsiteY66" fmla="*/ 179884 h 264247"/>
              <a:gd name="connsiteX67" fmla="*/ 166159 w 265519"/>
              <a:gd name="connsiteY67" fmla="*/ 184263 h 264247"/>
              <a:gd name="connsiteX68" fmla="*/ 167619 w 265519"/>
              <a:gd name="connsiteY68" fmla="*/ 182803 h 264247"/>
              <a:gd name="connsiteX69" fmla="*/ 169808 w 265519"/>
              <a:gd name="connsiteY69" fmla="*/ 187182 h 264247"/>
              <a:gd name="connsiteX70" fmla="*/ 158132 w 265519"/>
              <a:gd name="connsiteY70" fmla="*/ 232426 h 264247"/>
              <a:gd name="connsiteX71" fmla="*/ 203376 w 265519"/>
              <a:gd name="connsiteY71" fmla="*/ 244102 h 264247"/>
              <a:gd name="connsiteX72" fmla="*/ 264674 w 265519"/>
              <a:gd name="connsiteY72" fmla="*/ 112749 h 264247"/>
              <a:gd name="connsiteX73" fmla="*/ 232565 w 265519"/>
              <a:gd name="connsiteY73" fmla="*/ 38315 h 264247"/>
              <a:gd name="connsiteX74" fmla="*/ 147916 w 265519"/>
              <a:gd name="connsiteY74" fmla="*/ 369 h 264247"/>
              <a:gd name="connsiteX75" fmla="*/ 9995 w 265519"/>
              <a:gd name="connsiteY75" fmla="*/ 82829 h 264247"/>
              <a:gd name="connsiteX76" fmla="*/ 42833 w 265519"/>
              <a:gd name="connsiteY76" fmla="*/ 229507 h 264247"/>
              <a:gd name="connsiteX77" fmla="*/ 203376 w 265519"/>
              <a:gd name="connsiteY77" fmla="*/ 244102 h 264247"/>
              <a:gd name="connsiteX78" fmla="*/ 215052 w 265519"/>
              <a:gd name="connsiteY78" fmla="*/ 198858 h 264247"/>
              <a:gd name="connsiteX79" fmla="*/ 169808 w 265519"/>
              <a:gd name="connsiteY79" fmla="*/ 187182 h 264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</a:cxnLst>
            <a:rect l="l" t="t" r="r" b="b"/>
            <a:pathLst>
              <a:path w="265519" h="264247">
                <a:moveTo>
                  <a:pt x="169808" y="187182"/>
                </a:moveTo>
                <a:cubicBezTo>
                  <a:pt x="166159" y="189371"/>
                  <a:pt x="161781" y="191560"/>
                  <a:pt x="157402" y="193749"/>
                </a:cubicBezTo>
                <a:cubicBezTo>
                  <a:pt x="150835" y="197398"/>
                  <a:pt x="164700" y="191560"/>
                  <a:pt x="157402" y="193749"/>
                </a:cubicBezTo>
                <a:cubicBezTo>
                  <a:pt x="155213" y="194479"/>
                  <a:pt x="153024" y="195209"/>
                  <a:pt x="150835" y="195939"/>
                </a:cubicBezTo>
                <a:cubicBezTo>
                  <a:pt x="147186" y="196669"/>
                  <a:pt x="141348" y="196669"/>
                  <a:pt x="138429" y="198858"/>
                </a:cubicBezTo>
                <a:cubicBezTo>
                  <a:pt x="144267" y="195939"/>
                  <a:pt x="143537" y="198128"/>
                  <a:pt x="139159" y="198858"/>
                </a:cubicBezTo>
                <a:cubicBezTo>
                  <a:pt x="136240" y="198858"/>
                  <a:pt x="133321" y="198858"/>
                  <a:pt x="130402" y="198858"/>
                </a:cubicBezTo>
                <a:cubicBezTo>
                  <a:pt x="128213" y="198858"/>
                  <a:pt x="126024" y="198858"/>
                  <a:pt x="123834" y="198128"/>
                </a:cubicBezTo>
                <a:cubicBezTo>
                  <a:pt x="116537" y="197398"/>
                  <a:pt x="131862" y="199588"/>
                  <a:pt x="124564" y="198128"/>
                </a:cubicBezTo>
                <a:cubicBezTo>
                  <a:pt x="120186" y="197398"/>
                  <a:pt x="116537" y="196669"/>
                  <a:pt x="112159" y="195209"/>
                </a:cubicBezTo>
                <a:cubicBezTo>
                  <a:pt x="109969" y="194479"/>
                  <a:pt x="108510" y="193749"/>
                  <a:pt x="106321" y="193020"/>
                </a:cubicBezTo>
                <a:cubicBezTo>
                  <a:pt x="99023" y="190831"/>
                  <a:pt x="112888" y="196669"/>
                  <a:pt x="106321" y="193020"/>
                </a:cubicBezTo>
                <a:cubicBezTo>
                  <a:pt x="102672" y="190831"/>
                  <a:pt x="98294" y="188641"/>
                  <a:pt x="94645" y="186452"/>
                </a:cubicBezTo>
                <a:cubicBezTo>
                  <a:pt x="93185" y="185723"/>
                  <a:pt x="91726" y="184263"/>
                  <a:pt x="90266" y="183533"/>
                </a:cubicBezTo>
                <a:cubicBezTo>
                  <a:pt x="84428" y="179155"/>
                  <a:pt x="96104" y="188641"/>
                  <a:pt x="90266" y="183533"/>
                </a:cubicBezTo>
                <a:cubicBezTo>
                  <a:pt x="87347" y="180614"/>
                  <a:pt x="84428" y="177695"/>
                  <a:pt x="81510" y="174776"/>
                </a:cubicBezTo>
                <a:cubicBezTo>
                  <a:pt x="80780" y="174047"/>
                  <a:pt x="77861" y="169668"/>
                  <a:pt x="77131" y="170398"/>
                </a:cubicBezTo>
                <a:cubicBezTo>
                  <a:pt x="78591" y="170398"/>
                  <a:pt x="81510" y="176236"/>
                  <a:pt x="77131" y="170398"/>
                </a:cubicBezTo>
                <a:cubicBezTo>
                  <a:pt x="74212" y="166020"/>
                  <a:pt x="72023" y="161641"/>
                  <a:pt x="69834" y="157263"/>
                </a:cubicBezTo>
                <a:cubicBezTo>
                  <a:pt x="66185" y="150695"/>
                  <a:pt x="72023" y="164560"/>
                  <a:pt x="69834" y="157263"/>
                </a:cubicBezTo>
                <a:cubicBezTo>
                  <a:pt x="69104" y="155073"/>
                  <a:pt x="68374" y="152884"/>
                  <a:pt x="67645" y="150695"/>
                </a:cubicBezTo>
                <a:cubicBezTo>
                  <a:pt x="66915" y="149236"/>
                  <a:pt x="63266" y="139019"/>
                  <a:pt x="64726" y="137560"/>
                </a:cubicBezTo>
                <a:cubicBezTo>
                  <a:pt x="64726" y="139019"/>
                  <a:pt x="65455" y="140479"/>
                  <a:pt x="65455" y="141938"/>
                </a:cubicBezTo>
                <a:cubicBezTo>
                  <a:pt x="65455" y="140479"/>
                  <a:pt x="65455" y="139019"/>
                  <a:pt x="64726" y="137560"/>
                </a:cubicBezTo>
                <a:cubicBezTo>
                  <a:pt x="64726" y="135370"/>
                  <a:pt x="64726" y="133181"/>
                  <a:pt x="64726" y="130262"/>
                </a:cubicBezTo>
                <a:cubicBezTo>
                  <a:pt x="64726" y="127343"/>
                  <a:pt x="64726" y="125154"/>
                  <a:pt x="64726" y="122235"/>
                </a:cubicBezTo>
                <a:cubicBezTo>
                  <a:pt x="65455" y="118587"/>
                  <a:pt x="64726" y="118587"/>
                  <a:pt x="64726" y="123695"/>
                </a:cubicBezTo>
                <a:cubicBezTo>
                  <a:pt x="64726" y="122235"/>
                  <a:pt x="65455" y="120776"/>
                  <a:pt x="65455" y="118587"/>
                </a:cubicBezTo>
                <a:cubicBezTo>
                  <a:pt x="66185" y="114938"/>
                  <a:pt x="67645" y="111289"/>
                  <a:pt x="68374" y="106911"/>
                </a:cubicBezTo>
                <a:cubicBezTo>
                  <a:pt x="70564" y="99613"/>
                  <a:pt x="64726" y="113478"/>
                  <a:pt x="68374" y="106181"/>
                </a:cubicBezTo>
                <a:cubicBezTo>
                  <a:pt x="69834" y="103992"/>
                  <a:pt x="70564" y="101803"/>
                  <a:pt x="71293" y="100343"/>
                </a:cubicBezTo>
                <a:cubicBezTo>
                  <a:pt x="72753" y="98154"/>
                  <a:pt x="73482" y="96694"/>
                  <a:pt x="74942" y="94505"/>
                </a:cubicBezTo>
                <a:cubicBezTo>
                  <a:pt x="79320" y="87937"/>
                  <a:pt x="69834" y="99613"/>
                  <a:pt x="74942" y="93775"/>
                </a:cubicBezTo>
                <a:cubicBezTo>
                  <a:pt x="78591" y="90127"/>
                  <a:pt x="82239" y="86478"/>
                  <a:pt x="86618" y="82829"/>
                </a:cubicBezTo>
                <a:cubicBezTo>
                  <a:pt x="92456" y="77721"/>
                  <a:pt x="80780" y="86478"/>
                  <a:pt x="87347" y="82100"/>
                </a:cubicBezTo>
                <a:cubicBezTo>
                  <a:pt x="89537" y="80640"/>
                  <a:pt x="90996" y="79181"/>
                  <a:pt x="93185" y="78451"/>
                </a:cubicBezTo>
                <a:cubicBezTo>
                  <a:pt x="97564" y="76262"/>
                  <a:pt x="101213" y="74072"/>
                  <a:pt x="105591" y="71883"/>
                </a:cubicBezTo>
                <a:cubicBezTo>
                  <a:pt x="112888" y="68235"/>
                  <a:pt x="99023" y="74072"/>
                  <a:pt x="106321" y="71154"/>
                </a:cubicBezTo>
                <a:cubicBezTo>
                  <a:pt x="108510" y="70424"/>
                  <a:pt x="110699" y="69694"/>
                  <a:pt x="112888" y="68964"/>
                </a:cubicBezTo>
                <a:cubicBezTo>
                  <a:pt x="115078" y="68235"/>
                  <a:pt x="117997" y="67505"/>
                  <a:pt x="120186" y="66775"/>
                </a:cubicBezTo>
                <a:cubicBezTo>
                  <a:pt x="121645" y="66045"/>
                  <a:pt x="133321" y="64586"/>
                  <a:pt x="125294" y="65316"/>
                </a:cubicBezTo>
                <a:cubicBezTo>
                  <a:pt x="129672" y="64586"/>
                  <a:pt x="134780" y="64586"/>
                  <a:pt x="139159" y="64586"/>
                </a:cubicBezTo>
                <a:cubicBezTo>
                  <a:pt x="142078" y="64586"/>
                  <a:pt x="144997" y="64586"/>
                  <a:pt x="147186" y="65316"/>
                </a:cubicBezTo>
                <a:cubicBezTo>
                  <a:pt x="139159" y="64586"/>
                  <a:pt x="147916" y="65316"/>
                  <a:pt x="149375" y="66045"/>
                </a:cubicBezTo>
                <a:cubicBezTo>
                  <a:pt x="154483" y="67505"/>
                  <a:pt x="160321" y="68964"/>
                  <a:pt x="165430" y="71154"/>
                </a:cubicBezTo>
                <a:cubicBezTo>
                  <a:pt x="158132" y="68235"/>
                  <a:pt x="166159" y="71883"/>
                  <a:pt x="167619" y="72613"/>
                </a:cubicBezTo>
                <a:cubicBezTo>
                  <a:pt x="170538" y="74072"/>
                  <a:pt x="174186" y="76262"/>
                  <a:pt x="177105" y="78451"/>
                </a:cubicBezTo>
                <a:cubicBezTo>
                  <a:pt x="171267" y="74072"/>
                  <a:pt x="177105" y="78451"/>
                  <a:pt x="177835" y="79181"/>
                </a:cubicBezTo>
                <a:cubicBezTo>
                  <a:pt x="179295" y="80640"/>
                  <a:pt x="180754" y="82100"/>
                  <a:pt x="182213" y="83559"/>
                </a:cubicBezTo>
                <a:cubicBezTo>
                  <a:pt x="187322" y="89397"/>
                  <a:pt x="182213" y="83559"/>
                  <a:pt x="182213" y="83559"/>
                </a:cubicBezTo>
                <a:cubicBezTo>
                  <a:pt x="182213" y="83559"/>
                  <a:pt x="185862" y="88667"/>
                  <a:pt x="185862" y="88667"/>
                </a:cubicBezTo>
                <a:cubicBezTo>
                  <a:pt x="187322" y="90127"/>
                  <a:pt x="188051" y="92316"/>
                  <a:pt x="188781" y="94505"/>
                </a:cubicBezTo>
                <a:cubicBezTo>
                  <a:pt x="192430" y="101073"/>
                  <a:pt x="188051" y="95965"/>
                  <a:pt x="188781" y="94505"/>
                </a:cubicBezTo>
                <a:cubicBezTo>
                  <a:pt x="188051" y="95965"/>
                  <a:pt x="192430" y="106911"/>
                  <a:pt x="193160" y="108370"/>
                </a:cubicBezTo>
                <a:cubicBezTo>
                  <a:pt x="193889" y="110559"/>
                  <a:pt x="193889" y="112749"/>
                  <a:pt x="194619" y="114938"/>
                </a:cubicBezTo>
                <a:cubicBezTo>
                  <a:pt x="196079" y="122235"/>
                  <a:pt x="193889" y="106911"/>
                  <a:pt x="194619" y="114938"/>
                </a:cubicBezTo>
                <a:cubicBezTo>
                  <a:pt x="194619" y="120046"/>
                  <a:pt x="195349" y="125154"/>
                  <a:pt x="194619" y="130262"/>
                </a:cubicBezTo>
                <a:cubicBezTo>
                  <a:pt x="194619" y="130992"/>
                  <a:pt x="193889" y="136830"/>
                  <a:pt x="193889" y="136830"/>
                </a:cubicBezTo>
                <a:cubicBezTo>
                  <a:pt x="194619" y="131722"/>
                  <a:pt x="194619" y="130992"/>
                  <a:pt x="193889" y="134641"/>
                </a:cubicBezTo>
                <a:cubicBezTo>
                  <a:pt x="193889" y="136100"/>
                  <a:pt x="193160" y="137560"/>
                  <a:pt x="193160" y="139019"/>
                </a:cubicBezTo>
                <a:cubicBezTo>
                  <a:pt x="192430" y="144127"/>
                  <a:pt x="190970" y="149236"/>
                  <a:pt x="188781" y="153614"/>
                </a:cubicBezTo>
                <a:cubicBezTo>
                  <a:pt x="188781" y="154344"/>
                  <a:pt x="187322" y="159452"/>
                  <a:pt x="186592" y="159452"/>
                </a:cubicBezTo>
                <a:cubicBezTo>
                  <a:pt x="188781" y="155073"/>
                  <a:pt x="188781" y="154344"/>
                  <a:pt x="187322" y="157263"/>
                </a:cubicBezTo>
                <a:cubicBezTo>
                  <a:pt x="186592" y="158722"/>
                  <a:pt x="185862" y="160182"/>
                  <a:pt x="185132" y="160911"/>
                </a:cubicBezTo>
                <a:cubicBezTo>
                  <a:pt x="184403" y="162371"/>
                  <a:pt x="177835" y="174047"/>
                  <a:pt x="177105" y="174047"/>
                </a:cubicBezTo>
                <a:cubicBezTo>
                  <a:pt x="177105" y="174047"/>
                  <a:pt x="182213" y="168209"/>
                  <a:pt x="177105" y="174047"/>
                </a:cubicBezTo>
                <a:cubicBezTo>
                  <a:pt x="174916" y="176236"/>
                  <a:pt x="173457" y="178425"/>
                  <a:pt x="171267" y="179884"/>
                </a:cubicBezTo>
                <a:cubicBezTo>
                  <a:pt x="169808" y="181344"/>
                  <a:pt x="168348" y="182803"/>
                  <a:pt x="166159" y="184263"/>
                </a:cubicBezTo>
                <a:cubicBezTo>
                  <a:pt x="163240" y="186452"/>
                  <a:pt x="163970" y="185723"/>
                  <a:pt x="167619" y="182803"/>
                </a:cubicBezTo>
                <a:cubicBezTo>
                  <a:pt x="171997" y="184993"/>
                  <a:pt x="170538" y="186452"/>
                  <a:pt x="169808" y="187182"/>
                </a:cubicBezTo>
                <a:cubicBezTo>
                  <a:pt x="155213" y="196669"/>
                  <a:pt x="147916" y="217101"/>
                  <a:pt x="158132" y="232426"/>
                </a:cubicBezTo>
                <a:cubicBezTo>
                  <a:pt x="167619" y="247021"/>
                  <a:pt x="188051" y="254318"/>
                  <a:pt x="203376" y="244102"/>
                </a:cubicBezTo>
                <a:cubicBezTo>
                  <a:pt x="245701" y="215642"/>
                  <a:pt x="270512" y="163830"/>
                  <a:pt x="264674" y="112749"/>
                </a:cubicBezTo>
                <a:cubicBezTo>
                  <a:pt x="261755" y="85019"/>
                  <a:pt x="251539" y="58748"/>
                  <a:pt x="232565" y="38315"/>
                </a:cubicBezTo>
                <a:cubicBezTo>
                  <a:pt x="210673" y="14964"/>
                  <a:pt x="179295" y="2558"/>
                  <a:pt x="147916" y="369"/>
                </a:cubicBezTo>
                <a:cubicBezTo>
                  <a:pt x="91726" y="-4009"/>
                  <a:pt x="31887" y="31018"/>
                  <a:pt x="9995" y="82829"/>
                </a:cubicBezTo>
                <a:cubicBezTo>
                  <a:pt x="-11167" y="132452"/>
                  <a:pt x="1968" y="193749"/>
                  <a:pt x="42833" y="229507"/>
                </a:cubicBezTo>
                <a:cubicBezTo>
                  <a:pt x="87347" y="268913"/>
                  <a:pt x="152294" y="276210"/>
                  <a:pt x="203376" y="244102"/>
                </a:cubicBezTo>
                <a:cubicBezTo>
                  <a:pt x="217971" y="234615"/>
                  <a:pt x="225268" y="214182"/>
                  <a:pt x="215052" y="198858"/>
                </a:cubicBezTo>
                <a:cubicBezTo>
                  <a:pt x="205565" y="184263"/>
                  <a:pt x="185132" y="176966"/>
                  <a:pt x="169808" y="187182"/>
                </a:cubicBezTo>
                <a:close/>
              </a:path>
            </a:pathLst>
          </a:custGeom>
          <a:solidFill>
            <a:srgbClr val="231F20"/>
          </a:solidFill>
          <a:ln w="729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6" name="Graphic 19">
            <a:extLst>
              <a:ext uri="{FF2B5EF4-FFF2-40B4-BE49-F238E27FC236}">
                <a16:creationId xmlns:a16="http://schemas.microsoft.com/office/drawing/2014/main" id="{4368D3FA-A3BD-4D84-92BC-99961652249E}"/>
              </a:ext>
            </a:extLst>
          </p:cNvPr>
          <p:cNvSpPr/>
          <p:nvPr/>
        </p:nvSpPr>
        <p:spPr>
          <a:xfrm rot="18133926">
            <a:off x="7579983" y="2927373"/>
            <a:ext cx="157130" cy="166517"/>
          </a:xfrm>
          <a:custGeom>
            <a:avLst/>
            <a:gdLst>
              <a:gd name="connsiteX0" fmla="*/ 81807 w 162952"/>
              <a:gd name="connsiteY0" fmla="*/ 107255 h 172687"/>
              <a:gd name="connsiteX1" fmla="*/ 78888 w 162952"/>
              <a:gd name="connsiteY1" fmla="*/ 107984 h 172687"/>
              <a:gd name="connsiteX2" fmla="*/ 87645 w 162952"/>
              <a:gd name="connsiteY2" fmla="*/ 106525 h 172687"/>
              <a:gd name="connsiteX3" fmla="*/ 71591 w 162952"/>
              <a:gd name="connsiteY3" fmla="*/ 106525 h 172687"/>
              <a:gd name="connsiteX4" fmla="*/ 80348 w 162952"/>
              <a:gd name="connsiteY4" fmla="*/ 107984 h 172687"/>
              <a:gd name="connsiteX5" fmla="*/ 67942 w 162952"/>
              <a:gd name="connsiteY5" fmla="*/ 105065 h 172687"/>
              <a:gd name="connsiteX6" fmla="*/ 75969 w 162952"/>
              <a:gd name="connsiteY6" fmla="*/ 108714 h 172687"/>
              <a:gd name="connsiteX7" fmla="*/ 67212 w 162952"/>
              <a:gd name="connsiteY7" fmla="*/ 103606 h 172687"/>
              <a:gd name="connsiteX8" fmla="*/ 73780 w 162952"/>
              <a:gd name="connsiteY8" fmla="*/ 108714 h 172687"/>
              <a:gd name="connsiteX9" fmla="*/ 66483 w 162952"/>
              <a:gd name="connsiteY9" fmla="*/ 101417 h 172687"/>
              <a:gd name="connsiteX10" fmla="*/ 71591 w 162952"/>
              <a:gd name="connsiteY10" fmla="*/ 107984 h 172687"/>
              <a:gd name="connsiteX11" fmla="*/ 65753 w 162952"/>
              <a:gd name="connsiteY11" fmla="*/ 98498 h 172687"/>
              <a:gd name="connsiteX12" fmla="*/ 69402 w 162952"/>
              <a:gd name="connsiteY12" fmla="*/ 106525 h 172687"/>
              <a:gd name="connsiteX13" fmla="*/ 65753 w 162952"/>
              <a:gd name="connsiteY13" fmla="*/ 93390 h 172687"/>
              <a:gd name="connsiteX14" fmla="*/ 67212 w 162952"/>
              <a:gd name="connsiteY14" fmla="*/ 102147 h 172687"/>
              <a:gd name="connsiteX15" fmla="*/ 67212 w 162952"/>
              <a:gd name="connsiteY15" fmla="*/ 85362 h 172687"/>
              <a:gd name="connsiteX16" fmla="*/ 65753 w 162952"/>
              <a:gd name="connsiteY16" fmla="*/ 94119 h 172687"/>
              <a:gd name="connsiteX17" fmla="*/ 70861 w 162952"/>
              <a:gd name="connsiteY17" fmla="*/ 75876 h 172687"/>
              <a:gd name="connsiteX18" fmla="*/ 67212 w 162952"/>
              <a:gd name="connsiteY18" fmla="*/ 83903 h 172687"/>
              <a:gd name="connsiteX19" fmla="*/ 77429 w 162952"/>
              <a:gd name="connsiteY19" fmla="*/ 66389 h 172687"/>
              <a:gd name="connsiteX20" fmla="*/ 72321 w 162952"/>
              <a:gd name="connsiteY20" fmla="*/ 72957 h 172687"/>
              <a:gd name="connsiteX21" fmla="*/ 80348 w 162952"/>
              <a:gd name="connsiteY21" fmla="*/ 64930 h 172687"/>
              <a:gd name="connsiteX22" fmla="*/ 73780 w 162952"/>
              <a:gd name="connsiteY22" fmla="*/ 70038 h 172687"/>
              <a:gd name="connsiteX23" fmla="*/ 84726 w 162952"/>
              <a:gd name="connsiteY23" fmla="*/ 63470 h 172687"/>
              <a:gd name="connsiteX24" fmla="*/ 76699 w 162952"/>
              <a:gd name="connsiteY24" fmla="*/ 67119 h 172687"/>
              <a:gd name="connsiteX25" fmla="*/ 86186 w 162952"/>
              <a:gd name="connsiteY25" fmla="*/ 64930 h 172687"/>
              <a:gd name="connsiteX26" fmla="*/ 77429 w 162952"/>
              <a:gd name="connsiteY26" fmla="*/ 66389 h 172687"/>
              <a:gd name="connsiteX27" fmla="*/ 86915 w 162952"/>
              <a:gd name="connsiteY27" fmla="*/ 66389 h 172687"/>
              <a:gd name="connsiteX28" fmla="*/ 78158 w 162952"/>
              <a:gd name="connsiteY28" fmla="*/ 64930 h 172687"/>
              <a:gd name="connsiteX29" fmla="*/ 88375 w 162952"/>
              <a:gd name="connsiteY29" fmla="*/ 67849 h 172687"/>
              <a:gd name="connsiteX30" fmla="*/ 80348 w 162952"/>
              <a:gd name="connsiteY30" fmla="*/ 64200 h 172687"/>
              <a:gd name="connsiteX31" fmla="*/ 91294 w 162952"/>
              <a:gd name="connsiteY31" fmla="*/ 70038 h 172687"/>
              <a:gd name="connsiteX32" fmla="*/ 84726 w 162952"/>
              <a:gd name="connsiteY32" fmla="*/ 64930 h 172687"/>
              <a:gd name="connsiteX33" fmla="*/ 94213 w 162952"/>
              <a:gd name="connsiteY33" fmla="*/ 75146 h 172687"/>
              <a:gd name="connsiteX34" fmla="*/ 89104 w 162952"/>
              <a:gd name="connsiteY34" fmla="*/ 68579 h 172687"/>
              <a:gd name="connsiteX35" fmla="*/ 96402 w 162952"/>
              <a:gd name="connsiteY35" fmla="*/ 80254 h 172687"/>
              <a:gd name="connsiteX36" fmla="*/ 92753 w 162952"/>
              <a:gd name="connsiteY36" fmla="*/ 72227 h 172687"/>
              <a:gd name="connsiteX37" fmla="*/ 97132 w 162952"/>
              <a:gd name="connsiteY37" fmla="*/ 88281 h 172687"/>
              <a:gd name="connsiteX38" fmla="*/ 95672 w 162952"/>
              <a:gd name="connsiteY38" fmla="*/ 79525 h 172687"/>
              <a:gd name="connsiteX39" fmla="*/ 95672 w 162952"/>
              <a:gd name="connsiteY39" fmla="*/ 96309 h 172687"/>
              <a:gd name="connsiteX40" fmla="*/ 97132 w 162952"/>
              <a:gd name="connsiteY40" fmla="*/ 87552 h 172687"/>
              <a:gd name="connsiteX41" fmla="*/ 93483 w 162952"/>
              <a:gd name="connsiteY41" fmla="*/ 101417 h 172687"/>
              <a:gd name="connsiteX42" fmla="*/ 97132 w 162952"/>
              <a:gd name="connsiteY42" fmla="*/ 93390 h 172687"/>
              <a:gd name="connsiteX43" fmla="*/ 91294 w 162952"/>
              <a:gd name="connsiteY43" fmla="*/ 104336 h 172687"/>
              <a:gd name="connsiteX44" fmla="*/ 96402 w 162952"/>
              <a:gd name="connsiteY44" fmla="*/ 97768 h 172687"/>
              <a:gd name="connsiteX45" fmla="*/ 88375 w 162952"/>
              <a:gd name="connsiteY45" fmla="*/ 105795 h 172687"/>
              <a:gd name="connsiteX46" fmla="*/ 94942 w 162952"/>
              <a:gd name="connsiteY46" fmla="*/ 100687 h 172687"/>
              <a:gd name="connsiteX47" fmla="*/ 85456 w 162952"/>
              <a:gd name="connsiteY47" fmla="*/ 106525 h 172687"/>
              <a:gd name="connsiteX48" fmla="*/ 93483 w 162952"/>
              <a:gd name="connsiteY48" fmla="*/ 102876 h 172687"/>
              <a:gd name="connsiteX49" fmla="*/ 81807 w 162952"/>
              <a:gd name="connsiteY49" fmla="*/ 107255 h 172687"/>
              <a:gd name="connsiteX50" fmla="*/ 62104 w 162952"/>
              <a:gd name="connsiteY50" fmla="*/ 122579 h 172687"/>
              <a:gd name="connsiteX51" fmla="*/ 58455 w 162952"/>
              <a:gd name="connsiteY51" fmla="*/ 148120 h 172687"/>
              <a:gd name="connsiteX52" fmla="*/ 73780 w 162952"/>
              <a:gd name="connsiteY52" fmla="*/ 167823 h 172687"/>
              <a:gd name="connsiteX53" fmla="*/ 99321 w 162952"/>
              <a:gd name="connsiteY53" fmla="*/ 171472 h 172687"/>
              <a:gd name="connsiteX54" fmla="*/ 160619 w 162952"/>
              <a:gd name="connsiteY54" fmla="*/ 110903 h 172687"/>
              <a:gd name="connsiteX55" fmla="*/ 138727 w 162952"/>
              <a:gd name="connsiteY55" fmla="*/ 25524 h 172687"/>
              <a:gd name="connsiteX56" fmla="*/ 100051 w 162952"/>
              <a:gd name="connsiteY56" fmla="*/ 2172 h 172687"/>
              <a:gd name="connsiteX57" fmla="*/ 29266 w 162952"/>
              <a:gd name="connsiteY57" fmla="*/ 22605 h 172687"/>
              <a:gd name="connsiteX58" fmla="*/ 2995 w 162952"/>
              <a:gd name="connsiteY58" fmla="*/ 117471 h 172687"/>
              <a:gd name="connsiteX59" fmla="*/ 36563 w 162952"/>
              <a:gd name="connsiteY59" fmla="*/ 161985 h 172687"/>
              <a:gd name="connsiteX60" fmla="*/ 99321 w 162952"/>
              <a:gd name="connsiteY60" fmla="*/ 170742 h 172687"/>
              <a:gd name="connsiteX61" fmla="*/ 119024 w 162952"/>
              <a:gd name="connsiteY61" fmla="*/ 155417 h 172687"/>
              <a:gd name="connsiteX62" fmla="*/ 122672 w 162952"/>
              <a:gd name="connsiteY62" fmla="*/ 129877 h 172687"/>
              <a:gd name="connsiteX63" fmla="*/ 107348 w 162952"/>
              <a:gd name="connsiteY63" fmla="*/ 110173 h 172687"/>
              <a:gd name="connsiteX64" fmla="*/ 81807 w 162952"/>
              <a:gd name="connsiteY64" fmla="*/ 107255 h 172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162952" h="172687">
                <a:moveTo>
                  <a:pt x="81807" y="107255"/>
                </a:moveTo>
                <a:cubicBezTo>
                  <a:pt x="81077" y="107255"/>
                  <a:pt x="79618" y="107255"/>
                  <a:pt x="78888" y="107984"/>
                </a:cubicBezTo>
                <a:cubicBezTo>
                  <a:pt x="81807" y="107255"/>
                  <a:pt x="84726" y="107255"/>
                  <a:pt x="87645" y="106525"/>
                </a:cubicBezTo>
                <a:cubicBezTo>
                  <a:pt x="82537" y="107255"/>
                  <a:pt x="77429" y="107255"/>
                  <a:pt x="71591" y="106525"/>
                </a:cubicBezTo>
                <a:cubicBezTo>
                  <a:pt x="74510" y="107255"/>
                  <a:pt x="77429" y="107255"/>
                  <a:pt x="80348" y="107984"/>
                </a:cubicBezTo>
                <a:cubicBezTo>
                  <a:pt x="75969" y="107255"/>
                  <a:pt x="72321" y="106525"/>
                  <a:pt x="67942" y="105065"/>
                </a:cubicBezTo>
                <a:cubicBezTo>
                  <a:pt x="70861" y="106525"/>
                  <a:pt x="73050" y="107255"/>
                  <a:pt x="75969" y="108714"/>
                </a:cubicBezTo>
                <a:cubicBezTo>
                  <a:pt x="73050" y="107255"/>
                  <a:pt x="69402" y="105795"/>
                  <a:pt x="67212" y="103606"/>
                </a:cubicBezTo>
                <a:cubicBezTo>
                  <a:pt x="69402" y="105065"/>
                  <a:pt x="71591" y="107255"/>
                  <a:pt x="73780" y="108714"/>
                </a:cubicBezTo>
                <a:cubicBezTo>
                  <a:pt x="70861" y="106525"/>
                  <a:pt x="68672" y="104336"/>
                  <a:pt x="66483" y="101417"/>
                </a:cubicBezTo>
                <a:cubicBezTo>
                  <a:pt x="67942" y="103606"/>
                  <a:pt x="70131" y="105795"/>
                  <a:pt x="71591" y="107984"/>
                </a:cubicBezTo>
                <a:cubicBezTo>
                  <a:pt x="69402" y="105065"/>
                  <a:pt x="67212" y="102147"/>
                  <a:pt x="65753" y="98498"/>
                </a:cubicBezTo>
                <a:cubicBezTo>
                  <a:pt x="67212" y="101417"/>
                  <a:pt x="67942" y="103606"/>
                  <a:pt x="69402" y="106525"/>
                </a:cubicBezTo>
                <a:cubicBezTo>
                  <a:pt x="67942" y="102147"/>
                  <a:pt x="66483" y="97768"/>
                  <a:pt x="65753" y="93390"/>
                </a:cubicBezTo>
                <a:cubicBezTo>
                  <a:pt x="66483" y="96309"/>
                  <a:pt x="66483" y="99227"/>
                  <a:pt x="67212" y="102147"/>
                </a:cubicBezTo>
                <a:cubicBezTo>
                  <a:pt x="66483" y="96309"/>
                  <a:pt x="66483" y="91200"/>
                  <a:pt x="67212" y="85362"/>
                </a:cubicBezTo>
                <a:cubicBezTo>
                  <a:pt x="66483" y="88281"/>
                  <a:pt x="66483" y="91200"/>
                  <a:pt x="65753" y="94119"/>
                </a:cubicBezTo>
                <a:cubicBezTo>
                  <a:pt x="66483" y="87552"/>
                  <a:pt x="68672" y="81714"/>
                  <a:pt x="70861" y="75876"/>
                </a:cubicBezTo>
                <a:cubicBezTo>
                  <a:pt x="69402" y="78795"/>
                  <a:pt x="68672" y="80984"/>
                  <a:pt x="67212" y="83903"/>
                </a:cubicBezTo>
                <a:cubicBezTo>
                  <a:pt x="70131" y="78065"/>
                  <a:pt x="73050" y="72227"/>
                  <a:pt x="77429" y="66389"/>
                </a:cubicBezTo>
                <a:cubicBezTo>
                  <a:pt x="75969" y="68579"/>
                  <a:pt x="73780" y="70768"/>
                  <a:pt x="72321" y="72957"/>
                </a:cubicBezTo>
                <a:cubicBezTo>
                  <a:pt x="74510" y="70038"/>
                  <a:pt x="77429" y="67119"/>
                  <a:pt x="80348" y="64930"/>
                </a:cubicBezTo>
                <a:cubicBezTo>
                  <a:pt x="78158" y="66389"/>
                  <a:pt x="75969" y="68579"/>
                  <a:pt x="73780" y="70038"/>
                </a:cubicBezTo>
                <a:cubicBezTo>
                  <a:pt x="77429" y="67119"/>
                  <a:pt x="81077" y="64930"/>
                  <a:pt x="84726" y="63470"/>
                </a:cubicBezTo>
                <a:cubicBezTo>
                  <a:pt x="81807" y="64930"/>
                  <a:pt x="79618" y="65660"/>
                  <a:pt x="76699" y="67119"/>
                </a:cubicBezTo>
                <a:cubicBezTo>
                  <a:pt x="79618" y="65660"/>
                  <a:pt x="82537" y="64930"/>
                  <a:pt x="86186" y="64930"/>
                </a:cubicBezTo>
                <a:cubicBezTo>
                  <a:pt x="83267" y="65660"/>
                  <a:pt x="80348" y="65660"/>
                  <a:pt x="77429" y="66389"/>
                </a:cubicBezTo>
                <a:cubicBezTo>
                  <a:pt x="80348" y="65660"/>
                  <a:pt x="83996" y="65660"/>
                  <a:pt x="86915" y="66389"/>
                </a:cubicBezTo>
                <a:cubicBezTo>
                  <a:pt x="83996" y="65660"/>
                  <a:pt x="81077" y="65660"/>
                  <a:pt x="78158" y="64930"/>
                </a:cubicBezTo>
                <a:cubicBezTo>
                  <a:pt x="81807" y="65660"/>
                  <a:pt x="85456" y="66389"/>
                  <a:pt x="88375" y="67849"/>
                </a:cubicBezTo>
                <a:cubicBezTo>
                  <a:pt x="85456" y="66389"/>
                  <a:pt x="83267" y="65660"/>
                  <a:pt x="80348" y="64200"/>
                </a:cubicBezTo>
                <a:cubicBezTo>
                  <a:pt x="83996" y="65660"/>
                  <a:pt x="87645" y="67849"/>
                  <a:pt x="91294" y="70038"/>
                </a:cubicBezTo>
                <a:cubicBezTo>
                  <a:pt x="89104" y="68579"/>
                  <a:pt x="86915" y="66389"/>
                  <a:pt x="84726" y="64930"/>
                </a:cubicBezTo>
                <a:cubicBezTo>
                  <a:pt x="88375" y="67849"/>
                  <a:pt x="92023" y="70768"/>
                  <a:pt x="94213" y="75146"/>
                </a:cubicBezTo>
                <a:cubicBezTo>
                  <a:pt x="92753" y="72957"/>
                  <a:pt x="90564" y="70768"/>
                  <a:pt x="89104" y="68579"/>
                </a:cubicBezTo>
                <a:cubicBezTo>
                  <a:pt x="92023" y="72227"/>
                  <a:pt x="94213" y="76606"/>
                  <a:pt x="96402" y="80254"/>
                </a:cubicBezTo>
                <a:cubicBezTo>
                  <a:pt x="94942" y="77335"/>
                  <a:pt x="94213" y="75146"/>
                  <a:pt x="92753" y="72227"/>
                </a:cubicBezTo>
                <a:cubicBezTo>
                  <a:pt x="94942" y="77335"/>
                  <a:pt x="96402" y="83173"/>
                  <a:pt x="97132" y="88281"/>
                </a:cubicBezTo>
                <a:cubicBezTo>
                  <a:pt x="96402" y="85362"/>
                  <a:pt x="96402" y="82444"/>
                  <a:pt x="95672" y="79525"/>
                </a:cubicBezTo>
                <a:cubicBezTo>
                  <a:pt x="96402" y="85362"/>
                  <a:pt x="96402" y="90471"/>
                  <a:pt x="95672" y="96309"/>
                </a:cubicBezTo>
                <a:cubicBezTo>
                  <a:pt x="96402" y="93390"/>
                  <a:pt x="96402" y="90471"/>
                  <a:pt x="97132" y="87552"/>
                </a:cubicBezTo>
                <a:cubicBezTo>
                  <a:pt x="96402" y="92660"/>
                  <a:pt x="94942" y="97038"/>
                  <a:pt x="93483" y="101417"/>
                </a:cubicBezTo>
                <a:cubicBezTo>
                  <a:pt x="94942" y="98498"/>
                  <a:pt x="95672" y="96309"/>
                  <a:pt x="97132" y="93390"/>
                </a:cubicBezTo>
                <a:cubicBezTo>
                  <a:pt x="95672" y="97038"/>
                  <a:pt x="93483" y="100687"/>
                  <a:pt x="91294" y="104336"/>
                </a:cubicBezTo>
                <a:cubicBezTo>
                  <a:pt x="92753" y="102147"/>
                  <a:pt x="94942" y="99957"/>
                  <a:pt x="96402" y="97768"/>
                </a:cubicBezTo>
                <a:cubicBezTo>
                  <a:pt x="94213" y="100687"/>
                  <a:pt x="91294" y="103606"/>
                  <a:pt x="88375" y="105795"/>
                </a:cubicBezTo>
                <a:cubicBezTo>
                  <a:pt x="90564" y="104336"/>
                  <a:pt x="92753" y="102147"/>
                  <a:pt x="94942" y="100687"/>
                </a:cubicBezTo>
                <a:cubicBezTo>
                  <a:pt x="92023" y="102876"/>
                  <a:pt x="89104" y="105065"/>
                  <a:pt x="85456" y="106525"/>
                </a:cubicBezTo>
                <a:cubicBezTo>
                  <a:pt x="88375" y="105065"/>
                  <a:pt x="90564" y="104336"/>
                  <a:pt x="93483" y="102876"/>
                </a:cubicBezTo>
                <a:cubicBezTo>
                  <a:pt x="89834" y="105065"/>
                  <a:pt x="85456" y="106525"/>
                  <a:pt x="81807" y="107255"/>
                </a:cubicBezTo>
                <a:cubicBezTo>
                  <a:pt x="73780" y="108714"/>
                  <a:pt x="65753" y="116012"/>
                  <a:pt x="62104" y="122579"/>
                </a:cubicBezTo>
                <a:cubicBezTo>
                  <a:pt x="57726" y="129877"/>
                  <a:pt x="56266" y="140093"/>
                  <a:pt x="58455" y="148120"/>
                </a:cubicBezTo>
                <a:cubicBezTo>
                  <a:pt x="61374" y="156147"/>
                  <a:pt x="65753" y="164174"/>
                  <a:pt x="73780" y="167823"/>
                </a:cubicBezTo>
                <a:cubicBezTo>
                  <a:pt x="81807" y="172201"/>
                  <a:pt x="89834" y="172931"/>
                  <a:pt x="99321" y="171472"/>
                </a:cubicBezTo>
                <a:cubicBezTo>
                  <a:pt x="129240" y="166363"/>
                  <a:pt x="154781" y="140823"/>
                  <a:pt x="160619" y="110903"/>
                </a:cubicBezTo>
                <a:cubicBezTo>
                  <a:pt x="167187" y="80254"/>
                  <a:pt x="159889" y="48876"/>
                  <a:pt x="138727" y="25524"/>
                </a:cubicBezTo>
                <a:cubicBezTo>
                  <a:pt x="128510" y="14578"/>
                  <a:pt x="114645" y="5821"/>
                  <a:pt x="100051" y="2172"/>
                </a:cubicBezTo>
                <a:cubicBezTo>
                  <a:pt x="74510" y="-4395"/>
                  <a:pt x="47509" y="4361"/>
                  <a:pt x="29266" y="22605"/>
                </a:cubicBezTo>
                <a:cubicBezTo>
                  <a:pt x="5185" y="46686"/>
                  <a:pt x="-5762" y="84633"/>
                  <a:pt x="2995" y="117471"/>
                </a:cubicBezTo>
                <a:cubicBezTo>
                  <a:pt x="8104" y="135714"/>
                  <a:pt x="19779" y="151769"/>
                  <a:pt x="36563" y="161985"/>
                </a:cubicBezTo>
                <a:cubicBezTo>
                  <a:pt x="55537" y="173661"/>
                  <a:pt x="77429" y="174391"/>
                  <a:pt x="99321" y="170742"/>
                </a:cubicBezTo>
                <a:cubicBezTo>
                  <a:pt x="107348" y="169282"/>
                  <a:pt x="115375" y="161985"/>
                  <a:pt x="119024" y="155417"/>
                </a:cubicBezTo>
                <a:cubicBezTo>
                  <a:pt x="123402" y="148120"/>
                  <a:pt x="124862" y="137904"/>
                  <a:pt x="122672" y="129877"/>
                </a:cubicBezTo>
                <a:cubicBezTo>
                  <a:pt x="119754" y="121849"/>
                  <a:pt x="115375" y="113822"/>
                  <a:pt x="107348" y="110173"/>
                </a:cubicBezTo>
                <a:cubicBezTo>
                  <a:pt x="98591" y="105795"/>
                  <a:pt x="91294" y="105795"/>
                  <a:pt x="81807" y="107255"/>
                </a:cubicBezTo>
                <a:close/>
              </a:path>
            </a:pathLst>
          </a:custGeom>
          <a:solidFill>
            <a:srgbClr val="231F20"/>
          </a:solidFill>
          <a:ln w="729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2B778A19-E12B-46EB-8216-740ABCEB627D}"/>
              </a:ext>
            </a:extLst>
          </p:cNvPr>
          <p:cNvPicPr>
            <a:picLocks noChangeAspect="1"/>
          </p:cNvPicPr>
          <p:nvPr/>
        </p:nvPicPr>
        <p:blipFill rotWithShape="1">
          <a:blip r:embed="rId15"/>
          <a:srcRect l="6469" t="37778" r="13253" b="11111"/>
          <a:stretch/>
        </p:blipFill>
        <p:spPr>
          <a:xfrm>
            <a:off x="-4367754" y="5703860"/>
            <a:ext cx="2056228" cy="2344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058293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11" grpId="0"/>
      <p:bldP spid="12" grpId="0"/>
      <p:bldP spid="25" grpId="0" animBg="1"/>
      <p:bldP spid="2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3DEB72DA-26C7-4C43-BFEA-126463D79EF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6CF8A"/>
              </a:solidFill>
            </a:endParaRPr>
          </a:p>
        </p:txBody>
      </p:sp>
      <p:sp>
        <p:nvSpPr>
          <p:cNvPr id="26" name="Hexagon 25">
            <a:extLst>
              <a:ext uri="{FF2B5EF4-FFF2-40B4-BE49-F238E27FC236}">
                <a16:creationId xmlns:a16="http://schemas.microsoft.com/office/drawing/2014/main" id="{EE378F35-09C8-4022-B370-1AB4A0DFE438}"/>
              </a:ext>
            </a:extLst>
          </p:cNvPr>
          <p:cNvSpPr/>
          <p:nvPr/>
        </p:nvSpPr>
        <p:spPr>
          <a:xfrm>
            <a:off x="2136938" y="-2247764"/>
            <a:ext cx="13941262" cy="12018328"/>
          </a:xfrm>
          <a:prstGeom prst="hexagon">
            <a:avLst/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Cloud 20">
            <a:extLst>
              <a:ext uri="{FF2B5EF4-FFF2-40B4-BE49-F238E27FC236}">
                <a16:creationId xmlns:a16="http://schemas.microsoft.com/office/drawing/2014/main" id="{6D62C366-1606-4DEB-A931-03BA94020DC2}"/>
              </a:ext>
            </a:extLst>
          </p:cNvPr>
          <p:cNvSpPr/>
          <p:nvPr/>
        </p:nvSpPr>
        <p:spPr>
          <a:xfrm flipH="1">
            <a:off x="-892837" y="-276164"/>
            <a:ext cx="5672751" cy="2344146"/>
          </a:xfrm>
          <a:prstGeom prst="cloud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053DB9EA-788E-4FC3-B9CF-5D3A80E9C7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795" b="94310" l="3229" r="99288">
                        <a14:foregroundMark x1="9734" y1="53825" x2="64767" y2="78451"/>
                        <a14:foregroundMark x1="64767" y1="78451" x2="81909" y2="69963"/>
                        <a14:foregroundMark x1="81909" y1="69963" x2="74786" y2="60914"/>
                        <a14:foregroundMark x1="74786" y1="60914" x2="16619" y2="63526"/>
                        <a14:foregroundMark x1="16619" y1="63526" x2="20655" y2="76026"/>
                        <a14:foregroundMark x1="20655" y1="76026" x2="80532" y2="83955"/>
                        <a14:foregroundMark x1="80532" y1="83955" x2="92355" y2="75280"/>
                        <a14:foregroundMark x1="92355" y1="75280" x2="92070" y2="61194"/>
                        <a14:foregroundMark x1="92070" y1="61194" x2="28395" y2="72668"/>
                        <a14:foregroundMark x1="28395" y1="72668" x2="11159" y2="60354"/>
                        <a14:foregroundMark x1="11159" y1="60354" x2="4891" y2="64366"/>
                        <a14:foregroundMark x1="4891" y1="64366" x2="12915" y2="78078"/>
                        <a14:foregroundMark x1="12915" y1="78078" x2="20085" y2="76119"/>
                        <a14:foregroundMark x1="20085" y1="76119" x2="22887" y2="77052"/>
                        <a14:foregroundMark x1="3276" y1="69590" x2="3276" y2="69590"/>
                        <a14:foregroundMark x1="95204" y1="74907" x2="95204" y2="74907"/>
                        <a14:foregroundMark x1="99288" y1="72108" x2="99288" y2="72108"/>
                        <a14:foregroundMark x1="16097" y1="86287" x2="20988" y2="90205"/>
                        <a14:foregroundMark x1="20988" y1="90205" x2="22032" y2="88340"/>
                        <a14:foregroundMark x1="28727" y1="89552" x2="31481" y2="90205"/>
                        <a14:foregroundMark x1="44729" y1="88619" x2="51045" y2="92910"/>
                        <a14:foregroundMark x1="51045" y1="92910" x2="52612" y2="87873"/>
                        <a14:foregroundMark x1="55888" y1="92071" x2="56505" y2="92257"/>
                        <a14:foregroundMark x1="56743" y1="92257" x2="57455" y2="94123"/>
                        <a14:foregroundMark x1="44634" y1="92724" x2="50332" y2="94310"/>
                        <a14:foregroundMark x1="50332" y1="94310" x2="50570" y2="94123"/>
                        <a14:backgroundMark x1="17236" y1="32276" x2="38746" y2="44030"/>
                        <a14:backgroundMark x1="38746" y1="44030" x2="43637" y2="38153"/>
                        <a14:backgroundMark x1="43637" y1="38153" x2="54891" y2="37407"/>
                        <a14:backgroundMark x1="54891" y1="37407" x2="62108" y2="43657"/>
                        <a14:backgroundMark x1="62108" y1="43657" x2="84710" y2="34701"/>
                        <a14:backgroundMark x1="84710" y1="34701" x2="85043" y2="35354"/>
                        <a14:backgroundMark x1="4986" y1="63899" x2="4986" y2="63899"/>
                        <a14:backgroundMark x1="4843" y1="64086" x2="5081" y2="64272"/>
                        <a14:backgroundMark x1="5318" y1="64552" x2="5318" y2="64552"/>
                      </a14:backgroundRemoval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23776" y="4135964"/>
            <a:ext cx="9285989" cy="4112808"/>
          </a:xfrm>
          <a:prstGeom prst="rect">
            <a:avLst/>
          </a:prstGeom>
        </p:spPr>
      </p:pic>
      <p:sp>
        <p:nvSpPr>
          <p:cNvPr id="14" name="Hexagon 13">
            <a:extLst>
              <a:ext uri="{FF2B5EF4-FFF2-40B4-BE49-F238E27FC236}">
                <a16:creationId xmlns:a16="http://schemas.microsoft.com/office/drawing/2014/main" id="{F903AFF6-6249-43DB-A283-8C0BAE012AAC}"/>
              </a:ext>
            </a:extLst>
          </p:cNvPr>
          <p:cNvSpPr/>
          <p:nvPr/>
        </p:nvSpPr>
        <p:spPr>
          <a:xfrm>
            <a:off x="3860178" y="-783233"/>
            <a:ext cx="10189982" cy="8784466"/>
          </a:xfrm>
          <a:prstGeom prst="hexagon">
            <a:avLst/>
          </a:prstGeom>
          <a:solidFill>
            <a:schemeClr val="bg1">
              <a:alpha val="3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Hexagon 16">
            <a:extLst>
              <a:ext uri="{FF2B5EF4-FFF2-40B4-BE49-F238E27FC236}">
                <a16:creationId xmlns:a16="http://schemas.microsoft.com/office/drawing/2014/main" id="{CC6FF311-1386-4C7F-B784-6873F39EC700}"/>
              </a:ext>
            </a:extLst>
          </p:cNvPr>
          <p:cNvSpPr/>
          <p:nvPr/>
        </p:nvSpPr>
        <p:spPr>
          <a:xfrm>
            <a:off x="4747957" y="113473"/>
            <a:ext cx="8109624" cy="6991055"/>
          </a:xfrm>
          <a:prstGeom prst="hexagon">
            <a:avLst/>
          </a:prstGeom>
          <a:solidFill>
            <a:schemeClr val="bg1">
              <a:alpha val="4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1F62540-9D55-4077-9A20-9601B1543BA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5531" t="22599" r="2813" b="35557"/>
          <a:stretch/>
        </p:blipFill>
        <p:spPr>
          <a:xfrm>
            <a:off x="13311" y="92189"/>
            <a:ext cx="5489504" cy="6879284"/>
          </a:xfrm>
          <a:prstGeom prst="rect">
            <a:avLst/>
          </a:prstGeom>
        </p:spPr>
      </p:pic>
      <p:pic>
        <p:nvPicPr>
          <p:cNvPr id="10" name="图片 3">
            <a:extLst>
              <a:ext uri="{FF2B5EF4-FFF2-40B4-BE49-F238E27FC236}">
                <a16:creationId xmlns:a16="http://schemas.microsoft.com/office/drawing/2014/main" id="{4097EAAE-7C49-40A7-8A31-43BE11BC483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71865" y="30844"/>
            <a:ext cx="1120135" cy="1232013"/>
          </a:xfrm>
          <a:prstGeom prst="rect">
            <a:avLst/>
          </a:prstGeom>
        </p:spPr>
      </p:pic>
      <p:pic>
        <p:nvPicPr>
          <p:cNvPr id="11" name="图片 4">
            <a:extLst>
              <a:ext uri="{FF2B5EF4-FFF2-40B4-BE49-F238E27FC236}">
                <a16:creationId xmlns:a16="http://schemas.microsoft.com/office/drawing/2014/main" id="{68DB9073-CBCC-47A6-ABE7-BE58D372BC7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12701"/>
            <a:ext cx="1394470" cy="11303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C1E8BF1-7FFE-486B-B798-D88479738354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937" b="100000" l="9847" r="8894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353" r="19141"/>
          <a:stretch/>
        </p:blipFill>
        <p:spPr>
          <a:xfrm flipH="1">
            <a:off x="7779592" y="2887654"/>
            <a:ext cx="2242799" cy="419147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16990E2-FBF1-43BD-B64E-5CA215A1F2F2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9345" r="19090"/>
          <a:stretch/>
        </p:blipFill>
        <p:spPr>
          <a:xfrm>
            <a:off x="5299069" y="2673283"/>
            <a:ext cx="2545817" cy="428958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EB147C20-24A8-4292-8FFB-5F230C8F7A1C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7879" b="43636" l="8428" r="63145">
                        <a14:foregroundMark x1="50566" y1="8139" x2="38742" y2="7792"/>
                        <a14:foregroundMark x1="38742" y1="7792" x2="49182" y2="14805"/>
                        <a14:foregroundMark x1="49182" y1="14805" x2="60126" y2="11688"/>
                        <a14:foregroundMark x1="60126" y1="11688" x2="43774" y2="10823"/>
                        <a14:foregroundMark x1="43774" y1="10823" x2="39623" y2="16190"/>
                        <a14:foregroundMark x1="41509" y1="9957" x2="53333" y2="14113"/>
                        <a14:foregroundMark x1="53333" y1="14113" x2="45912" y2="8745"/>
                        <a14:foregroundMark x1="45912" y1="8745" x2="33962" y2="10476"/>
                        <a14:foregroundMark x1="33962" y1="10476" x2="42516" y2="15411"/>
                        <a14:foregroundMark x1="42516" y1="15411" x2="54465" y2="9870"/>
                        <a14:foregroundMark x1="54465" y1="9870" x2="58113" y2="13160"/>
                        <a14:foregroundMark x1="57610" y1="14978" x2="57610" y2="14978"/>
                        <a14:foregroundMark x1="56226" y1="14459" x2="56226" y2="14459"/>
                        <a14:foregroundMark x1="56226" y1="14459" x2="56226" y2="14459"/>
                        <a14:foregroundMark x1="54717" y1="14459" x2="61006" y2="11255"/>
                        <a14:foregroundMark x1="50943" y1="13853" x2="62013" y2="13766"/>
                        <a14:foregroundMark x1="62013" y1="13766" x2="63145" y2="13506"/>
                        <a14:foregroundMark x1="50063" y1="8658" x2="59497" y2="8918"/>
                        <a14:foregroundMark x1="50063" y1="8571" x2="56226" y2="9264"/>
                        <a14:foregroundMark x1="57736" y1="9177" x2="50943" y2="10736"/>
                        <a14:foregroundMark x1="58113" y1="8918" x2="50692" y2="10130"/>
                        <a14:foregroundMark x1="55849" y1="9177" x2="48428" y2="9610"/>
                        <a14:foregroundMark x1="40000" y1="8485" x2="53962" y2="8485"/>
                        <a14:foregroundMark x1="53962" y1="8485" x2="41006" y2="9957"/>
                        <a14:foregroundMark x1="41006" y1="9957" x2="53208" y2="12987"/>
                        <a14:foregroundMark x1="53208" y1="12987" x2="42516" y2="14372"/>
                        <a14:foregroundMark x1="42516" y1="14372" x2="54717" y2="13853"/>
                        <a14:foregroundMark x1="54717" y1="13853" x2="53585" y2="8745"/>
                        <a14:foregroundMark x1="41384" y1="14026" x2="41384" y2="14026"/>
                        <a14:foregroundMark x1="38113" y1="7965" x2="49811" y2="7879"/>
                        <a14:foregroundMark x1="49811" y1="7879" x2="60377" y2="9957"/>
                        <a14:foregroundMark x1="60377" y1="9957" x2="49057" y2="14892"/>
                        <a14:foregroundMark x1="49057" y1="14892" x2="38868" y2="16277"/>
                        <a14:foregroundMark x1="38868" y1="16277" x2="53962" y2="12987"/>
                        <a14:foregroundMark x1="53962" y1="12987" x2="43270" y2="13766"/>
                        <a14:foregroundMark x1="43270" y1="13766" x2="38868" y2="12814"/>
                        <a14:foregroundMark x1="42642" y1="12814" x2="42642" y2="12814"/>
                        <a14:foregroundMark x1="41761" y1="13506" x2="41761" y2="13506"/>
                        <a14:foregroundMark x1="23522" y1="19827" x2="23522" y2="19827"/>
                        <a14:foregroundMark x1="22390" y1="19740" x2="24780" y2="21991"/>
                        <a14:foregroundMark x1="11824" y1="23636" x2="8428" y2="31255"/>
                        <a14:foregroundMark x1="8428" y1="31255" x2="12579" y2="38009"/>
                        <a14:foregroundMark x1="12579" y1="38009" x2="12704" y2="38095"/>
                        <a14:foregroundMark x1="34088" y1="37056" x2="32956" y2="42944"/>
                        <a14:foregroundMark x1="38491" y1="38874" x2="26918" y2="42944"/>
                        <a14:foregroundMark x1="26918" y1="42944" x2="16730" y2="41991"/>
                        <a14:foregroundMark x1="16730" y1="41991" x2="16478" y2="40433"/>
                        <a14:foregroundMark x1="30314" y1="42338" x2="37862" y2="40693"/>
                        <a14:foregroundMark x1="39874" y1="9610" x2="38491" y2="14459"/>
                        <a14:foregroundMark x1="39748" y1="12814" x2="44277" y2="14978"/>
                        <a14:foregroundMark x1="41132" y1="10130" x2="45157" y2="14892"/>
                        <a14:foregroundMark x1="45283" y1="8398" x2="49937" y2="12987"/>
                        <a14:foregroundMark x1="43522" y1="8485" x2="42767" y2="14892"/>
                        <a14:foregroundMark x1="55220" y1="13853" x2="52579" y2="13074"/>
                        <a14:foregroundMark x1="53711" y1="13680" x2="53711" y2="13680"/>
                        <a14:foregroundMark x1="44780" y1="8571" x2="51321" y2="12727"/>
                        <a14:foregroundMark x1="38491" y1="12121" x2="43899" y2="14113"/>
                        <a14:foregroundMark x1="52453" y1="12468" x2="55849" y2="14805"/>
                        <a14:foregroundMark x1="36604" y1="40173" x2="36478" y2="43636"/>
                      </a14:backgroundRemoval>
                    </a14:imgEffect>
                  </a14:imgLayer>
                </a14:imgProps>
              </a:ext>
            </a:extLst>
          </a:blip>
          <a:srcRect l="6165" t="3879" r="34107" b="54238"/>
          <a:stretch/>
        </p:blipFill>
        <p:spPr>
          <a:xfrm>
            <a:off x="-4396584" y="6096000"/>
            <a:ext cx="2577771" cy="2898580"/>
          </a:xfrm>
          <a:prstGeom prst="rect">
            <a:avLst/>
          </a:prstGeom>
          <a:ln>
            <a:solidFill>
              <a:schemeClr val="accent3">
                <a:lumMod val="40000"/>
                <a:lumOff val="60000"/>
              </a:schemeClr>
            </a:solidFill>
          </a:ln>
        </p:spPr>
      </p:pic>
      <p:pic>
        <p:nvPicPr>
          <p:cNvPr id="22" name="Graphic 21">
            <a:extLst>
              <a:ext uri="{FF2B5EF4-FFF2-40B4-BE49-F238E27FC236}">
                <a16:creationId xmlns:a16="http://schemas.microsoft.com/office/drawing/2014/main" id="{0A483BAE-732B-41EA-A4AD-40D110AC4C4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xmlns="" r:embed="rId14"/>
              </a:ext>
            </a:extLst>
          </a:blip>
          <a:stretch>
            <a:fillRect/>
          </a:stretch>
        </p:blipFill>
        <p:spPr>
          <a:xfrm rot="985275">
            <a:off x="8371989" y="362637"/>
            <a:ext cx="3706377" cy="3021162"/>
          </a:xfrm>
          <a:prstGeom prst="rect">
            <a:avLst/>
          </a:prstGeom>
        </p:spPr>
      </p:pic>
      <p:sp>
        <p:nvSpPr>
          <p:cNvPr id="24" name="Graphic 19">
            <a:extLst>
              <a:ext uri="{FF2B5EF4-FFF2-40B4-BE49-F238E27FC236}">
                <a16:creationId xmlns:a16="http://schemas.microsoft.com/office/drawing/2014/main" id="{0647D515-BF82-4CAF-B705-77247A13429E}"/>
              </a:ext>
            </a:extLst>
          </p:cNvPr>
          <p:cNvSpPr/>
          <p:nvPr/>
        </p:nvSpPr>
        <p:spPr>
          <a:xfrm rot="18133926">
            <a:off x="6487156" y="2610953"/>
            <a:ext cx="256032" cy="254805"/>
          </a:xfrm>
          <a:custGeom>
            <a:avLst/>
            <a:gdLst>
              <a:gd name="connsiteX0" fmla="*/ 169808 w 265519"/>
              <a:gd name="connsiteY0" fmla="*/ 187182 h 264247"/>
              <a:gd name="connsiteX1" fmla="*/ 157402 w 265519"/>
              <a:gd name="connsiteY1" fmla="*/ 193749 h 264247"/>
              <a:gd name="connsiteX2" fmla="*/ 157402 w 265519"/>
              <a:gd name="connsiteY2" fmla="*/ 193749 h 264247"/>
              <a:gd name="connsiteX3" fmla="*/ 150835 w 265519"/>
              <a:gd name="connsiteY3" fmla="*/ 195939 h 264247"/>
              <a:gd name="connsiteX4" fmla="*/ 138429 w 265519"/>
              <a:gd name="connsiteY4" fmla="*/ 198858 h 264247"/>
              <a:gd name="connsiteX5" fmla="*/ 139159 w 265519"/>
              <a:gd name="connsiteY5" fmla="*/ 198858 h 264247"/>
              <a:gd name="connsiteX6" fmla="*/ 130402 w 265519"/>
              <a:gd name="connsiteY6" fmla="*/ 198858 h 264247"/>
              <a:gd name="connsiteX7" fmla="*/ 123834 w 265519"/>
              <a:gd name="connsiteY7" fmla="*/ 198128 h 264247"/>
              <a:gd name="connsiteX8" fmla="*/ 124564 w 265519"/>
              <a:gd name="connsiteY8" fmla="*/ 198128 h 264247"/>
              <a:gd name="connsiteX9" fmla="*/ 112159 w 265519"/>
              <a:gd name="connsiteY9" fmla="*/ 195209 h 264247"/>
              <a:gd name="connsiteX10" fmla="*/ 106321 w 265519"/>
              <a:gd name="connsiteY10" fmla="*/ 193020 h 264247"/>
              <a:gd name="connsiteX11" fmla="*/ 106321 w 265519"/>
              <a:gd name="connsiteY11" fmla="*/ 193020 h 264247"/>
              <a:gd name="connsiteX12" fmla="*/ 94645 w 265519"/>
              <a:gd name="connsiteY12" fmla="*/ 186452 h 264247"/>
              <a:gd name="connsiteX13" fmla="*/ 90266 w 265519"/>
              <a:gd name="connsiteY13" fmla="*/ 183533 h 264247"/>
              <a:gd name="connsiteX14" fmla="*/ 90266 w 265519"/>
              <a:gd name="connsiteY14" fmla="*/ 183533 h 264247"/>
              <a:gd name="connsiteX15" fmla="*/ 81510 w 265519"/>
              <a:gd name="connsiteY15" fmla="*/ 174776 h 264247"/>
              <a:gd name="connsiteX16" fmla="*/ 77131 w 265519"/>
              <a:gd name="connsiteY16" fmla="*/ 170398 h 264247"/>
              <a:gd name="connsiteX17" fmla="*/ 77131 w 265519"/>
              <a:gd name="connsiteY17" fmla="*/ 170398 h 264247"/>
              <a:gd name="connsiteX18" fmla="*/ 69834 w 265519"/>
              <a:gd name="connsiteY18" fmla="*/ 157263 h 264247"/>
              <a:gd name="connsiteX19" fmla="*/ 69834 w 265519"/>
              <a:gd name="connsiteY19" fmla="*/ 157263 h 264247"/>
              <a:gd name="connsiteX20" fmla="*/ 67645 w 265519"/>
              <a:gd name="connsiteY20" fmla="*/ 150695 h 264247"/>
              <a:gd name="connsiteX21" fmla="*/ 64726 w 265519"/>
              <a:gd name="connsiteY21" fmla="*/ 137560 h 264247"/>
              <a:gd name="connsiteX22" fmla="*/ 65455 w 265519"/>
              <a:gd name="connsiteY22" fmla="*/ 141938 h 264247"/>
              <a:gd name="connsiteX23" fmla="*/ 64726 w 265519"/>
              <a:gd name="connsiteY23" fmla="*/ 137560 h 264247"/>
              <a:gd name="connsiteX24" fmla="*/ 64726 w 265519"/>
              <a:gd name="connsiteY24" fmla="*/ 130262 h 264247"/>
              <a:gd name="connsiteX25" fmla="*/ 64726 w 265519"/>
              <a:gd name="connsiteY25" fmla="*/ 122235 h 264247"/>
              <a:gd name="connsiteX26" fmla="*/ 64726 w 265519"/>
              <a:gd name="connsiteY26" fmla="*/ 123695 h 264247"/>
              <a:gd name="connsiteX27" fmla="*/ 65455 w 265519"/>
              <a:gd name="connsiteY27" fmla="*/ 118587 h 264247"/>
              <a:gd name="connsiteX28" fmla="*/ 68374 w 265519"/>
              <a:gd name="connsiteY28" fmla="*/ 106911 h 264247"/>
              <a:gd name="connsiteX29" fmla="*/ 68374 w 265519"/>
              <a:gd name="connsiteY29" fmla="*/ 106181 h 264247"/>
              <a:gd name="connsiteX30" fmla="*/ 71293 w 265519"/>
              <a:gd name="connsiteY30" fmla="*/ 100343 h 264247"/>
              <a:gd name="connsiteX31" fmla="*/ 74942 w 265519"/>
              <a:gd name="connsiteY31" fmla="*/ 94505 h 264247"/>
              <a:gd name="connsiteX32" fmla="*/ 74942 w 265519"/>
              <a:gd name="connsiteY32" fmla="*/ 93775 h 264247"/>
              <a:gd name="connsiteX33" fmla="*/ 86618 w 265519"/>
              <a:gd name="connsiteY33" fmla="*/ 82829 h 264247"/>
              <a:gd name="connsiteX34" fmla="*/ 87347 w 265519"/>
              <a:gd name="connsiteY34" fmla="*/ 82100 h 264247"/>
              <a:gd name="connsiteX35" fmla="*/ 93185 w 265519"/>
              <a:gd name="connsiteY35" fmla="*/ 78451 h 264247"/>
              <a:gd name="connsiteX36" fmla="*/ 105591 w 265519"/>
              <a:gd name="connsiteY36" fmla="*/ 71883 h 264247"/>
              <a:gd name="connsiteX37" fmla="*/ 106321 w 265519"/>
              <a:gd name="connsiteY37" fmla="*/ 71154 h 264247"/>
              <a:gd name="connsiteX38" fmla="*/ 112888 w 265519"/>
              <a:gd name="connsiteY38" fmla="*/ 68964 h 264247"/>
              <a:gd name="connsiteX39" fmla="*/ 120186 w 265519"/>
              <a:gd name="connsiteY39" fmla="*/ 66775 h 264247"/>
              <a:gd name="connsiteX40" fmla="*/ 125294 w 265519"/>
              <a:gd name="connsiteY40" fmla="*/ 65316 h 264247"/>
              <a:gd name="connsiteX41" fmla="*/ 139159 w 265519"/>
              <a:gd name="connsiteY41" fmla="*/ 64586 h 264247"/>
              <a:gd name="connsiteX42" fmla="*/ 147186 w 265519"/>
              <a:gd name="connsiteY42" fmla="*/ 65316 h 264247"/>
              <a:gd name="connsiteX43" fmla="*/ 149375 w 265519"/>
              <a:gd name="connsiteY43" fmla="*/ 66045 h 264247"/>
              <a:gd name="connsiteX44" fmla="*/ 165430 w 265519"/>
              <a:gd name="connsiteY44" fmla="*/ 71154 h 264247"/>
              <a:gd name="connsiteX45" fmla="*/ 167619 w 265519"/>
              <a:gd name="connsiteY45" fmla="*/ 72613 h 264247"/>
              <a:gd name="connsiteX46" fmla="*/ 177105 w 265519"/>
              <a:gd name="connsiteY46" fmla="*/ 78451 h 264247"/>
              <a:gd name="connsiteX47" fmla="*/ 177835 w 265519"/>
              <a:gd name="connsiteY47" fmla="*/ 79181 h 264247"/>
              <a:gd name="connsiteX48" fmla="*/ 182213 w 265519"/>
              <a:gd name="connsiteY48" fmla="*/ 83559 h 264247"/>
              <a:gd name="connsiteX49" fmla="*/ 182213 w 265519"/>
              <a:gd name="connsiteY49" fmla="*/ 83559 h 264247"/>
              <a:gd name="connsiteX50" fmla="*/ 185862 w 265519"/>
              <a:gd name="connsiteY50" fmla="*/ 88667 h 264247"/>
              <a:gd name="connsiteX51" fmla="*/ 188781 w 265519"/>
              <a:gd name="connsiteY51" fmla="*/ 94505 h 264247"/>
              <a:gd name="connsiteX52" fmla="*/ 188781 w 265519"/>
              <a:gd name="connsiteY52" fmla="*/ 94505 h 264247"/>
              <a:gd name="connsiteX53" fmla="*/ 193160 w 265519"/>
              <a:gd name="connsiteY53" fmla="*/ 108370 h 264247"/>
              <a:gd name="connsiteX54" fmla="*/ 194619 w 265519"/>
              <a:gd name="connsiteY54" fmla="*/ 114938 h 264247"/>
              <a:gd name="connsiteX55" fmla="*/ 194619 w 265519"/>
              <a:gd name="connsiteY55" fmla="*/ 114938 h 264247"/>
              <a:gd name="connsiteX56" fmla="*/ 194619 w 265519"/>
              <a:gd name="connsiteY56" fmla="*/ 130262 h 264247"/>
              <a:gd name="connsiteX57" fmla="*/ 193889 w 265519"/>
              <a:gd name="connsiteY57" fmla="*/ 136830 h 264247"/>
              <a:gd name="connsiteX58" fmla="*/ 193889 w 265519"/>
              <a:gd name="connsiteY58" fmla="*/ 134641 h 264247"/>
              <a:gd name="connsiteX59" fmla="*/ 193160 w 265519"/>
              <a:gd name="connsiteY59" fmla="*/ 139019 h 264247"/>
              <a:gd name="connsiteX60" fmla="*/ 188781 w 265519"/>
              <a:gd name="connsiteY60" fmla="*/ 153614 h 264247"/>
              <a:gd name="connsiteX61" fmla="*/ 186592 w 265519"/>
              <a:gd name="connsiteY61" fmla="*/ 159452 h 264247"/>
              <a:gd name="connsiteX62" fmla="*/ 187322 w 265519"/>
              <a:gd name="connsiteY62" fmla="*/ 157263 h 264247"/>
              <a:gd name="connsiteX63" fmla="*/ 185132 w 265519"/>
              <a:gd name="connsiteY63" fmla="*/ 160911 h 264247"/>
              <a:gd name="connsiteX64" fmla="*/ 177105 w 265519"/>
              <a:gd name="connsiteY64" fmla="*/ 174047 h 264247"/>
              <a:gd name="connsiteX65" fmla="*/ 177105 w 265519"/>
              <a:gd name="connsiteY65" fmla="*/ 174047 h 264247"/>
              <a:gd name="connsiteX66" fmla="*/ 171267 w 265519"/>
              <a:gd name="connsiteY66" fmla="*/ 179884 h 264247"/>
              <a:gd name="connsiteX67" fmla="*/ 166159 w 265519"/>
              <a:gd name="connsiteY67" fmla="*/ 184263 h 264247"/>
              <a:gd name="connsiteX68" fmla="*/ 167619 w 265519"/>
              <a:gd name="connsiteY68" fmla="*/ 182803 h 264247"/>
              <a:gd name="connsiteX69" fmla="*/ 169808 w 265519"/>
              <a:gd name="connsiteY69" fmla="*/ 187182 h 264247"/>
              <a:gd name="connsiteX70" fmla="*/ 158132 w 265519"/>
              <a:gd name="connsiteY70" fmla="*/ 232426 h 264247"/>
              <a:gd name="connsiteX71" fmla="*/ 203376 w 265519"/>
              <a:gd name="connsiteY71" fmla="*/ 244102 h 264247"/>
              <a:gd name="connsiteX72" fmla="*/ 264674 w 265519"/>
              <a:gd name="connsiteY72" fmla="*/ 112749 h 264247"/>
              <a:gd name="connsiteX73" fmla="*/ 232565 w 265519"/>
              <a:gd name="connsiteY73" fmla="*/ 38315 h 264247"/>
              <a:gd name="connsiteX74" fmla="*/ 147916 w 265519"/>
              <a:gd name="connsiteY74" fmla="*/ 369 h 264247"/>
              <a:gd name="connsiteX75" fmla="*/ 9995 w 265519"/>
              <a:gd name="connsiteY75" fmla="*/ 82829 h 264247"/>
              <a:gd name="connsiteX76" fmla="*/ 42833 w 265519"/>
              <a:gd name="connsiteY76" fmla="*/ 229507 h 264247"/>
              <a:gd name="connsiteX77" fmla="*/ 203376 w 265519"/>
              <a:gd name="connsiteY77" fmla="*/ 244102 h 264247"/>
              <a:gd name="connsiteX78" fmla="*/ 215052 w 265519"/>
              <a:gd name="connsiteY78" fmla="*/ 198858 h 264247"/>
              <a:gd name="connsiteX79" fmla="*/ 169808 w 265519"/>
              <a:gd name="connsiteY79" fmla="*/ 187182 h 264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</a:cxnLst>
            <a:rect l="l" t="t" r="r" b="b"/>
            <a:pathLst>
              <a:path w="265519" h="264247">
                <a:moveTo>
                  <a:pt x="169808" y="187182"/>
                </a:moveTo>
                <a:cubicBezTo>
                  <a:pt x="166159" y="189371"/>
                  <a:pt x="161781" y="191560"/>
                  <a:pt x="157402" y="193749"/>
                </a:cubicBezTo>
                <a:cubicBezTo>
                  <a:pt x="150835" y="197398"/>
                  <a:pt x="164700" y="191560"/>
                  <a:pt x="157402" y="193749"/>
                </a:cubicBezTo>
                <a:cubicBezTo>
                  <a:pt x="155213" y="194479"/>
                  <a:pt x="153024" y="195209"/>
                  <a:pt x="150835" y="195939"/>
                </a:cubicBezTo>
                <a:cubicBezTo>
                  <a:pt x="147186" y="196669"/>
                  <a:pt x="141348" y="196669"/>
                  <a:pt x="138429" y="198858"/>
                </a:cubicBezTo>
                <a:cubicBezTo>
                  <a:pt x="144267" y="195939"/>
                  <a:pt x="143537" y="198128"/>
                  <a:pt x="139159" y="198858"/>
                </a:cubicBezTo>
                <a:cubicBezTo>
                  <a:pt x="136240" y="198858"/>
                  <a:pt x="133321" y="198858"/>
                  <a:pt x="130402" y="198858"/>
                </a:cubicBezTo>
                <a:cubicBezTo>
                  <a:pt x="128213" y="198858"/>
                  <a:pt x="126024" y="198858"/>
                  <a:pt x="123834" y="198128"/>
                </a:cubicBezTo>
                <a:cubicBezTo>
                  <a:pt x="116537" y="197398"/>
                  <a:pt x="131862" y="199588"/>
                  <a:pt x="124564" y="198128"/>
                </a:cubicBezTo>
                <a:cubicBezTo>
                  <a:pt x="120186" y="197398"/>
                  <a:pt x="116537" y="196669"/>
                  <a:pt x="112159" y="195209"/>
                </a:cubicBezTo>
                <a:cubicBezTo>
                  <a:pt x="109969" y="194479"/>
                  <a:pt x="108510" y="193749"/>
                  <a:pt x="106321" y="193020"/>
                </a:cubicBezTo>
                <a:cubicBezTo>
                  <a:pt x="99023" y="190831"/>
                  <a:pt x="112888" y="196669"/>
                  <a:pt x="106321" y="193020"/>
                </a:cubicBezTo>
                <a:cubicBezTo>
                  <a:pt x="102672" y="190831"/>
                  <a:pt x="98294" y="188641"/>
                  <a:pt x="94645" y="186452"/>
                </a:cubicBezTo>
                <a:cubicBezTo>
                  <a:pt x="93185" y="185723"/>
                  <a:pt x="91726" y="184263"/>
                  <a:pt x="90266" y="183533"/>
                </a:cubicBezTo>
                <a:cubicBezTo>
                  <a:pt x="84428" y="179155"/>
                  <a:pt x="96104" y="188641"/>
                  <a:pt x="90266" y="183533"/>
                </a:cubicBezTo>
                <a:cubicBezTo>
                  <a:pt x="87347" y="180614"/>
                  <a:pt x="84428" y="177695"/>
                  <a:pt x="81510" y="174776"/>
                </a:cubicBezTo>
                <a:cubicBezTo>
                  <a:pt x="80780" y="174047"/>
                  <a:pt x="77861" y="169668"/>
                  <a:pt x="77131" y="170398"/>
                </a:cubicBezTo>
                <a:cubicBezTo>
                  <a:pt x="78591" y="170398"/>
                  <a:pt x="81510" y="176236"/>
                  <a:pt x="77131" y="170398"/>
                </a:cubicBezTo>
                <a:cubicBezTo>
                  <a:pt x="74212" y="166020"/>
                  <a:pt x="72023" y="161641"/>
                  <a:pt x="69834" y="157263"/>
                </a:cubicBezTo>
                <a:cubicBezTo>
                  <a:pt x="66185" y="150695"/>
                  <a:pt x="72023" y="164560"/>
                  <a:pt x="69834" y="157263"/>
                </a:cubicBezTo>
                <a:cubicBezTo>
                  <a:pt x="69104" y="155073"/>
                  <a:pt x="68374" y="152884"/>
                  <a:pt x="67645" y="150695"/>
                </a:cubicBezTo>
                <a:cubicBezTo>
                  <a:pt x="66915" y="149236"/>
                  <a:pt x="63266" y="139019"/>
                  <a:pt x="64726" y="137560"/>
                </a:cubicBezTo>
                <a:cubicBezTo>
                  <a:pt x="64726" y="139019"/>
                  <a:pt x="65455" y="140479"/>
                  <a:pt x="65455" y="141938"/>
                </a:cubicBezTo>
                <a:cubicBezTo>
                  <a:pt x="65455" y="140479"/>
                  <a:pt x="65455" y="139019"/>
                  <a:pt x="64726" y="137560"/>
                </a:cubicBezTo>
                <a:cubicBezTo>
                  <a:pt x="64726" y="135370"/>
                  <a:pt x="64726" y="133181"/>
                  <a:pt x="64726" y="130262"/>
                </a:cubicBezTo>
                <a:cubicBezTo>
                  <a:pt x="64726" y="127343"/>
                  <a:pt x="64726" y="125154"/>
                  <a:pt x="64726" y="122235"/>
                </a:cubicBezTo>
                <a:cubicBezTo>
                  <a:pt x="65455" y="118587"/>
                  <a:pt x="64726" y="118587"/>
                  <a:pt x="64726" y="123695"/>
                </a:cubicBezTo>
                <a:cubicBezTo>
                  <a:pt x="64726" y="122235"/>
                  <a:pt x="65455" y="120776"/>
                  <a:pt x="65455" y="118587"/>
                </a:cubicBezTo>
                <a:cubicBezTo>
                  <a:pt x="66185" y="114938"/>
                  <a:pt x="67645" y="111289"/>
                  <a:pt x="68374" y="106911"/>
                </a:cubicBezTo>
                <a:cubicBezTo>
                  <a:pt x="70564" y="99613"/>
                  <a:pt x="64726" y="113478"/>
                  <a:pt x="68374" y="106181"/>
                </a:cubicBezTo>
                <a:cubicBezTo>
                  <a:pt x="69834" y="103992"/>
                  <a:pt x="70564" y="101803"/>
                  <a:pt x="71293" y="100343"/>
                </a:cubicBezTo>
                <a:cubicBezTo>
                  <a:pt x="72753" y="98154"/>
                  <a:pt x="73482" y="96694"/>
                  <a:pt x="74942" y="94505"/>
                </a:cubicBezTo>
                <a:cubicBezTo>
                  <a:pt x="79320" y="87937"/>
                  <a:pt x="69834" y="99613"/>
                  <a:pt x="74942" y="93775"/>
                </a:cubicBezTo>
                <a:cubicBezTo>
                  <a:pt x="78591" y="90127"/>
                  <a:pt x="82239" y="86478"/>
                  <a:pt x="86618" y="82829"/>
                </a:cubicBezTo>
                <a:cubicBezTo>
                  <a:pt x="92456" y="77721"/>
                  <a:pt x="80780" y="86478"/>
                  <a:pt x="87347" y="82100"/>
                </a:cubicBezTo>
                <a:cubicBezTo>
                  <a:pt x="89537" y="80640"/>
                  <a:pt x="90996" y="79181"/>
                  <a:pt x="93185" y="78451"/>
                </a:cubicBezTo>
                <a:cubicBezTo>
                  <a:pt x="97564" y="76262"/>
                  <a:pt x="101213" y="74072"/>
                  <a:pt x="105591" y="71883"/>
                </a:cubicBezTo>
                <a:cubicBezTo>
                  <a:pt x="112888" y="68235"/>
                  <a:pt x="99023" y="74072"/>
                  <a:pt x="106321" y="71154"/>
                </a:cubicBezTo>
                <a:cubicBezTo>
                  <a:pt x="108510" y="70424"/>
                  <a:pt x="110699" y="69694"/>
                  <a:pt x="112888" y="68964"/>
                </a:cubicBezTo>
                <a:cubicBezTo>
                  <a:pt x="115078" y="68235"/>
                  <a:pt x="117997" y="67505"/>
                  <a:pt x="120186" y="66775"/>
                </a:cubicBezTo>
                <a:cubicBezTo>
                  <a:pt x="121645" y="66045"/>
                  <a:pt x="133321" y="64586"/>
                  <a:pt x="125294" y="65316"/>
                </a:cubicBezTo>
                <a:cubicBezTo>
                  <a:pt x="129672" y="64586"/>
                  <a:pt x="134780" y="64586"/>
                  <a:pt x="139159" y="64586"/>
                </a:cubicBezTo>
                <a:cubicBezTo>
                  <a:pt x="142078" y="64586"/>
                  <a:pt x="144997" y="64586"/>
                  <a:pt x="147186" y="65316"/>
                </a:cubicBezTo>
                <a:cubicBezTo>
                  <a:pt x="139159" y="64586"/>
                  <a:pt x="147916" y="65316"/>
                  <a:pt x="149375" y="66045"/>
                </a:cubicBezTo>
                <a:cubicBezTo>
                  <a:pt x="154483" y="67505"/>
                  <a:pt x="160321" y="68964"/>
                  <a:pt x="165430" y="71154"/>
                </a:cubicBezTo>
                <a:cubicBezTo>
                  <a:pt x="158132" y="68235"/>
                  <a:pt x="166159" y="71883"/>
                  <a:pt x="167619" y="72613"/>
                </a:cubicBezTo>
                <a:cubicBezTo>
                  <a:pt x="170538" y="74072"/>
                  <a:pt x="174186" y="76262"/>
                  <a:pt x="177105" y="78451"/>
                </a:cubicBezTo>
                <a:cubicBezTo>
                  <a:pt x="171267" y="74072"/>
                  <a:pt x="177105" y="78451"/>
                  <a:pt x="177835" y="79181"/>
                </a:cubicBezTo>
                <a:cubicBezTo>
                  <a:pt x="179295" y="80640"/>
                  <a:pt x="180754" y="82100"/>
                  <a:pt x="182213" y="83559"/>
                </a:cubicBezTo>
                <a:cubicBezTo>
                  <a:pt x="187322" y="89397"/>
                  <a:pt x="182213" y="83559"/>
                  <a:pt x="182213" y="83559"/>
                </a:cubicBezTo>
                <a:cubicBezTo>
                  <a:pt x="182213" y="83559"/>
                  <a:pt x="185862" y="88667"/>
                  <a:pt x="185862" y="88667"/>
                </a:cubicBezTo>
                <a:cubicBezTo>
                  <a:pt x="187322" y="90127"/>
                  <a:pt x="188051" y="92316"/>
                  <a:pt x="188781" y="94505"/>
                </a:cubicBezTo>
                <a:cubicBezTo>
                  <a:pt x="192430" y="101073"/>
                  <a:pt x="188051" y="95965"/>
                  <a:pt x="188781" y="94505"/>
                </a:cubicBezTo>
                <a:cubicBezTo>
                  <a:pt x="188051" y="95965"/>
                  <a:pt x="192430" y="106911"/>
                  <a:pt x="193160" y="108370"/>
                </a:cubicBezTo>
                <a:cubicBezTo>
                  <a:pt x="193889" y="110559"/>
                  <a:pt x="193889" y="112749"/>
                  <a:pt x="194619" y="114938"/>
                </a:cubicBezTo>
                <a:cubicBezTo>
                  <a:pt x="196079" y="122235"/>
                  <a:pt x="193889" y="106911"/>
                  <a:pt x="194619" y="114938"/>
                </a:cubicBezTo>
                <a:cubicBezTo>
                  <a:pt x="194619" y="120046"/>
                  <a:pt x="195349" y="125154"/>
                  <a:pt x="194619" y="130262"/>
                </a:cubicBezTo>
                <a:cubicBezTo>
                  <a:pt x="194619" y="130992"/>
                  <a:pt x="193889" y="136830"/>
                  <a:pt x="193889" y="136830"/>
                </a:cubicBezTo>
                <a:cubicBezTo>
                  <a:pt x="194619" y="131722"/>
                  <a:pt x="194619" y="130992"/>
                  <a:pt x="193889" y="134641"/>
                </a:cubicBezTo>
                <a:cubicBezTo>
                  <a:pt x="193889" y="136100"/>
                  <a:pt x="193160" y="137560"/>
                  <a:pt x="193160" y="139019"/>
                </a:cubicBezTo>
                <a:cubicBezTo>
                  <a:pt x="192430" y="144127"/>
                  <a:pt x="190970" y="149236"/>
                  <a:pt x="188781" y="153614"/>
                </a:cubicBezTo>
                <a:cubicBezTo>
                  <a:pt x="188781" y="154344"/>
                  <a:pt x="187322" y="159452"/>
                  <a:pt x="186592" y="159452"/>
                </a:cubicBezTo>
                <a:cubicBezTo>
                  <a:pt x="188781" y="155073"/>
                  <a:pt x="188781" y="154344"/>
                  <a:pt x="187322" y="157263"/>
                </a:cubicBezTo>
                <a:cubicBezTo>
                  <a:pt x="186592" y="158722"/>
                  <a:pt x="185862" y="160182"/>
                  <a:pt x="185132" y="160911"/>
                </a:cubicBezTo>
                <a:cubicBezTo>
                  <a:pt x="184403" y="162371"/>
                  <a:pt x="177835" y="174047"/>
                  <a:pt x="177105" y="174047"/>
                </a:cubicBezTo>
                <a:cubicBezTo>
                  <a:pt x="177105" y="174047"/>
                  <a:pt x="182213" y="168209"/>
                  <a:pt x="177105" y="174047"/>
                </a:cubicBezTo>
                <a:cubicBezTo>
                  <a:pt x="174916" y="176236"/>
                  <a:pt x="173457" y="178425"/>
                  <a:pt x="171267" y="179884"/>
                </a:cubicBezTo>
                <a:cubicBezTo>
                  <a:pt x="169808" y="181344"/>
                  <a:pt x="168348" y="182803"/>
                  <a:pt x="166159" y="184263"/>
                </a:cubicBezTo>
                <a:cubicBezTo>
                  <a:pt x="163240" y="186452"/>
                  <a:pt x="163970" y="185723"/>
                  <a:pt x="167619" y="182803"/>
                </a:cubicBezTo>
                <a:cubicBezTo>
                  <a:pt x="171997" y="184993"/>
                  <a:pt x="170538" y="186452"/>
                  <a:pt x="169808" y="187182"/>
                </a:cubicBezTo>
                <a:cubicBezTo>
                  <a:pt x="155213" y="196669"/>
                  <a:pt x="147916" y="217101"/>
                  <a:pt x="158132" y="232426"/>
                </a:cubicBezTo>
                <a:cubicBezTo>
                  <a:pt x="167619" y="247021"/>
                  <a:pt x="188051" y="254318"/>
                  <a:pt x="203376" y="244102"/>
                </a:cubicBezTo>
                <a:cubicBezTo>
                  <a:pt x="245701" y="215642"/>
                  <a:pt x="270512" y="163830"/>
                  <a:pt x="264674" y="112749"/>
                </a:cubicBezTo>
                <a:cubicBezTo>
                  <a:pt x="261755" y="85019"/>
                  <a:pt x="251539" y="58748"/>
                  <a:pt x="232565" y="38315"/>
                </a:cubicBezTo>
                <a:cubicBezTo>
                  <a:pt x="210673" y="14964"/>
                  <a:pt x="179295" y="2558"/>
                  <a:pt x="147916" y="369"/>
                </a:cubicBezTo>
                <a:cubicBezTo>
                  <a:pt x="91726" y="-4009"/>
                  <a:pt x="31887" y="31018"/>
                  <a:pt x="9995" y="82829"/>
                </a:cubicBezTo>
                <a:cubicBezTo>
                  <a:pt x="-11167" y="132452"/>
                  <a:pt x="1968" y="193749"/>
                  <a:pt x="42833" y="229507"/>
                </a:cubicBezTo>
                <a:cubicBezTo>
                  <a:pt x="87347" y="268913"/>
                  <a:pt x="152294" y="276210"/>
                  <a:pt x="203376" y="244102"/>
                </a:cubicBezTo>
                <a:cubicBezTo>
                  <a:pt x="217971" y="234615"/>
                  <a:pt x="225268" y="214182"/>
                  <a:pt x="215052" y="198858"/>
                </a:cubicBezTo>
                <a:cubicBezTo>
                  <a:pt x="205565" y="184263"/>
                  <a:pt x="185132" y="176966"/>
                  <a:pt x="169808" y="187182"/>
                </a:cubicBezTo>
                <a:close/>
              </a:path>
            </a:pathLst>
          </a:custGeom>
          <a:solidFill>
            <a:srgbClr val="231F20"/>
          </a:solidFill>
          <a:ln w="729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5" name="Graphic 19">
            <a:extLst>
              <a:ext uri="{FF2B5EF4-FFF2-40B4-BE49-F238E27FC236}">
                <a16:creationId xmlns:a16="http://schemas.microsoft.com/office/drawing/2014/main" id="{40031818-F3D9-4A32-AF93-F2605076F379}"/>
              </a:ext>
            </a:extLst>
          </p:cNvPr>
          <p:cNvSpPr/>
          <p:nvPr/>
        </p:nvSpPr>
        <p:spPr>
          <a:xfrm rot="18133926">
            <a:off x="6297674" y="2871069"/>
            <a:ext cx="157130" cy="166517"/>
          </a:xfrm>
          <a:custGeom>
            <a:avLst/>
            <a:gdLst>
              <a:gd name="connsiteX0" fmla="*/ 81807 w 162952"/>
              <a:gd name="connsiteY0" fmla="*/ 107255 h 172687"/>
              <a:gd name="connsiteX1" fmla="*/ 78888 w 162952"/>
              <a:gd name="connsiteY1" fmla="*/ 107984 h 172687"/>
              <a:gd name="connsiteX2" fmla="*/ 87645 w 162952"/>
              <a:gd name="connsiteY2" fmla="*/ 106525 h 172687"/>
              <a:gd name="connsiteX3" fmla="*/ 71591 w 162952"/>
              <a:gd name="connsiteY3" fmla="*/ 106525 h 172687"/>
              <a:gd name="connsiteX4" fmla="*/ 80348 w 162952"/>
              <a:gd name="connsiteY4" fmla="*/ 107984 h 172687"/>
              <a:gd name="connsiteX5" fmla="*/ 67942 w 162952"/>
              <a:gd name="connsiteY5" fmla="*/ 105065 h 172687"/>
              <a:gd name="connsiteX6" fmla="*/ 75969 w 162952"/>
              <a:gd name="connsiteY6" fmla="*/ 108714 h 172687"/>
              <a:gd name="connsiteX7" fmla="*/ 67212 w 162952"/>
              <a:gd name="connsiteY7" fmla="*/ 103606 h 172687"/>
              <a:gd name="connsiteX8" fmla="*/ 73780 w 162952"/>
              <a:gd name="connsiteY8" fmla="*/ 108714 h 172687"/>
              <a:gd name="connsiteX9" fmla="*/ 66483 w 162952"/>
              <a:gd name="connsiteY9" fmla="*/ 101417 h 172687"/>
              <a:gd name="connsiteX10" fmla="*/ 71591 w 162952"/>
              <a:gd name="connsiteY10" fmla="*/ 107984 h 172687"/>
              <a:gd name="connsiteX11" fmla="*/ 65753 w 162952"/>
              <a:gd name="connsiteY11" fmla="*/ 98498 h 172687"/>
              <a:gd name="connsiteX12" fmla="*/ 69402 w 162952"/>
              <a:gd name="connsiteY12" fmla="*/ 106525 h 172687"/>
              <a:gd name="connsiteX13" fmla="*/ 65753 w 162952"/>
              <a:gd name="connsiteY13" fmla="*/ 93390 h 172687"/>
              <a:gd name="connsiteX14" fmla="*/ 67212 w 162952"/>
              <a:gd name="connsiteY14" fmla="*/ 102147 h 172687"/>
              <a:gd name="connsiteX15" fmla="*/ 67212 w 162952"/>
              <a:gd name="connsiteY15" fmla="*/ 85362 h 172687"/>
              <a:gd name="connsiteX16" fmla="*/ 65753 w 162952"/>
              <a:gd name="connsiteY16" fmla="*/ 94119 h 172687"/>
              <a:gd name="connsiteX17" fmla="*/ 70861 w 162952"/>
              <a:gd name="connsiteY17" fmla="*/ 75876 h 172687"/>
              <a:gd name="connsiteX18" fmla="*/ 67212 w 162952"/>
              <a:gd name="connsiteY18" fmla="*/ 83903 h 172687"/>
              <a:gd name="connsiteX19" fmla="*/ 77429 w 162952"/>
              <a:gd name="connsiteY19" fmla="*/ 66389 h 172687"/>
              <a:gd name="connsiteX20" fmla="*/ 72321 w 162952"/>
              <a:gd name="connsiteY20" fmla="*/ 72957 h 172687"/>
              <a:gd name="connsiteX21" fmla="*/ 80348 w 162952"/>
              <a:gd name="connsiteY21" fmla="*/ 64930 h 172687"/>
              <a:gd name="connsiteX22" fmla="*/ 73780 w 162952"/>
              <a:gd name="connsiteY22" fmla="*/ 70038 h 172687"/>
              <a:gd name="connsiteX23" fmla="*/ 84726 w 162952"/>
              <a:gd name="connsiteY23" fmla="*/ 63470 h 172687"/>
              <a:gd name="connsiteX24" fmla="*/ 76699 w 162952"/>
              <a:gd name="connsiteY24" fmla="*/ 67119 h 172687"/>
              <a:gd name="connsiteX25" fmla="*/ 86186 w 162952"/>
              <a:gd name="connsiteY25" fmla="*/ 64930 h 172687"/>
              <a:gd name="connsiteX26" fmla="*/ 77429 w 162952"/>
              <a:gd name="connsiteY26" fmla="*/ 66389 h 172687"/>
              <a:gd name="connsiteX27" fmla="*/ 86915 w 162952"/>
              <a:gd name="connsiteY27" fmla="*/ 66389 h 172687"/>
              <a:gd name="connsiteX28" fmla="*/ 78158 w 162952"/>
              <a:gd name="connsiteY28" fmla="*/ 64930 h 172687"/>
              <a:gd name="connsiteX29" fmla="*/ 88375 w 162952"/>
              <a:gd name="connsiteY29" fmla="*/ 67849 h 172687"/>
              <a:gd name="connsiteX30" fmla="*/ 80348 w 162952"/>
              <a:gd name="connsiteY30" fmla="*/ 64200 h 172687"/>
              <a:gd name="connsiteX31" fmla="*/ 91294 w 162952"/>
              <a:gd name="connsiteY31" fmla="*/ 70038 h 172687"/>
              <a:gd name="connsiteX32" fmla="*/ 84726 w 162952"/>
              <a:gd name="connsiteY32" fmla="*/ 64930 h 172687"/>
              <a:gd name="connsiteX33" fmla="*/ 94213 w 162952"/>
              <a:gd name="connsiteY33" fmla="*/ 75146 h 172687"/>
              <a:gd name="connsiteX34" fmla="*/ 89104 w 162952"/>
              <a:gd name="connsiteY34" fmla="*/ 68579 h 172687"/>
              <a:gd name="connsiteX35" fmla="*/ 96402 w 162952"/>
              <a:gd name="connsiteY35" fmla="*/ 80254 h 172687"/>
              <a:gd name="connsiteX36" fmla="*/ 92753 w 162952"/>
              <a:gd name="connsiteY36" fmla="*/ 72227 h 172687"/>
              <a:gd name="connsiteX37" fmla="*/ 97132 w 162952"/>
              <a:gd name="connsiteY37" fmla="*/ 88281 h 172687"/>
              <a:gd name="connsiteX38" fmla="*/ 95672 w 162952"/>
              <a:gd name="connsiteY38" fmla="*/ 79525 h 172687"/>
              <a:gd name="connsiteX39" fmla="*/ 95672 w 162952"/>
              <a:gd name="connsiteY39" fmla="*/ 96309 h 172687"/>
              <a:gd name="connsiteX40" fmla="*/ 97132 w 162952"/>
              <a:gd name="connsiteY40" fmla="*/ 87552 h 172687"/>
              <a:gd name="connsiteX41" fmla="*/ 93483 w 162952"/>
              <a:gd name="connsiteY41" fmla="*/ 101417 h 172687"/>
              <a:gd name="connsiteX42" fmla="*/ 97132 w 162952"/>
              <a:gd name="connsiteY42" fmla="*/ 93390 h 172687"/>
              <a:gd name="connsiteX43" fmla="*/ 91294 w 162952"/>
              <a:gd name="connsiteY43" fmla="*/ 104336 h 172687"/>
              <a:gd name="connsiteX44" fmla="*/ 96402 w 162952"/>
              <a:gd name="connsiteY44" fmla="*/ 97768 h 172687"/>
              <a:gd name="connsiteX45" fmla="*/ 88375 w 162952"/>
              <a:gd name="connsiteY45" fmla="*/ 105795 h 172687"/>
              <a:gd name="connsiteX46" fmla="*/ 94942 w 162952"/>
              <a:gd name="connsiteY46" fmla="*/ 100687 h 172687"/>
              <a:gd name="connsiteX47" fmla="*/ 85456 w 162952"/>
              <a:gd name="connsiteY47" fmla="*/ 106525 h 172687"/>
              <a:gd name="connsiteX48" fmla="*/ 93483 w 162952"/>
              <a:gd name="connsiteY48" fmla="*/ 102876 h 172687"/>
              <a:gd name="connsiteX49" fmla="*/ 81807 w 162952"/>
              <a:gd name="connsiteY49" fmla="*/ 107255 h 172687"/>
              <a:gd name="connsiteX50" fmla="*/ 62104 w 162952"/>
              <a:gd name="connsiteY50" fmla="*/ 122579 h 172687"/>
              <a:gd name="connsiteX51" fmla="*/ 58455 w 162952"/>
              <a:gd name="connsiteY51" fmla="*/ 148120 h 172687"/>
              <a:gd name="connsiteX52" fmla="*/ 73780 w 162952"/>
              <a:gd name="connsiteY52" fmla="*/ 167823 h 172687"/>
              <a:gd name="connsiteX53" fmla="*/ 99321 w 162952"/>
              <a:gd name="connsiteY53" fmla="*/ 171472 h 172687"/>
              <a:gd name="connsiteX54" fmla="*/ 160619 w 162952"/>
              <a:gd name="connsiteY54" fmla="*/ 110903 h 172687"/>
              <a:gd name="connsiteX55" fmla="*/ 138727 w 162952"/>
              <a:gd name="connsiteY55" fmla="*/ 25524 h 172687"/>
              <a:gd name="connsiteX56" fmla="*/ 100051 w 162952"/>
              <a:gd name="connsiteY56" fmla="*/ 2172 h 172687"/>
              <a:gd name="connsiteX57" fmla="*/ 29266 w 162952"/>
              <a:gd name="connsiteY57" fmla="*/ 22605 h 172687"/>
              <a:gd name="connsiteX58" fmla="*/ 2995 w 162952"/>
              <a:gd name="connsiteY58" fmla="*/ 117471 h 172687"/>
              <a:gd name="connsiteX59" fmla="*/ 36563 w 162952"/>
              <a:gd name="connsiteY59" fmla="*/ 161985 h 172687"/>
              <a:gd name="connsiteX60" fmla="*/ 99321 w 162952"/>
              <a:gd name="connsiteY60" fmla="*/ 170742 h 172687"/>
              <a:gd name="connsiteX61" fmla="*/ 119024 w 162952"/>
              <a:gd name="connsiteY61" fmla="*/ 155417 h 172687"/>
              <a:gd name="connsiteX62" fmla="*/ 122672 w 162952"/>
              <a:gd name="connsiteY62" fmla="*/ 129877 h 172687"/>
              <a:gd name="connsiteX63" fmla="*/ 107348 w 162952"/>
              <a:gd name="connsiteY63" fmla="*/ 110173 h 172687"/>
              <a:gd name="connsiteX64" fmla="*/ 81807 w 162952"/>
              <a:gd name="connsiteY64" fmla="*/ 107255 h 172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162952" h="172687">
                <a:moveTo>
                  <a:pt x="81807" y="107255"/>
                </a:moveTo>
                <a:cubicBezTo>
                  <a:pt x="81077" y="107255"/>
                  <a:pt x="79618" y="107255"/>
                  <a:pt x="78888" y="107984"/>
                </a:cubicBezTo>
                <a:cubicBezTo>
                  <a:pt x="81807" y="107255"/>
                  <a:pt x="84726" y="107255"/>
                  <a:pt x="87645" y="106525"/>
                </a:cubicBezTo>
                <a:cubicBezTo>
                  <a:pt x="82537" y="107255"/>
                  <a:pt x="77429" y="107255"/>
                  <a:pt x="71591" y="106525"/>
                </a:cubicBezTo>
                <a:cubicBezTo>
                  <a:pt x="74510" y="107255"/>
                  <a:pt x="77429" y="107255"/>
                  <a:pt x="80348" y="107984"/>
                </a:cubicBezTo>
                <a:cubicBezTo>
                  <a:pt x="75969" y="107255"/>
                  <a:pt x="72321" y="106525"/>
                  <a:pt x="67942" y="105065"/>
                </a:cubicBezTo>
                <a:cubicBezTo>
                  <a:pt x="70861" y="106525"/>
                  <a:pt x="73050" y="107255"/>
                  <a:pt x="75969" y="108714"/>
                </a:cubicBezTo>
                <a:cubicBezTo>
                  <a:pt x="73050" y="107255"/>
                  <a:pt x="69402" y="105795"/>
                  <a:pt x="67212" y="103606"/>
                </a:cubicBezTo>
                <a:cubicBezTo>
                  <a:pt x="69402" y="105065"/>
                  <a:pt x="71591" y="107255"/>
                  <a:pt x="73780" y="108714"/>
                </a:cubicBezTo>
                <a:cubicBezTo>
                  <a:pt x="70861" y="106525"/>
                  <a:pt x="68672" y="104336"/>
                  <a:pt x="66483" y="101417"/>
                </a:cubicBezTo>
                <a:cubicBezTo>
                  <a:pt x="67942" y="103606"/>
                  <a:pt x="70131" y="105795"/>
                  <a:pt x="71591" y="107984"/>
                </a:cubicBezTo>
                <a:cubicBezTo>
                  <a:pt x="69402" y="105065"/>
                  <a:pt x="67212" y="102147"/>
                  <a:pt x="65753" y="98498"/>
                </a:cubicBezTo>
                <a:cubicBezTo>
                  <a:pt x="67212" y="101417"/>
                  <a:pt x="67942" y="103606"/>
                  <a:pt x="69402" y="106525"/>
                </a:cubicBezTo>
                <a:cubicBezTo>
                  <a:pt x="67942" y="102147"/>
                  <a:pt x="66483" y="97768"/>
                  <a:pt x="65753" y="93390"/>
                </a:cubicBezTo>
                <a:cubicBezTo>
                  <a:pt x="66483" y="96309"/>
                  <a:pt x="66483" y="99227"/>
                  <a:pt x="67212" y="102147"/>
                </a:cubicBezTo>
                <a:cubicBezTo>
                  <a:pt x="66483" y="96309"/>
                  <a:pt x="66483" y="91200"/>
                  <a:pt x="67212" y="85362"/>
                </a:cubicBezTo>
                <a:cubicBezTo>
                  <a:pt x="66483" y="88281"/>
                  <a:pt x="66483" y="91200"/>
                  <a:pt x="65753" y="94119"/>
                </a:cubicBezTo>
                <a:cubicBezTo>
                  <a:pt x="66483" y="87552"/>
                  <a:pt x="68672" y="81714"/>
                  <a:pt x="70861" y="75876"/>
                </a:cubicBezTo>
                <a:cubicBezTo>
                  <a:pt x="69402" y="78795"/>
                  <a:pt x="68672" y="80984"/>
                  <a:pt x="67212" y="83903"/>
                </a:cubicBezTo>
                <a:cubicBezTo>
                  <a:pt x="70131" y="78065"/>
                  <a:pt x="73050" y="72227"/>
                  <a:pt x="77429" y="66389"/>
                </a:cubicBezTo>
                <a:cubicBezTo>
                  <a:pt x="75969" y="68579"/>
                  <a:pt x="73780" y="70768"/>
                  <a:pt x="72321" y="72957"/>
                </a:cubicBezTo>
                <a:cubicBezTo>
                  <a:pt x="74510" y="70038"/>
                  <a:pt x="77429" y="67119"/>
                  <a:pt x="80348" y="64930"/>
                </a:cubicBezTo>
                <a:cubicBezTo>
                  <a:pt x="78158" y="66389"/>
                  <a:pt x="75969" y="68579"/>
                  <a:pt x="73780" y="70038"/>
                </a:cubicBezTo>
                <a:cubicBezTo>
                  <a:pt x="77429" y="67119"/>
                  <a:pt x="81077" y="64930"/>
                  <a:pt x="84726" y="63470"/>
                </a:cubicBezTo>
                <a:cubicBezTo>
                  <a:pt x="81807" y="64930"/>
                  <a:pt x="79618" y="65660"/>
                  <a:pt x="76699" y="67119"/>
                </a:cubicBezTo>
                <a:cubicBezTo>
                  <a:pt x="79618" y="65660"/>
                  <a:pt x="82537" y="64930"/>
                  <a:pt x="86186" y="64930"/>
                </a:cubicBezTo>
                <a:cubicBezTo>
                  <a:pt x="83267" y="65660"/>
                  <a:pt x="80348" y="65660"/>
                  <a:pt x="77429" y="66389"/>
                </a:cubicBezTo>
                <a:cubicBezTo>
                  <a:pt x="80348" y="65660"/>
                  <a:pt x="83996" y="65660"/>
                  <a:pt x="86915" y="66389"/>
                </a:cubicBezTo>
                <a:cubicBezTo>
                  <a:pt x="83996" y="65660"/>
                  <a:pt x="81077" y="65660"/>
                  <a:pt x="78158" y="64930"/>
                </a:cubicBezTo>
                <a:cubicBezTo>
                  <a:pt x="81807" y="65660"/>
                  <a:pt x="85456" y="66389"/>
                  <a:pt x="88375" y="67849"/>
                </a:cubicBezTo>
                <a:cubicBezTo>
                  <a:pt x="85456" y="66389"/>
                  <a:pt x="83267" y="65660"/>
                  <a:pt x="80348" y="64200"/>
                </a:cubicBezTo>
                <a:cubicBezTo>
                  <a:pt x="83996" y="65660"/>
                  <a:pt x="87645" y="67849"/>
                  <a:pt x="91294" y="70038"/>
                </a:cubicBezTo>
                <a:cubicBezTo>
                  <a:pt x="89104" y="68579"/>
                  <a:pt x="86915" y="66389"/>
                  <a:pt x="84726" y="64930"/>
                </a:cubicBezTo>
                <a:cubicBezTo>
                  <a:pt x="88375" y="67849"/>
                  <a:pt x="92023" y="70768"/>
                  <a:pt x="94213" y="75146"/>
                </a:cubicBezTo>
                <a:cubicBezTo>
                  <a:pt x="92753" y="72957"/>
                  <a:pt x="90564" y="70768"/>
                  <a:pt x="89104" y="68579"/>
                </a:cubicBezTo>
                <a:cubicBezTo>
                  <a:pt x="92023" y="72227"/>
                  <a:pt x="94213" y="76606"/>
                  <a:pt x="96402" y="80254"/>
                </a:cubicBezTo>
                <a:cubicBezTo>
                  <a:pt x="94942" y="77335"/>
                  <a:pt x="94213" y="75146"/>
                  <a:pt x="92753" y="72227"/>
                </a:cubicBezTo>
                <a:cubicBezTo>
                  <a:pt x="94942" y="77335"/>
                  <a:pt x="96402" y="83173"/>
                  <a:pt x="97132" y="88281"/>
                </a:cubicBezTo>
                <a:cubicBezTo>
                  <a:pt x="96402" y="85362"/>
                  <a:pt x="96402" y="82444"/>
                  <a:pt x="95672" y="79525"/>
                </a:cubicBezTo>
                <a:cubicBezTo>
                  <a:pt x="96402" y="85362"/>
                  <a:pt x="96402" y="90471"/>
                  <a:pt x="95672" y="96309"/>
                </a:cubicBezTo>
                <a:cubicBezTo>
                  <a:pt x="96402" y="93390"/>
                  <a:pt x="96402" y="90471"/>
                  <a:pt x="97132" y="87552"/>
                </a:cubicBezTo>
                <a:cubicBezTo>
                  <a:pt x="96402" y="92660"/>
                  <a:pt x="94942" y="97038"/>
                  <a:pt x="93483" y="101417"/>
                </a:cubicBezTo>
                <a:cubicBezTo>
                  <a:pt x="94942" y="98498"/>
                  <a:pt x="95672" y="96309"/>
                  <a:pt x="97132" y="93390"/>
                </a:cubicBezTo>
                <a:cubicBezTo>
                  <a:pt x="95672" y="97038"/>
                  <a:pt x="93483" y="100687"/>
                  <a:pt x="91294" y="104336"/>
                </a:cubicBezTo>
                <a:cubicBezTo>
                  <a:pt x="92753" y="102147"/>
                  <a:pt x="94942" y="99957"/>
                  <a:pt x="96402" y="97768"/>
                </a:cubicBezTo>
                <a:cubicBezTo>
                  <a:pt x="94213" y="100687"/>
                  <a:pt x="91294" y="103606"/>
                  <a:pt x="88375" y="105795"/>
                </a:cubicBezTo>
                <a:cubicBezTo>
                  <a:pt x="90564" y="104336"/>
                  <a:pt x="92753" y="102147"/>
                  <a:pt x="94942" y="100687"/>
                </a:cubicBezTo>
                <a:cubicBezTo>
                  <a:pt x="92023" y="102876"/>
                  <a:pt x="89104" y="105065"/>
                  <a:pt x="85456" y="106525"/>
                </a:cubicBezTo>
                <a:cubicBezTo>
                  <a:pt x="88375" y="105065"/>
                  <a:pt x="90564" y="104336"/>
                  <a:pt x="93483" y="102876"/>
                </a:cubicBezTo>
                <a:cubicBezTo>
                  <a:pt x="89834" y="105065"/>
                  <a:pt x="85456" y="106525"/>
                  <a:pt x="81807" y="107255"/>
                </a:cubicBezTo>
                <a:cubicBezTo>
                  <a:pt x="73780" y="108714"/>
                  <a:pt x="65753" y="116012"/>
                  <a:pt x="62104" y="122579"/>
                </a:cubicBezTo>
                <a:cubicBezTo>
                  <a:pt x="57726" y="129877"/>
                  <a:pt x="56266" y="140093"/>
                  <a:pt x="58455" y="148120"/>
                </a:cubicBezTo>
                <a:cubicBezTo>
                  <a:pt x="61374" y="156147"/>
                  <a:pt x="65753" y="164174"/>
                  <a:pt x="73780" y="167823"/>
                </a:cubicBezTo>
                <a:cubicBezTo>
                  <a:pt x="81807" y="172201"/>
                  <a:pt x="89834" y="172931"/>
                  <a:pt x="99321" y="171472"/>
                </a:cubicBezTo>
                <a:cubicBezTo>
                  <a:pt x="129240" y="166363"/>
                  <a:pt x="154781" y="140823"/>
                  <a:pt x="160619" y="110903"/>
                </a:cubicBezTo>
                <a:cubicBezTo>
                  <a:pt x="167187" y="80254"/>
                  <a:pt x="159889" y="48876"/>
                  <a:pt x="138727" y="25524"/>
                </a:cubicBezTo>
                <a:cubicBezTo>
                  <a:pt x="128510" y="14578"/>
                  <a:pt x="114645" y="5821"/>
                  <a:pt x="100051" y="2172"/>
                </a:cubicBezTo>
                <a:cubicBezTo>
                  <a:pt x="74510" y="-4395"/>
                  <a:pt x="47509" y="4361"/>
                  <a:pt x="29266" y="22605"/>
                </a:cubicBezTo>
                <a:cubicBezTo>
                  <a:pt x="5185" y="46686"/>
                  <a:pt x="-5762" y="84633"/>
                  <a:pt x="2995" y="117471"/>
                </a:cubicBezTo>
                <a:cubicBezTo>
                  <a:pt x="8104" y="135714"/>
                  <a:pt x="19779" y="151769"/>
                  <a:pt x="36563" y="161985"/>
                </a:cubicBezTo>
                <a:cubicBezTo>
                  <a:pt x="55537" y="173661"/>
                  <a:pt x="77429" y="174391"/>
                  <a:pt x="99321" y="170742"/>
                </a:cubicBezTo>
                <a:cubicBezTo>
                  <a:pt x="107348" y="169282"/>
                  <a:pt x="115375" y="161985"/>
                  <a:pt x="119024" y="155417"/>
                </a:cubicBezTo>
                <a:cubicBezTo>
                  <a:pt x="123402" y="148120"/>
                  <a:pt x="124862" y="137904"/>
                  <a:pt x="122672" y="129877"/>
                </a:cubicBezTo>
                <a:cubicBezTo>
                  <a:pt x="119754" y="121849"/>
                  <a:pt x="115375" y="113822"/>
                  <a:pt x="107348" y="110173"/>
                </a:cubicBezTo>
                <a:cubicBezTo>
                  <a:pt x="98591" y="105795"/>
                  <a:pt x="91294" y="105795"/>
                  <a:pt x="81807" y="107255"/>
                </a:cubicBezTo>
                <a:close/>
              </a:path>
            </a:pathLst>
          </a:custGeom>
          <a:solidFill>
            <a:srgbClr val="231F20"/>
          </a:solidFill>
          <a:ln w="729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3" name="Graphic 19">
            <a:extLst>
              <a:ext uri="{FF2B5EF4-FFF2-40B4-BE49-F238E27FC236}">
                <a16:creationId xmlns:a16="http://schemas.microsoft.com/office/drawing/2014/main" id="{1EDBE641-AF03-4A05-8916-06CA319886FE}"/>
              </a:ext>
            </a:extLst>
          </p:cNvPr>
          <p:cNvSpPr/>
          <p:nvPr/>
        </p:nvSpPr>
        <p:spPr>
          <a:xfrm rot="302405">
            <a:off x="4278853" y="41633"/>
            <a:ext cx="4243658" cy="2669980"/>
          </a:xfrm>
          <a:custGeom>
            <a:avLst/>
            <a:gdLst>
              <a:gd name="connsiteX0" fmla="*/ 735756 w 3205042"/>
              <a:gd name="connsiteY0" fmla="*/ 632695 h 2944088"/>
              <a:gd name="connsiteX1" fmla="*/ 1292547 w 3205042"/>
              <a:gd name="connsiteY1" fmla="*/ 110932 h 2944088"/>
              <a:gd name="connsiteX2" fmla="*/ 1687335 w 3205042"/>
              <a:gd name="connsiteY2" fmla="*/ 71526 h 2944088"/>
              <a:gd name="connsiteX3" fmla="*/ 2045637 w 3205042"/>
              <a:gd name="connsiteY3" fmla="*/ 221852 h 2944088"/>
              <a:gd name="connsiteX4" fmla="*/ 2304694 w 3205042"/>
              <a:gd name="connsiteY4" fmla="*/ 521045 h 2944088"/>
              <a:gd name="connsiteX5" fmla="*/ 2393722 w 3205042"/>
              <a:gd name="connsiteY5" fmla="*/ 572856 h 2944088"/>
              <a:gd name="connsiteX6" fmla="*/ 2444074 w 3205042"/>
              <a:gd name="connsiteY6" fmla="*/ 563369 h 2944088"/>
              <a:gd name="connsiteX7" fmla="*/ 2485669 w 3205042"/>
              <a:gd name="connsiteY7" fmla="*/ 557532 h 2944088"/>
              <a:gd name="connsiteX8" fmla="*/ 2663725 w 3205042"/>
              <a:gd name="connsiteY8" fmla="*/ 588181 h 2944088"/>
              <a:gd name="connsiteX9" fmla="*/ 3095001 w 3205042"/>
              <a:gd name="connsiteY9" fmla="*/ 1089511 h 2944088"/>
              <a:gd name="connsiteX10" fmla="*/ 2906728 w 3205042"/>
              <a:gd name="connsiteY10" fmla="*/ 1831655 h 2944088"/>
              <a:gd name="connsiteX11" fmla="*/ 2812592 w 3205042"/>
              <a:gd name="connsiteY11" fmla="*/ 1863763 h 2944088"/>
              <a:gd name="connsiteX12" fmla="*/ 2792889 w 3205042"/>
              <a:gd name="connsiteY12" fmla="*/ 1912656 h 2944088"/>
              <a:gd name="connsiteX13" fmla="*/ 2732321 w 3205042"/>
              <a:gd name="connsiteY13" fmla="*/ 2451932 h 2944088"/>
              <a:gd name="connsiteX14" fmla="*/ 2254342 w 3205042"/>
              <a:gd name="connsiteY14" fmla="*/ 2756963 h 2944088"/>
              <a:gd name="connsiteX15" fmla="*/ 1958798 w 3205042"/>
              <a:gd name="connsiteY15" fmla="*/ 2762801 h 2944088"/>
              <a:gd name="connsiteX16" fmla="*/ 1883635 w 3205042"/>
              <a:gd name="connsiteY16" fmla="*/ 2739449 h 2944088"/>
              <a:gd name="connsiteX17" fmla="*/ 1821607 w 3205042"/>
              <a:gd name="connsiteY17" fmla="*/ 2705151 h 2944088"/>
              <a:gd name="connsiteX18" fmla="*/ 1672740 w 3205042"/>
              <a:gd name="connsiteY18" fmla="*/ 2717557 h 2944088"/>
              <a:gd name="connsiteX19" fmla="*/ 1628226 w 3205042"/>
              <a:gd name="connsiteY19" fmla="*/ 2756963 h 2944088"/>
              <a:gd name="connsiteX20" fmla="*/ 1583712 w 3205042"/>
              <a:gd name="connsiteY20" fmla="*/ 2787612 h 2944088"/>
              <a:gd name="connsiteX21" fmla="*/ 1482279 w 3205042"/>
              <a:gd name="connsiteY21" fmla="*/ 2835775 h 2944088"/>
              <a:gd name="connsiteX22" fmla="*/ 1248033 w 3205042"/>
              <a:gd name="connsiteY22" fmla="*/ 2875910 h 2944088"/>
              <a:gd name="connsiteX23" fmla="*/ 786838 w 3205042"/>
              <a:gd name="connsiteY23" fmla="*/ 2759882 h 2944088"/>
              <a:gd name="connsiteX24" fmla="*/ 600754 w 3205042"/>
              <a:gd name="connsiteY24" fmla="*/ 2594231 h 2944088"/>
              <a:gd name="connsiteX25" fmla="*/ 456996 w 3205042"/>
              <a:gd name="connsiteY25" fmla="*/ 2334444 h 2944088"/>
              <a:gd name="connsiteX26" fmla="*/ 438023 w 3205042"/>
              <a:gd name="connsiteY26" fmla="*/ 2194335 h 2944088"/>
              <a:gd name="connsiteX27" fmla="*/ 446780 w 3205042"/>
              <a:gd name="connsiteY27" fmla="*/ 2124280 h 2944088"/>
              <a:gd name="connsiteX28" fmla="*/ 454077 w 3205042"/>
              <a:gd name="connsiteY28" fmla="*/ 2039630 h 2944088"/>
              <a:gd name="connsiteX29" fmla="*/ 344616 w 3205042"/>
              <a:gd name="connsiteY29" fmla="*/ 1954980 h 2944088"/>
              <a:gd name="connsiteX30" fmla="*/ 240264 w 3205042"/>
              <a:gd name="connsiteY30" fmla="*/ 1892223 h 2944088"/>
              <a:gd name="connsiteX31" fmla="*/ 97965 w 3205042"/>
              <a:gd name="connsiteY31" fmla="*/ 1700302 h 2944088"/>
              <a:gd name="connsiteX32" fmla="*/ 76072 w 3205042"/>
              <a:gd name="connsiteY32" fmla="*/ 1418623 h 2944088"/>
              <a:gd name="connsiteX33" fmla="*/ 131533 w 3205042"/>
              <a:gd name="connsiteY33" fmla="*/ 1292378 h 2944088"/>
              <a:gd name="connsiteX34" fmla="*/ 177506 w 3205042"/>
              <a:gd name="connsiteY34" fmla="*/ 1236918 h 2944088"/>
              <a:gd name="connsiteX35" fmla="*/ 200128 w 3205042"/>
              <a:gd name="connsiteY35" fmla="*/ 1152268 h 2944088"/>
              <a:gd name="connsiteX36" fmla="*/ 247561 w 3205042"/>
              <a:gd name="connsiteY36" fmla="*/ 939914 h 2944088"/>
              <a:gd name="connsiteX37" fmla="*/ 384022 w 3205042"/>
              <a:gd name="connsiteY37" fmla="*/ 749453 h 2944088"/>
              <a:gd name="connsiteX38" fmla="*/ 582511 w 3205042"/>
              <a:gd name="connsiteY38" fmla="*/ 653857 h 2944088"/>
              <a:gd name="connsiteX39" fmla="*/ 695620 w 3205042"/>
              <a:gd name="connsiteY39" fmla="*/ 658965 h 2944088"/>
              <a:gd name="connsiteX40" fmla="*/ 736486 w 3205042"/>
              <a:gd name="connsiteY40" fmla="*/ 635614 h 2944088"/>
              <a:gd name="connsiteX41" fmla="*/ 713134 w 3205042"/>
              <a:gd name="connsiteY41" fmla="*/ 594748 h 2944088"/>
              <a:gd name="connsiteX42" fmla="*/ 454807 w 3205042"/>
              <a:gd name="connsiteY42" fmla="*/ 623938 h 2944088"/>
              <a:gd name="connsiteX43" fmla="*/ 262156 w 3205042"/>
              <a:gd name="connsiteY43" fmla="*/ 785940 h 2944088"/>
              <a:gd name="connsiteX44" fmla="*/ 152695 w 3205042"/>
              <a:gd name="connsiteY44" fmla="*/ 1011429 h 2944088"/>
              <a:gd name="connsiteX45" fmla="*/ 134452 w 3205042"/>
              <a:gd name="connsiteY45" fmla="*/ 1129646 h 2944088"/>
              <a:gd name="connsiteX46" fmla="*/ 124965 w 3205042"/>
              <a:gd name="connsiteY46" fmla="*/ 1198242 h 2944088"/>
              <a:gd name="connsiteX47" fmla="*/ 77532 w 3205042"/>
              <a:gd name="connsiteY47" fmla="*/ 1255891 h 2944088"/>
              <a:gd name="connsiteX48" fmla="*/ 909 w 3205042"/>
              <a:gd name="connsiteY48" fmla="*/ 1546327 h 2944088"/>
              <a:gd name="connsiteX49" fmla="*/ 90667 w 3205042"/>
              <a:gd name="connsiteY49" fmla="*/ 1831655 h 2944088"/>
              <a:gd name="connsiteX50" fmla="*/ 286967 w 3205042"/>
              <a:gd name="connsiteY50" fmla="*/ 2000224 h 2944088"/>
              <a:gd name="connsiteX51" fmla="*/ 345346 w 3205042"/>
              <a:gd name="connsiteY51" fmla="*/ 2030143 h 2944088"/>
              <a:gd name="connsiteX52" fmla="*/ 392049 w 3205042"/>
              <a:gd name="connsiteY52" fmla="*/ 2060792 h 2944088"/>
              <a:gd name="connsiteX53" fmla="*/ 388401 w 3205042"/>
              <a:gd name="connsiteY53" fmla="*/ 2090712 h 2944088"/>
              <a:gd name="connsiteX54" fmla="*/ 379644 w 3205042"/>
              <a:gd name="connsiteY54" fmla="*/ 2129388 h 2944088"/>
              <a:gd name="connsiteX55" fmla="*/ 372346 w 3205042"/>
              <a:gd name="connsiteY55" fmla="*/ 2210389 h 2944088"/>
              <a:gd name="connsiteX56" fmla="*/ 462834 w 3205042"/>
              <a:gd name="connsiteY56" fmla="*/ 2512501 h 2944088"/>
              <a:gd name="connsiteX57" fmla="*/ 659134 w 3205042"/>
              <a:gd name="connsiteY57" fmla="*/ 2750395 h 2944088"/>
              <a:gd name="connsiteX58" fmla="*/ 1121058 w 3205042"/>
              <a:gd name="connsiteY58" fmla="*/ 2937208 h 2944088"/>
              <a:gd name="connsiteX59" fmla="*/ 1617280 w 3205042"/>
              <a:gd name="connsiteY59" fmla="*/ 2847450 h 2944088"/>
              <a:gd name="connsiteX60" fmla="*/ 1670551 w 3205042"/>
              <a:gd name="connsiteY60" fmla="*/ 2810234 h 2944088"/>
              <a:gd name="connsiteX61" fmla="*/ 1715795 w 3205042"/>
              <a:gd name="connsiteY61" fmla="*/ 2770828 h 2944088"/>
              <a:gd name="connsiteX62" fmla="*/ 1765417 w 3205042"/>
              <a:gd name="connsiteY62" fmla="*/ 2756233 h 2944088"/>
              <a:gd name="connsiteX63" fmla="*/ 1829634 w 3205042"/>
              <a:gd name="connsiteY63" fmla="*/ 2788342 h 2944088"/>
              <a:gd name="connsiteX64" fmla="*/ 2149989 w 3205042"/>
              <a:gd name="connsiteY64" fmla="*/ 2840153 h 2944088"/>
              <a:gd name="connsiteX65" fmla="*/ 2709699 w 3205042"/>
              <a:gd name="connsiteY65" fmla="*/ 2589123 h 2944088"/>
              <a:gd name="connsiteX66" fmla="*/ 2893593 w 3205042"/>
              <a:gd name="connsiteY66" fmla="*/ 2022116 h 2944088"/>
              <a:gd name="connsiteX67" fmla="*/ 2851998 w 3205042"/>
              <a:gd name="connsiteY67" fmla="*/ 1880547 h 2944088"/>
              <a:gd name="connsiteX68" fmla="*/ 2832295 w 3205042"/>
              <a:gd name="connsiteY68" fmla="*/ 1929439 h 2944088"/>
              <a:gd name="connsiteX69" fmla="*/ 3162866 w 3205042"/>
              <a:gd name="connsiteY69" fmla="*/ 1626598 h 2944088"/>
              <a:gd name="connsiteX70" fmla="*/ 3186948 w 3205042"/>
              <a:gd name="connsiteY70" fmla="*/ 1183647 h 2944088"/>
              <a:gd name="connsiteX71" fmla="*/ 2793619 w 3205042"/>
              <a:gd name="connsiteY71" fmla="*/ 575045 h 2944088"/>
              <a:gd name="connsiteX72" fmla="*/ 2614833 w 3205042"/>
              <a:gd name="connsiteY72" fmla="*/ 507909 h 2944088"/>
              <a:gd name="connsiteX73" fmla="*/ 2514129 w 3205042"/>
              <a:gd name="connsiteY73" fmla="*/ 494774 h 2944088"/>
              <a:gd name="connsiteX74" fmla="*/ 2468885 w 3205042"/>
              <a:gd name="connsiteY74" fmla="*/ 494044 h 2944088"/>
              <a:gd name="connsiteX75" fmla="*/ 2416344 w 3205042"/>
              <a:gd name="connsiteY75" fmla="*/ 504990 h 2944088"/>
              <a:gd name="connsiteX76" fmla="*/ 2395911 w 3205042"/>
              <a:gd name="connsiteY76" fmla="*/ 508639 h 2944088"/>
              <a:gd name="connsiteX77" fmla="*/ 2384235 w 3205042"/>
              <a:gd name="connsiteY77" fmla="*/ 509369 h 2944088"/>
              <a:gd name="connsiteX78" fmla="*/ 2380587 w 3205042"/>
              <a:gd name="connsiteY78" fmla="*/ 508639 h 2944088"/>
              <a:gd name="connsiteX79" fmla="*/ 2372560 w 3205042"/>
              <a:gd name="connsiteY79" fmla="*/ 502801 h 2944088"/>
              <a:gd name="connsiteX80" fmla="*/ 2355776 w 3205042"/>
              <a:gd name="connsiteY80" fmla="*/ 473612 h 2944088"/>
              <a:gd name="connsiteX81" fmla="*/ 2298126 w 3205042"/>
              <a:gd name="connsiteY81" fmla="*/ 385313 h 2944088"/>
              <a:gd name="connsiteX82" fmla="*/ 2157287 w 3205042"/>
              <a:gd name="connsiteY82" fmla="*/ 228420 h 2944088"/>
              <a:gd name="connsiteX83" fmla="*/ 1794607 w 3205042"/>
              <a:gd name="connsiteY83" fmla="*/ 28471 h 2944088"/>
              <a:gd name="connsiteX84" fmla="*/ 1368439 w 3205042"/>
              <a:gd name="connsiteY84" fmla="*/ 24093 h 2944088"/>
              <a:gd name="connsiteX85" fmla="*/ 715323 w 3205042"/>
              <a:gd name="connsiteY85" fmla="*/ 517396 h 2944088"/>
              <a:gd name="connsiteX86" fmla="*/ 674458 w 3205042"/>
              <a:gd name="connsiteY86" fmla="*/ 618100 h 2944088"/>
              <a:gd name="connsiteX87" fmla="*/ 735756 w 3205042"/>
              <a:gd name="connsiteY87" fmla="*/ 632695 h 2944088"/>
              <a:gd name="connsiteX88" fmla="*/ 735756 w 3205042"/>
              <a:gd name="connsiteY88" fmla="*/ 632695 h 2944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</a:cxnLst>
            <a:rect l="l" t="t" r="r" b="b"/>
            <a:pathLst>
              <a:path w="3205042" h="2944088">
                <a:moveTo>
                  <a:pt x="735756" y="632695"/>
                </a:moveTo>
                <a:cubicBezTo>
                  <a:pt x="821865" y="378746"/>
                  <a:pt x="1042246" y="192662"/>
                  <a:pt x="1292547" y="110932"/>
                </a:cubicBezTo>
                <a:cubicBezTo>
                  <a:pt x="1419521" y="69337"/>
                  <a:pt x="1555252" y="51093"/>
                  <a:pt x="1687335" y="71526"/>
                </a:cubicBezTo>
                <a:cubicBezTo>
                  <a:pt x="1817229" y="91229"/>
                  <a:pt x="1939825" y="144500"/>
                  <a:pt x="2045637" y="221852"/>
                </a:cubicBezTo>
                <a:cubicBezTo>
                  <a:pt x="2152908" y="300664"/>
                  <a:pt x="2239017" y="405016"/>
                  <a:pt x="2304694" y="521045"/>
                </a:cubicBezTo>
                <a:cubicBezTo>
                  <a:pt x="2324397" y="556072"/>
                  <a:pt x="2352127" y="576505"/>
                  <a:pt x="2393722" y="572856"/>
                </a:cubicBezTo>
                <a:cubicBezTo>
                  <a:pt x="2410506" y="571397"/>
                  <a:pt x="2427290" y="567748"/>
                  <a:pt x="2444074" y="563369"/>
                </a:cubicBezTo>
                <a:cubicBezTo>
                  <a:pt x="2461588" y="558991"/>
                  <a:pt x="2469615" y="557532"/>
                  <a:pt x="2485669" y="557532"/>
                </a:cubicBezTo>
                <a:cubicBezTo>
                  <a:pt x="2546967" y="558991"/>
                  <a:pt x="2605346" y="568478"/>
                  <a:pt x="2663725" y="588181"/>
                </a:cubicBezTo>
                <a:cubicBezTo>
                  <a:pt x="2885566" y="661884"/>
                  <a:pt x="3031514" y="870589"/>
                  <a:pt x="3095001" y="1089511"/>
                </a:cubicBezTo>
                <a:cubicBezTo>
                  <a:pt x="3166515" y="1335433"/>
                  <a:pt x="3167975" y="1692275"/>
                  <a:pt x="2906728" y="1831655"/>
                </a:cubicBezTo>
                <a:cubicBezTo>
                  <a:pt x="2876809" y="1847709"/>
                  <a:pt x="2845430" y="1857925"/>
                  <a:pt x="2812592" y="1863763"/>
                </a:cubicBezTo>
                <a:cubicBezTo>
                  <a:pt x="2789240" y="1868141"/>
                  <a:pt x="2784862" y="1895142"/>
                  <a:pt x="2792889" y="1912656"/>
                </a:cubicBezTo>
                <a:cubicBezTo>
                  <a:pt x="2868782" y="2087063"/>
                  <a:pt x="2833754" y="2295038"/>
                  <a:pt x="2732321" y="2451932"/>
                </a:cubicBezTo>
                <a:cubicBezTo>
                  <a:pt x="2625779" y="2616123"/>
                  <a:pt x="2443344" y="2718287"/>
                  <a:pt x="2254342" y="2756963"/>
                </a:cubicBezTo>
                <a:cubicBezTo>
                  <a:pt x="2158746" y="2776666"/>
                  <a:pt x="2055123" y="2783233"/>
                  <a:pt x="1958798" y="2762801"/>
                </a:cubicBezTo>
                <a:cubicBezTo>
                  <a:pt x="1933257" y="2756963"/>
                  <a:pt x="1907716" y="2749666"/>
                  <a:pt x="1883635" y="2739449"/>
                </a:cubicBezTo>
                <a:cubicBezTo>
                  <a:pt x="1861743" y="2729963"/>
                  <a:pt x="1842040" y="2717557"/>
                  <a:pt x="1821607" y="2705151"/>
                </a:cubicBezTo>
                <a:cubicBezTo>
                  <a:pt x="1774174" y="2678151"/>
                  <a:pt x="1715065" y="2683989"/>
                  <a:pt x="1672740" y="2717557"/>
                </a:cubicBezTo>
                <a:cubicBezTo>
                  <a:pt x="1657416" y="2729963"/>
                  <a:pt x="1643551" y="2744557"/>
                  <a:pt x="1628226" y="2756963"/>
                </a:cubicBezTo>
                <a:cubicBezTo>
                  <a:pt x="1615821" y="2766449"/>
                  <a:pt x="1599766" y="2778125"/>
                  <a:pt x="1583712" y="2787612"/>
                </a:cubicBezTo>
                <a:cubicBezTo>
                  <a:pt x="1550144" y="2808045"/>
                  <a:pt x="1517306" y="2823369"/>
                  <a:pt x="1482279" y="2835775"/>
                </a:cubicBezTo>
                <a:cubicBezTo>
                  <a:pt x="1405656" y="2862775"/>
                  <a:pt x="1328304" y="2874451"/>
                  <a:pt x="1248033" y="2875910"/>
                </a:cubicBezTo>
                <a:cubicBezTo>
                  <a:pt x="1088950" y="2878829"/>
                  <a:pt x="924029" y="2841612"/>
                  <a:pt x="786838" y="2759882"/>
                </a:cubicBezTo>
                <a:cubicBezTo>
                  <a:pt x="714594" y="2717557"/>
                  <a:pt x="655485" y="2660637"/>
                  <a:pt x="600754" y="2594231"/>
                </a:cubicBezTo>
                <a:cubicBezTo>
                  <a:pt x="537997" y="2518338"/>
                  <a:pt x="484726" y="2429310"/>
                  <a:pt x="456996" y="2334444"/>
                </a:cubicBezTo>
                <a:cubicBezTo>
                  <a:pt x="443861" y="2289201"/>
                  <a:pt x="436563" y="2242497"/>
                  <a:pt x="438023" y="2194335"/>
                </a:cubicBezTo>
                <a:cubicBezTo>
                  <a:pt x="438752" y="2170253"/>
                  <a:pt x="441671" y="2147631"/>
                  <a:pt x="446780" y="2124280"/>
                </a:cubicBezTo>
                <a:cubicBezTo>
                  <a:pt x="453347" y="2096550"/>
                  <a:pt x="462834" y="2068090"/>
                  <a:pt x="454077" y="2039630"/>
                </a:cubicBezTo>
                <a:cubicBezTo>
                  <a:pt x="438752" y="1991467"/>
                  <a:pt x="384752" y="1975413"/>
                  <a:pt x="344616" y="1954980"/>
                </a:cubicBezTo>
                <a:cubicBezTo>
                  <a:pt x="308129" y="1936737"/>
                  <a:pt x="273102" y="1916304"/>
                  <a:pt x="240264" y="1892223"/>
                </a:cubicBezTo>
                <a:cubicBezTo>
                  <a:pt x="176047" y="1844790"/>
                  <a:pt x="124965" y="1777654"/>
                  <a:pt x="97965" y="1700302"/>
                </a:cubicBezTo>
                <a:cubicBezTo>
                  <a:pt x="66586" y="1611274"/>
                  <a:pt x="54910" y="1511299"/>
                  <a:pt x="76072" y="1418623"/>
                </a:cubicBezTo>
                <a:cubicBezTo>
                  <a:pt x="86289" y="1373379"/>
                  <a:pt x="104532" y="1330324"/>
                  <a:pt x="131533" y="1292378"/>
                </a:cubicBezTo>
                <a:cubicBezTo>
                  <a:pt x="145398" y="1272675"/>
                  <a:pt x="162911" y="1256621"/>
                  <a:pt x="177506" y="1236918"/>
                </a:cubicBezTo>
                <a:cubicBezTo>
                  <a:pt x="195750" y="1211377"/>
                  <a:pt x="199398" y="1182917"/>
                  <a:pt x="200128" y="1152268"/>
                </a:cubicBezTo>
                <a:cubicBezTo>
                  <a:pt x="200128" y="1080024"/>
                  <a:pt x="217642" y="1006321"/>
                  <a:pt x="247561" y="939914"/>
                </a:cubicBezTo>
                <a:cubicBezTo>
                  <a:pt x="280399" y="866941"/>
                  <a:pt x="324913" y="802724"/>
                  <a:pt x="384022" y="749453"/>
                </a:cubicBezTo>
                <a:cubicBezTo>
                  <a:pt x="439482" y="699830"/>
                  <a:pt x="508807" y="663344"/>
                  <a:pt x="582511" y="653857"/>
                </a:cubicBezTo>
                <a:cubicBezTo>
                  <a:pt x="618268" y="649479"/>
                  <a:pt x="659134" y="650938"/>
                  <a:pt x="695620" y="658965"/>
                </a:cubicBezTo>
                <a:cubicBezTo>
                  <a:pt x="713134" y="662614"/>
                  <a:pt x="731378" y="653857"/>
                  <a:pt x="736486" y="635614"/>
                </a:cubicBezTo>
                <a:cubicBezTo>
                  <a:pt x="740864" y="618830"/>
                  <a:pt x="730648" y="598397"/>
                  <a:pt x="713134" y="594748"/>
                </a:cubicBezTo>
                <a:cubicBezTo>
                  <a:pt x="624836" y="576505"/>
                  <a:pt x="536537" y="585991"/>
                  <a:pt x="454807" y="623938"/>
                </a:cubicBezTo>
                <a:cubicBezTo>
                  <a:pt x="377454" y="659695"/>
                  <a:pt x="313237" y="718804"/>
                  <a:pt x="262156" y="785940"/>
                </a:cubicBezTo>
                <a:cubicBezTo>
                  <a:pt x="211804" y="852346"/>
                  <a:pt x="173857" y="930428"/>
                  <a:pt x="152695" y="1011429"/>
                </a:cubicBezTo>
                <a:cubicBezTo>
                  <a:pt x="142479" y="1050105"/>
                  <a:pt x="135911" y="1089511"/>
                  <a:pt x="134452" y="1129646"/>
                </a:cubicBezTo>
                <a:cubicBezTo>
                  <a:pt x="133722" y="1152268"/>
                  <a:pt x="138100" y="1177809"/>
                  <a:pt x="124965" y="1198242"/>
                </a:cubicBezTo>
                <a:cubicBezTo>
                  <a:pt x="111830" y="1218674"/>
                  <a:pt x="92127" y="1235458"/>
                  <a:pt x="77532" y="1255891"/>
                </a:cubicBezTo>
                <a:cubicBezTo>
                  <a:pt x="16964" y="1338352"/>
                  <a:pt x="-4929" y="1444893"/>
                  <a:pt x="909" y="1546327"/>
                </a:cubicBezTo>
                <a:cubicBezTo>
                  <a:pt x="6018" y="1645571"/>
                  <a:pt x="33748" y="1749194"/>
                  <a:pt x="90667" y="1831655"/>
                </a:cubicBezTo>
                <a:cubicBezTo>
                  <a:pt x="140289" y="1904628"/>
                  <a:pt x="210344" y="1957899"/>
                  <a:pt x="286967" y="2000224"/>
                </a:cubicBezTo>
                <a:cubicBezTo>
                  <a:pt x="305940" y="2010440"/>
                  <a:pt x="325643" y="2020657"/>
                  <a:pt x="345346" y="2030143"/>
                </a:cubicBezTo>
                <a:cubicBezTo>
                  <a:pt x="359211" y="2036711"/>
                  <a:pt x="386941" y="2044738"/>
                  <a:pt x="392049" y="2060792"/>
                </a:cubicBezTo>
                <a:cubicBezTo>
                  <a:pt x="394968" y="2069549"/>
                  <a:pt x="390590" y="2081955"/>
                  <a:pt x="388401" y="2090712"/>
                </a:cubicBezTo>
                <a:cubicBezTo>
                  <a:pt x="384752" y="2103847"/>
                  <a:pt x="381833" y="2116253"/>
                  <a:pt x="379644" y="2129388"/>
                </a:cubicBezTo>
                <a:cubicBezTo>
                  <a:pt x="375265" y="2156388"/>
                  <a:pt x="372346" y="2183389"/>
                  <a:pt x="372346" y="2210389"/>
                </a:cubicBezTo>
                <a:cubicBezTo>
                  <a:pt x="373076" y="2316931"/>
                  <a:pt x="410293" y="2421283"/>
                  <a:pt x="462834" y="2512501"/>
                </a:cubicBezTo>
                <a:cubicBezTo>
                  <a:pt x="513916" y="2601529"/>
                  <a:pt x="581781" y="2683259"/>
                  <a:pt x="659134" y="2750395"/>
                </a:cubicBezTo>
                <a:cubicBezTo>
                  <a:pt x="786838" y="2860586"/>
                  <a:pt x="955407" y="2917505"/>
                  <a:pt x="1121058" y="2937208"/>
                </a:cubicBezTo>
                <a:cubicBezTo>
                  <a:pt x="1288168" y="2956911"/>
                  <a:pt x="1470603" y="2936478"/>
                  <a:pt x="1617280" y="2847450"/>
                </a:cubicBezTo>
                <a:cubicBezTo>
                  <a:pt x="1636253" y="2835775"/>
                  <a:pt x="1653767" y="2823369"/>
                  <a:pt x="1670551" y="2810234"/>
                </a:cubicBezTo>
                <a:cubicBezTo>
                  <a:pt x="1686605" y="2797828"/>
                  <a:pt x="1699741" y="2783233"/>
                  <a:pt x="1715795" y="2770828"/>
                </a:cubicBezTo>
                <a:cubicBezTo>
                  <a:pt x="1729660" y="2759882"/>
                  <a:pt x="1747903" y="2754044"/>
                  <a:pt x="1765417" y="2756233"/>
                </a:cubicBezTo>
                <a:cubicBezTo>
                  <a:pt x="1789498" y="2759152"/>
                  <a:pt x="1809201" y="2777396"/>
                  <a:pt x="1829634" y="2788342"/>
                </a:cubicBezTo>
                <a:cubicBezTo>
                  <a:pt x="1927419" y="2838693"/>
                  <a:pt x="2041988" y="2848180"/>
                  <a:pt x="2149989" y="2840153"/>
                </a:cubicBezTo>
                <a:cubicBezTo>
                  <a:pt x="2357235" y="2824099"/>
                  <a:pt x="2563751" y="2740909"/>
                  <a:pt x="2709699" y="2589123"/>
                </a:cubicBezTo>
                <a:cubicBezTo>
                  <a:pt x="2852728" y="2440256"/>
                  <a:pt x="2924972" y="2227173"/>
                  <a:pt x="2893593" y="2022116"/>
                </a:cubicBezTo>
                <a:cubicBezTo>
                  <a:pt x="2886296" y="1973224"/>
                  <a:pt x="2871701" y="1925791"/>
                  <a:pt x="2851998" y="1880547"/>
                </a:cubicBezTo>
                <a:cubicBezTo>
                  <a:pt x="2845430" y="1896601"/>
                  <a:pt x="2838863" y="1913385"/>
                  <a:pt x="2832295" y="1929439"/>
                </a:cubicBezTo>
                <a:cubicBezTo>
                  <a:pt x="2989918" y="1900250"/>
                  <a:pt x="3108866" y="1772546"/>
                  <a:pt x="3162866" y="1626598"/>
                </a:cubicBezTo>
                <a:cubicBezTo>
                  <a:pt x="3215408" y="1486488"/>
                  <a:pt x="3213218" y="1329595"/>
                  <a:pt x="3186948" y="1183647"/>
                </a:cubicBezTo>
                <a:cubicBezTo>
                  <a:pt x="3143893" y="941374"/>
                  <a:pt x="3014000" y="697641"/>
                  <a:pt x="2793619" y="575045"/>
                </a:cubicBezTo>
                <a:cubicBezTo>
                  <a:pt x="2738159" y="543666"/>
                  <a:pt x="2676861" y="521045"/>
                  <a:pt x="2614833" y="507909"/>
                </a:cubicBezTo>
                <a:cubicBezTo>
                  <a:pt x="2581265" y="501342"/>
                  <a:pt x="2547697" y="496233"/>
                  <a:pt x="2514129" y="494774"/>
                </a:cubicBezTo>
                <a:cubicBezTo>
                  <a:pt x="2498804" y="494044"/>
                  <a:pt x="2483480" y="492585"/>
                  <a:pt x="2468885" y="494044"/>
                </a:cubicBezTo>
                <a:cubicBezTo>
                  <a:pt x="2450642" y="496233"/>
                  <a:pt x="2433858" y="500612"/>
                  <a:pt x="2416344" y="504990"/>
                </a:cubicBezTo>
                <a:cubicBezTo>
                  <a:pt x="2410506" y="506450"/>
                  <a:pt x="2400290" y="508639"/>
                  <a:pt x="2395911" y="508639"/>
                </a:cubicBezTo>
                <a:cubicBezTo>
                  <a:pt x="2392263" y="509369"/>
                  <a:pt x="2387884" y="509369"/>
                  <a:pt x="2384235" y="509369"/>
                </a:cubicBezTo>
                <a:cubicBezTo>
                  <a:pt x="2372560" y="508639"/>
                  <a:pt x="2386425" y="510099"/>
                  <a:pt x="2380587" y="508639"/>
                </a:cubicBezTo>
                <a:cubicBezTo>
                  <a:pt x="2375479" y="507180"/>
                  <a:pt x="2376938" y="508639"/>
                  <a:pt x="2372560" y="502801"/>
                </a:cubicBezTo>
                <a:cubicBezTo>
                  <a:pt x="2365992" y="494044"/>
                  <a:pt x="2361613" y="483098"/>
                  <a:pt x="2355776" y="473612"/>
                </a:cubicBezTo>
                <a:cubicBezTo>
                  <a:pt x="2338262" y="442963"/>
                  <a:pt x="2319289" y="413773"/>
                  <a:pt x="2298126" y="385313"/>
                </a:cubicBezTo>
                <a:cubicBezTo>
                  <a:pt x="2256531" y="328394"/>
                  <a:pt x="2209828" y="275123"/>
                  <a:pt x="2157287" y="228420"/>
                </a:cubicBezTo>
                <a:cubicBezTo>
                  <a:pt x="2053664" y="135013"/>
                  <a:pt x="1929608" y="64958"/>
                  <a:pt x="1794607" y="28471"/>
                </a:cubicBezTo>
                <a:cubicBezTo>
                  <a:pt x="1655227" y="-9475"/>
                  <a:pt x="1509279" y="-8016"/>
                  <a:pt x="1368439" y="24093"/>
                </a:cubicBezTo>
                <a:cubicBezTo>
                  <a:pt x="1095517" y="86121"/>
                  <a:pt x="839379" y="261987"/>
                  <a:pt x="715323" y="517396"/>
                </a:cubicBezTo>
                <a:cubicBezTo>
                  <a:pt x="699269" y="550234"/>
                  <a:pt x="685404" y="583802"/>
                  <a:pt x="674458" y="618100"/>
                </a:cubicBezTo>
                <a:cubicBezTo>
                  <a:pt x="658404" y="655316"/>
                  <a:pt x="722621" y="672830"/>
                  <a:pt x="735756" y="632695"/>
                </a:cubicBezTo>
                <a:lnTo>
                  <a:pt x="735756" y="632695"/>
                </a:lnTo>
                <a:close/>
              </a:path>
            </a:pathLst>
          </a:custGeom>
          <a:solidFill>
            <a:srgbClr val="231F20"/>
          </a:solidFill>
          <a:ln w="729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5" name="Rectangle 13">
            <a:extLst>
              <a:ext uri="{FF2B5EF4-FFF2-40B4-BE49-F238E27FC236}">
                <a16:creationId xmlns:a16="http://schemas.microsoft.com/office/drawing/2014/main" id="{A5D50B85-B8B5-4016-974E-96888DC7CD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0599" y="546318"/>
            <a:ext cx="3305525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vi-VN" altLang="vi-VN" sz="28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Sắp tới, Gia đình bạn Liên có mấy người? Tại sao bạn biết?</a:t>
            </a:r>
          </a:p>
        </p:txBody>
      </p:sp>
      <p:sp>
        <p:nvSpPr>
          <p:cNvPr id="16" name="Text Box 13">
            <a:extLst>
              <a:ext uri="{FF2B5EF4-FFF2-40B4-BE49-F238E27FC236}">
                <a16:creationId xmlns:a16="http://schemas.microsoft.com/office/drawing/2014/main" id="{1EE52E4B-52E3-4F34-A6C0-7B385080D9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53403" y="1066800"/>
            <a:ext cx="3260238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vi-VN" altLang="vi-VN" sz="27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Sắp tới, gia đình bạn Liên </a:t>
            </a:r>
            <a:r>
              <a:rPr lang="vi-VN" altLang="vi-VN" sz="2700" b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 </a:t>
            </a:r>
            <a:r>
              <a:rPr lang="en-US" altLang="vi-VN" sz="2700" b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vi-VN" altLang="vi-VN" sz="2700" b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vi-VN" sz="27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người: Bố mẹ Liên, Liên và em của Liên.	</a:t>
            </a:r>
          </a:p>
        </p:txBody>
      </p:sp>
    </p:spTree>
    <p:extLst>
      <p:ext uri="{BB962C8B-B14F-4D97-AF65-F5344CB8AC3E}">
        <p14:creationId xmlns:p14="http://schemas.microsoft.com/office/powerpoint/2010/main" val="418564183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0" presetClass="entr" presetSubtype="0" fill="hold" grpId="0" nodeType="clickEffect">
                                  <p:stCondLst>
                                    <p:cond delay="39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3" grpId="0" animBg="1"/>
      <p:bldP spid="15" grpId="0"/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879521CE-931A-42B8-8E77-6E8AD3FD08C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6CF8A"/>
              </a:solidFill>
            </a:endParaRPr>
          </a:p>
        </p:txBody>
      </p:sp>
      <p:sp>
        <p:nvSpPr>
          <p:cNvPr id="31" name="Cloud 30">
            <a:extLst>
              <a:ext uri="{FF2B5EF4-FFF2-40B4-BE49-F238E27FC236}">
                <a16:creationId xmlns:a16="http://schemas.microsoft.com/office/drawing/2014/main" id="{A58E0F70-A1D6-41AD-9208-CF19FFA214E0}"/>
              </a:ext>
            </a:extLst>
          </p:cNvPr>
          <p:cNvSpPr/>
          <p:nvPr/>
        </p:nvSpPr>
        <p:spPr>
          <a:xfrm rot="1336037">
            <a:off x="10337978" y="5595895"/>
            <a:ext cx="2667000" cy="2344146"/>
          </a:xfrm>
          <a:prstGeom prst="cloud">
            <a:avLst/>
          </a:prstGeom>
          <a:solidFill>
            <a:srgbClr val="FFFFFF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C0E4EA81-E54B-43CC-BF11-BE2C478E23B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795" b="94310" l="3229" r="99288">
                        <a14:foregroundMark x1="9734" y1="53825" x2="64767" y2="78451"/>
                        <a14:foregroundMark x1="64767" y1="78451" x2="81909" y2="69963"/>
                        <a14:foregroundMark x1="81909" y1="69963" x2="74786" y2="60914"/>
                        <a14:foregroundMark x1="74786" y1="60914" x2="16619" y2="63526"/>
                        <a14:foregroundMark x1="16619" y1="63526" x2="20655" y2="76026"/>
                        <a14:foregroundMark x1="20655" y1="76026" x2="80532" y2="83955"/>
                        <a14:foregroundMark x1="80532" y1="83955" x2="92355" y2="75280"/>
                        <a14:foregroundMark x1="92355" y1="75280" x2="92070" y2="61194"/>
                        <a14:foregroundMark x1="92070" y1="61194" x2="28395" y2="72668"/>
                        <a14:foregroundMark x1="28395" y1="72668" x2="11159" y2="60354"/>
                        <a14:foregroundMark x1="11159" y1="60354" x2="4891" y2="64366"/>
                        <a14:foregroundMark x1="4891" y1="64366" x2="12915" y2="78078"/>
                        <a14:foregroundMark x1="12915" y1="78078" x2="20085" y2="76119"/>
                        <a14:foregroundMark x1="20085" y1="76119" x2="22887" y2="77052"/>
                        <a14:foregroundMark x1="3276" y1="69590" x2="3276" y2="69590"/>
                        <a14:foregroundMark x1="95204" y1="74907" x2="95204" y2="74907"/>
                        <a14:foregroundMark x1="99288" y1="72108" x2="99288" y2="72108"/>
                        <a14:foregroundMark x1="16097" y1="86287" x2="20988" y2="90205"/>
                        <a14:foregroundMark x1="20988" y1="90205" x2="22032" y2="88340"/>
                        <a14:foregroundMark x1="28727" y1="89552" x2="31481" y2="90205"/>
                        <a14:foregroundMark x1="44729" y1="88619" x2="51045" y2="92910"/>
                        <a14:foregroundMark x1="51045" y1="92910" x2="52612" y2="87873"/>
                        <a14:foregroundMark x1="55888" y1="92071" x2="56505" y2="92257"/>
                        <a14:foregroundMark x1="56743" y1="92257" x2="57455" y2="94123"/>
                        <a14:foregroundMark x1="44634" y1="92724" x2="50332" y2="94310"/>
                        <a14:foregroundMark x1="50332" y1="94310" x2="50570" y2="94123"/>
                        <a14:backgroundMark x1="17236" y1="32276" x2="38746" y2="44030"/>
                        <a14:backgroundMark x1="38746" y1="44030" x2="43637" y2="38153"/>
                        <a14:backgroundMark x1="43637" y1="38153" x2="54891" y2="37407"/>
                        <a14:backgroundMark x1="54891" y1="37407" x2="62108" y2="43657"/>
                        <a14:backgroundMark x1="62108" y1="43657" x2="84710" y2="34701"/>
                        <a14:backgroundMark x1="84710" y1="34701" x2="85043" y2="35354"/>
                        <a14:backgroundMark x1="4986" y1="63899" x2="4986" y2="63899"/>
                        <a14:backgroundMark x1="4843" y1="64086" x2="5081" y2="64272"/>
                        <a14:backgroundMark x1="5318" y1="64552" x2="5318" y2="64552"/>
                      </a14:backgroundRemoval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48363">
            <a:off x="-3062038" y="-1730385"/>
            <a:ext cx="7179732" cy="3179937"/>
          </a:xfrm>
          <a:prstGeom prst="rect">
            <a:avLst/>
          </a:prstGeom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id="{88ACE2F6-586A-406E-97B5-B03065A2EF2A}"/>
              </a:ext>
            </a:extLst>
          </p:cNvPr>
          <p:cNvSpPr/>
          <p:nvPr/>
        </p:nvSpPr>
        <p:spPr>
          <a:xfrm>
            <a:off x="315897" y="352919"/>
            <a:ext cx="11560206" cy="6152162"/>
          </a:xfrm>
          <a:prstGeom prst="rect">
            <a:avLst/>
          </a:prstGeom>
          <a:solidFill>
            <a:schemeClr val="bg1">
              <a:lumMod val="70000"/>
              <a:lumOff val="30000"/>
              <a:alpha val="92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30" name="Cloud 29">
            <a:extLst>
              <a:ext uri="{FF2B5EF4-FFF2-40B4-BE49-F238E27FC236}">
                <a16:creationId xmlns:a16="http://schemas.microsoft.com/office/drawing/2014/main" id="{B67B2420-CE3B-42A6-8540-A5C15057D2DD}"/>
              </a:ext>
            </a:extLst>
          </p:cNvPr>
          <p:cNvSpPr/>
          <p:nvPr/>
        </p:nvSpPr>
        <p:spPr>
          <a:xfrm rot="20263963" flipH="1">
            <a:off x="-1409017" y="5678547"/>
            <a:ext cx="2667000" cy="2344146"/>
          </a:xfrm>
          <a:prstGeom prst="cloud">
            <a:avLst/>
          </a:prstGeom>
          <a:solidFill>
            <a:srgbClr val="FFFFFF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6C7C675-DD30-499A-8A25-FB20B7A7D976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286171">
            <a:off x="6739233" y="920726"/>
            <a:ext cx="5745213" cy="6220687"/>
          </a:xfrm>
          <a:prstGeom prst="rect">
            <a:avLst/>
          </a:prstGeom>
          <a:blipFill dpi="0" rotWithShape="0">
            <a:blip r:embed="rId8">
              <a:alphaModFix amt="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325A471-A942-4ACB-87C9-F454190950F3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1426733">
            <a:off x="3661103" y="-313329"/>
            <a:ext cx="5745213" cy="4986620"/>
          </a:xfrm>
          <a:prstGeom prst="rect">
            <a:avLst/>
          </a:prstGeom>
          <a:blipFill dpi="0" rotWithShape="0">
            <a:blip r:embed="rId8">
              <a:alphaModFix amt="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</p:pic>
      <p:pic>
        <p:nvPicPr>
          <p:cNvPr id="11" name="Google Shape;101;p3" descr="F:\未标题-1.png">
            <a:extLst>
              <a:ext uri="{FF2B5EF4-FFF2-40B4-BE49-F238E27FC236}">
                <a16:creationId xmlns:a16="http://schemas.microsoft.com/office/drawing/2014/main" id="{9A64D0EB-2556-4F2C-85EC-75FE0AA404EA}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 l="15443" t="3279" r="21015" b="1397"/>
          <a:stretch/>
        </p:blipFill>
        <p:spPr>
          <a:xfrm rot="21163682">
            <a:off x="307769" y="1083615"/>
            <a:ext cx="4497432" cy="4675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2" descr="Tranh tô màu số hóa Gam Tranh gia đình hạnh phúc cute đơn giản dễ vẽ GD0935  Happy family | Shopee Việt Nam">
            <a:extLst>
              <a:ext uri="{FF2B5EF4-FFF2-40B4-BE49-F238E27FC236}">
                <a16:creationId xmlns:a16="http://schemas.microsoft.com/office/drawing/2014/main" id="{A88DDCF3-9614-415F-B105-7FFF63608E0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88" t="14544" r="22223" b="14544"/>
          <a:stretch/>
        </p:blipFill>
        <p:spPr bwMode="auto">
          <a:xfrm rot="20349218">
            <a:off x="1191177" y="2025787"/>
            <a:ext cx="2926534" cy="2952130"/>
          </a:xfrm>
          <a:prstGeom prst="round2DiagRect">
            <a:avLst>
              <a:gd name="adj1" fmla="val 8059"/>
              <a:gd name="adj2" fmla="val 12866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A044D24-6217-4DF1-91A6-0724A099438F}"/>
              </a:ext>
            </a:extLst>
          </p:cNvPr>
          <p:cNvSpPr txBox="1"/>
          <p:nvPr/>
        </p:nvSpPr>
        <p:spPr>
          <a:xfrm>
            <a:off x="4818989" y="558865"/>
            <a:ext cx="3128225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vi-VN" sz="3600" b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Hãy nói về ý nghĩa của sự sinh sản đối với mỗi gia đình, dòng họ?</a:t>
            </a:r>
          </a:p>
        </p:txBody>
      </p:sp>
      <p:pic>
        <p:nvPicPr>
          <p:cNvPr id="9" name="Picture 5">
            <a:extLst>
              <a:ext uri="{FF2B5EF4-FFF2-40B4-BE49-F238E27FC236}">
                <a16:creationId xmlns:a16="http://schemas.microsoft.com/office/drawing/2014/main" id="{E6E247A5-15FF-434F-8383-5DEC11A1639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5140" b="92805" l="2073" r="91707">
                        <a14:foregroundMark x1="22439" y1="41116" x2="22439" y2="41116"/>
                        <a14:foregroundMark x1="47073" y1="34655" x2="47073" y2="34655"/>
                        <a14:foregroundMark x1="48293" y1="37592" x2="48293" y2="37592"/>
                        <a14:foregroundMark x1="73902" y1="37885" x2="73902" y2="37885"/>
                        <a14:foregroundMark x1="52439" y1="69604" x2="52439" y2="69604"/>
                        <a14:foregroundMark x1="22683" y1="41703" x2="22683" y2="41703"/>
                        <a14:foregroundMark x1="17561" y1="70778" x2="17561" y2="70778"/>
                        <a14:backgroundMark x1="37073" y1="21733" x2="37561" y2="62261"/>
                        <a14:backgroundMark x1="37561" y1="62261" x2="39756" y2="65345"/>
                        <a14:backgroundMark x1="32683" y1="32159" x2="32683" y2="321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27" t="20245" r="62481" b="16905"/>
          <a:stretch/>
        </p:blipFill>
        <p:spPr bwMode="auto">
          <a:xfrm>
            <a:off x="10789470" y="102180"/>
            <a:ext cx="1395731" cy="2188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5">
            <a:extLst>
              <a:ext uri="{FF2B5EF4-FFF2-40B4-BE49-F238E27FC236}">
                <a16:creationId xmlns:a16="http://schemas.microsoft.com/office/drawing/2014/main" id="{76BFDC1D-6E24-4408-8203-CA62E1B8A6D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5140" b="92805" l="2073" r="91707">
                        <a14:foregroundMark x1="22439" y1="41116" x2="22439" y2="41116"/>
                        <a14:foregroundMark x1="47073" y1="34655" x2="47073" y2="34655"/>
                        <a14:foregroundMark x1="48293" y1="37592" x2="48293" y2="37592"/>
                        <a14:foregroundMark x1="73902" y1="37885" x2="73902" y2="37885"/>
                        <a14:foregroundMark x1="22683" y1="41703" x2="22683" y2="41703"/>
                        <a14:foregroundMark x1="58659" y1="31131" x2="58659" y2="31131"/>
                        <a14:foregroundMark x1="55854" y1="30543" x2="55854" y2="30543"/>
                        <a14:foregroundMark x1="72683" y1="38473" x2="72683" y2="38473"/>
                        <a14:backgroundMark x1="54756" y1="21880" x2="59268" y2="23789"/>
                        <a14:backgroundMark x1="55732" y1="33627" x2="57195" y2="45374"/>
                        <a14:backgroundMark x1="57195" y1="45374" x2="55488" y2="58003"/>
                        <a14:backgroundMark x1="55488" y1="58003" x2="55976" y2="61087"/>
                        <a14:backgroundMark x1="55732" y1="19530" x2="53902" y2="29075"/>
                        <a14:backgroundMark x1="50732" y1="64611" x2="57195" y2="79442"/>
                        <a14:backgroundMark x1="57195" y1="79442" x2="57317" y2="79589"/>
                        <a14:backgroundMark x1="60610" y1="50073" x2="60000" y2="5477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456" t="15050" r="11096" b="22101"/>
          <a:stretch/>
        </p:blipFill>
        <p:spPr bwMode="auto">
          <a:xfrm flipH="1">
            <a:off x="4874579" y="3179951"/>
            <a:ext cx="2257569" cy="37854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4B7AE9D-6604-48F7-BE19-14BCE7A6AACA}"/>
              </a:ext>
            </a:extLst>
          </p:cNvPr>
          <p:cNvSpPr txBox="1"/>
          <p:nvPr/>
        </p:nvSpPr>
        <p:spPr>
          <a:xfrm>
            <a:off x="4868655" y="975161"/>
            <a:ext cx="322801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000" b="1">
                <a:solidFill>
                  <a:srgbClr val="D88F0E"/>
                </a:solidFill>
                <a:latin typeface="Times New Roman" pitchFamily="18" charset="0"/>
                <a:cs typeface="Times New Roman" pitchFamily="18" charset="0"/>
              </a:rPr>
              <a:t>Gia đình bạn gồm có những ai?</a:t>
            </a:r>
            <a:endParaRPr lang="en-US" sz="4000" b="1" dirty="0">
              <a:solidFill>
                <a:srgbClr val="D88F0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C1C77CB1-85AF-4E2C-A3F2-56866D95B623}"/>
              </a:ext>
            </a:extLst>
          </p:cNvPr>
          <p:cNvPicPr>
            <a:picLocks noChangeAspect="1"/>
          </p:cNvPicPr>
          <p:nvPr/>
        </p:nvPicPr>
        <p:blipFill>
          <a:blip r:embed="rId1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2467" y="5637602"/>
            <a:ext cx="1790111" cy="1295400"/>
          </a:xfrm>
          <a:prstGeom prst="rect">
            <a:avLst/>
          </a:prstGeom>
        </p:spPr>
      </p:pic>
      <p:sp>
        <p:nvSpPr>
          <p:cNvPr id="42" name="TextBox 68">
            <a:extLst>
              <a:ext uri="{FF2B5EF4-FFF2-40B4-BE49-F238E27FC236}">
                <a16:creationId xmlns:a16="http://schemas.microsoft.com/office/drawing/2014/main" id="{FE2F5821-7453-4B8C-96F9-C8D1DC514DC4}"/>
              </a:ext>
            </a:extLst>
          </p:cNvPr>
          <p:cNvSpPr txBox="1">
            <a:spLocks/>
          </p:cNvSpPr>
          <p:nvPr/>
        </p:nvSpPr>
        <p:spPr>
          <a:xfrm>
            <a:off x="7960495" y="2482951"/>
            <a:ext cx="3816106" cy="3175963"/>
          </a:xfrm>
          <a:prstGeom prst="rect">
            <a:avLst/>
          </a:prstGeom>
          <a:noFill/>
        </p:spPr>
        <p:txBody>
          <a:bodyPr vert="horz" wrap="square" lIns="0" tIns="72000" rIns="0" bIns="0" anchor="t" anchorCtr="1">
            <a:noAutofit/>
          </a:bodyPr>
          <a:lstStyle/>
          <a:p>
            <a:pPr algn="just">
              <a:lnSpc>
                <a:spcPct val="120000"/>
              </a:lnSpc>
            </a:pPr>
            <a:r>
              <a:rPr lang="vi-VN" altLang="vi-VN" sz="3600" b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Nhờ có sự sinh sản mà các thế hệ trong mỗi gia đình, dòng họ được duy trì kế tiếp nhau.</a:t>
            </a:r>
            <a:endParaRPr lang="zh-CN" altLang="en-US" sz="3600" b="1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9682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3" grpId="0"/>
      <p:bldP spid="13" grpId="1"/>
      <p:bldP spid="4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57CBE239-2935-4887-9E4C-19391FD916E1}"/>
              </a:ext>
            </a:extLst>
          </p:cNvPr>
          <p:cNvGrpSpPr/>
          <p:nvPr/>
        </p:nvGrpSpPr>
        <p:grpSpPr>
          <a:xfrm>
            <a:off x="-35532" y="0"/>
            <a:ext cx="12260980" cy="6865290"/>
            <a:chOff x="-35532" y="0"/>
            <a:chExt cx="12260980" cy="6865290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5E60B61F-2E76-4CB7-9FF4-7DF30D294D9F}"/>
                </a:ext>
              </a:extLst>
            </p:cNvPr>
            <p:cNvSpPr/>
            <p:nvPr/>
          </p:nvSpPr>
          <p:spPr>
            <a:xfrm>
              <a:off x="8290" y="0"/>
              <a:ext cx="12192000" cy="6858000"/>
            </a:xfrm>
            <a:custGeom>
              <a:avLst/>
              <a:gdLst>
                <a:gd name="connsiteX0" fmla="*/ 6096000 w 12192000"/>
                <a:gd name="connsiteY0" fmla="*/ 657225 h 6858000"/>
                <a:gd name="connsiteX1" fmla="*/ 3324225 w 12192000"/>
                <a:gd name="connsiteY1" fmla="*/ 3429000 h 6858000"/>
                <a:gd name="connsiteX2" fmla="*/ 6096000 w 12192000"/>
                <a:gd name="connsiteY2" fmla="*/ 6200775 h 6858000"/>
                <a:gd name="connsiteX3" fmla="*/ 8867775 w 12192000"/>
                <a:gd name="connsiteY3" fmla="*/ 3429000 h 6858000"/>
                <a:gd name="connsiteX4" fmla="*/ 0 w 12192000"/>
                <a:gd name="connsiteY4" fmla="*/ 0 h 6858000"/>
                <a:gd name="connsiteX5" fmla="*/ 12192000 w 12192000"/>
                <a:gd name="connsiteY5" fmla="*/ 0 h 6858000"/>
                <a:gd name="connsiteX6" fmla="*/ 12192000 w 12192000"/>
                <a:gd name="connsiteY6" fmla="*/ 6858000 h 6858000"/>
                <a:gd name="connsiteX7" fmla="*/ 0 w 12192000"/>
                <a:gd name="connsiteY7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92000" h="6858000">
                  <a:moveTo>
                    <a:pt x="6096000" y="657225"/>
                  </a:moveTo>
                  <a:lnTo>
                    <a:pt x="3324225" y="3429000"/>
                  </a:lnTo>
                  <a:lnTo>
                    <a:pt x="6096000" y="6200775"/>
                  </a:lnTo>
                  <a:lnTo>
                    <a:pt x="8867775" y="3429000"/>
                  </a:lnTo>
                  <a:close/>
                  <a:moveTo>
                    <a:pt x="0" y="0"/>
                  </a:moveTo>
                  <a:lnTo>
                    <a:pt x="12192000" y="0"/>
                  </a:lnTo>
                  <a:lnTo>
                    <a:pt x="12192000" y="6858000"/>
                  </a:lnTo>
                  <a:lnTo>
                    <a:pt x="0" y="6858000"/>
                  </a:lnTo>
                  <a:close/>
                </a:path>
              </a:pathLst>
            </a:custGeom>
            <a:gradFill flip="none" rotWithShape="1">
              <a:gsLst>
                <a:gs pos="2000">
                  <a:schemeClr val="accent4">
                    <a:lumMod val="45000"/>
                    <a:lumOff val="55000"/>
                    <a:alpha val="36000"/>
                  </a:schemeClr>
                </a:gs>
                <a:gs pos="100000">
                  <a:srgbClr val="FFC000"/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2" name="Diamond 11">
              <a:extLst>
                <a:ext uri="{FF2B5EF4-FFF2-40B4-BE49-F238E27FC236}">
                  <a16:creationId xmlns:a16="http://schemas.microsoft.com/office/drawing/2014/main" id="{6175F715-DCC8-44C5-9535-DE073774C51A}"/>
                </a:ext>
              </a:extLst>
            </p:cNvPr>
            <p:cNvSpPr/>
            <p:nvPr/>
          </p:nvSpPr>
          <p:spPr>
            <a:xfrm>
              <a:off x="-35532" y="827223"/>
              <a:ext cx="5160191" cy="5203554"/>
            </a:xfrm>
            <a:prstGeom prst="diamond">
              <a:avLst/>
            </a:prstGeom>
            <a:solidFill>
              <a:srgbClr val="FFFFFF">
                <a:alpha val="36000"/>
              </a:srgbClr>
            </a:solidFill>
            <a:ln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Diamond 12">
              <a:extLst>
                <a:ext uri="{FF2B5EF4-FFF2-40B4-BE49-F238E27FC236}">
                  <a16:creationId xmlns:a16="http://schemas.microsoft.com/office/drawing/2014/main" id="{DC658627-58F8-4889-AA97-E52D338F6FBA}"/>
                </a:ext>
              </a:extLst>
            </p:cNvPr>
            <p:cNvSpPr/>
            <p:nvPr/>
          </p:nvSpPr>
          <p:spPr>
            <a:xfrm>
              <a:off x="7065257" y="827223"/>
              <a:ext cx="5160191" cy="5203554"/>
            </a:xfrm>
            <a:prstGeom prst="diamond">
              <a:avLst/>
            </a:prstGeom>
            <a:solidFill>
              <a:srgbClr val="FFFFFF">
                <a:alpha val="36000"/>
              </a:srgbClr>
            </a:solidFill>
            <a:ln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Diamond 13">
              <a:extLst>
                <a:ext uri="{FF2B5EF4-FFF2-40B4-BE49-F238E27FC236}">
                  <a16:creationId xmlns:a16="http://schemas.microsoft.com/office/drawing/2014/main" id="{8A2C7714-A5DE-4310-8AED-4B0B3B4B00FA}"/>
                </a:ext>
              </a:extLst>
            </p:cNvPr>
            <p:cNvSpPr/>
            <p:nvPr/>
          </p:nvSpPr>
          <p:spPr>
            <a:xfrm>
              <a:off x="2695575" y="0"/>
              <a:ext cx="6800850" cy="6858000"/>
            </a:xfrm>
            <a:prstGeom prst="diamond">
              <a:avLst/>
            </a:prstGeom>
            <a:solidFill>
              <a:srgbClr val="FFFFFF">
                <a:alpha val="36000"/>
              </a:srgbClr>
            </a:solidFill>
            <a:ln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4790E166-E134-4C33-A994-53B2D73A8EB6}"/>
                </a:ext>
              </a:extLst>
            </p:cNvPr>
            <p:cNvGrpSpPr/>
            <p:nvPr/>
          </p:nvGrpSpPr>
          <p:grpSpPr>
            <a:xfrm>
              <a:off x="7278260" y="1690255"/>
              <a:ext cx="1941946" cy="3477490"/>
              <a:chOff x="7278260" y="1690255"/>
              <a:chExt cx="1941946" cy="3477490"/>
            </a:xfrm>
          </p:grpSpPr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id="{7C779DDB-B226-4E23-AA3A-4C8ACFD0999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278260" y="3429000"/>
                <a:ext cx="1738745" cy="1738745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0" name="Group 39">
                <a:extLst>
                  <a:ext uri="{FF2B5EF4-FFF2-40B4-BE49-F238E27FC236}">
                    <a16:creationId xmlns:a16="http://schemas.microsoft.com/office/drawing/2014/main" id="{FA46C9D4-60C1-407E-B079-762FABAB0297}"/>
                  </a:ext>
                </a:extLst>
              </p:cNvPr>
              <p:cNvGrpSpPr/>
              <p:nvPr/>
            </p:nvGrpSpPr>
            <p:grpSpPr>
              <a:xfrm>
                <a:off x="7278261" y="1690255"/>
                <a:ext cx="1941945" cy="3477490"/>
                <a:chOff x="7278261" y="1690255"/>
                <a:chExt cx="1941945" cy="3477490"/>
              </a:xfrm>
            </p:grpSpPr>
            <p:cxnSp>
              <p:nvCxnSpPr>
                <p:cNvPr id="41" name="Straight Connector 40">
                  <a:extLst>
                    <a:ext uri="{FF2B5EF4-FFF2-40B4-BE49-F238E27FC236}">
                      <a16:creationId xmlns:a16="http://schemas.microsoft.com/office/drawing/2014/main" id="{FE883D02-B12A-4169-96A0-D0138AD1802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278261" y="1690255"/>
                  <a:ext cx="1738745" cy="1738745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41">
                  <a:extLst>
                    <a:ext uri="{FF2B5EF4-FFF2-40B4-BE49-F238E27FC236}">
                      <a16:creationId xmlns:a16="http://schemas.microsoft.com/office/drawing/2014/main" id="{AFFC8D9F-AFD8-4163-B24D-0E54C080A3B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481461" y="1690255"/>
                  <a:ext cx="1738745" cy="1738745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Straight Connector 42">
                  <a:extLst>
                    <a:ext uri="{FF2B5EF4-FFF2-40B4-BE49-F238E27FC236}">
                      <a16:creationId xmlns:a16="http://schemas.microsoft.com/office/drawing/2014/main" id="{255C07BD-2C97-49CD-A7CA-D7A4C29B71E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7481460" y="3429000"/>
                  <a:ext cx="1738745" cy="1738745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91F94AB0-FC12-41F0-8BED-AC8DFF1FAF55}"/>
                </a:ext>
              </a:extLst>
            </p:cNvPr>
            <p:cNvGrpSpPr/>
            <p:nvPr/>
          </p:nvGrpSpPr>
          <p:grpSpPr>
            <a:xfrm flipH="1">
              <a:off x="2971794" y="1690255"/>
              <a:ext cx="1941946" cy="3477490"/>
              <a:chOff x="7278260" y="1690255"/>
              <a:chExt cx="1941946" cy="3477490"/>
            </a:xfrm>
          </p:grpSpPr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id="{A098D59F-B25E-45F0-A5CD-2505EFB271B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278260" y="3429000"/>
                <a:ext cx="1738745" cy="1738745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5" name="Group 34">
                <a:extLst>
                  <a:ext uri="{FF2B5EF4-FFF2-40B4-BE49-F238E27FC236}">
                    <a16:creationId xmlns:a16="http://schemas.microsoft.com/office/drawing/2014/main" id="{5828E858-A3D3-4CB6-A236-F38C7E2F6E17}"/>
                  </a:ext>
                </a:extLst>
              </p:cNvPr>
              <p:cNvGrpSpPr/>
              <p:nvPr/>
            </p:nvGrpSpPr>
            <p:grpSpPr>
              <a:xfrm>
                <a:off x="7278261" y="1690255"/>
                <a:ext cx="1941945" cy="3477490"/>
                <a:chOff x="7278261" y="1690255"/>
                <a:chExt cx="1941945" cy="3477490"/>
              </a:xfrm>
            </p:grpSpPr>
            <p:cxnSp>
              <p:nvCxnSpPr>
                <p:cNvPr id="36" name="Straight Connector 35">
                  <a:extLst>
                    <a:ext uri="{FF2B5EF4-FFF2-40B4-BE49-F238E27FC236}">
                      <a16:creationId xmlns:a16="http://schemas.microsoft.com/office/drawing/2014/main" id="{ACDCBC23-1305-467E-A082-EBA08F4E91A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278261" y="1690255"/>
                  <a:ext cx="1738745" cy="1738745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Straight Connector 36">
                  <a:extLst>
                    <a:ext uri="{FF2B5EF4-FFF2-40B4-BE49-F238E27FC236}">
                      <a16:creationId xmlns:a16="http://schemas.microsoft.com/office/drawing/2014/main" id="{0077FCE6-ABA7-46B8-90C0-DF5AD2D7472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481461" y="1690255"/>
                  <a:ext cx="1738745" cy="1738745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37">
                  <a:extLst>
                    <a:ext uri="{FF2B5EF4-FFF2-40B4-BE49-F238E27FC236}">
                      <a16:creationId xmlns:a16="http://schemas.microsoft.com/office/drawing/2014/main" id="{87E6A3AE-6A38-4D61-A49B-384DAEAD443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7481460" y="3429000"/>
                  <a:ext cx="1738745" cy="1738745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17" name="Diamond 16">
              <a:extLst>
                <a:ext uri="{FF2B5EF4-FFF2-40B4-BE49-F238E27FC236}">
                  <a16:creationId xmlns:a16="http://schemas.microsoft.com/office/drawing/2014/main" id="{3A4B6D31-0342-4D58-86D1-BC93573ACC08}"/>
                </a:ext>
              </a:extLst>
            </p:cNvPr>
            <p:cNvSpPr/>
            <p:nvPr/>
          </p:nvSpPr>
          <p:spPr>
            <a:xfrm>
              <a:off x="4521200" y="1104900"/>
              <a:ext cx="493023" cy="493023"/>
            </a:xfrm>
            <a:prstGeom prst="diamond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Diamond 17">
              <a:extLst>
                <a:ext uri="{FF2B5EF4-FFF2-40B4-BE49-F238E27FC236}">
                  <a16:creationId xmlns:a16="http://schemas.microsoft.com/office/drawing/2014/main" id="{6672A80A-13D2-45BC-B1B8-82E9933C8BED}"/>
                </a:ext>
              </a:extLst>
            </p:cNvPr>
            <p:cNvSpPr/>
            <p:nvPr/>
          </p:nvSpPr>
          <p:spPr>
            <a:xfrm rot="19595999">
              <a:off x="4174206" y="4828901"/>
              <a:ext cx="493023" cy="493023"/>
            </a:xfrm>
            <a:prstGeom prst="diamon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Diamond 18">
              <a:extLst>
                <a:ext uri="{FF2B5EF4-FFF2-40B4-BE49-F238E27FC236}">
                  <a16:creationId xmlns:a16="http://schemas.microsoft.com/office/drawing/2014/main" id="{58E8FBEB-188B-4A7C-9F44-03C2E5928BA0}"/>
                </a:ext>
              </a:extLst>
            </p:cNvPr>
            <p:cNvSpPr/>
            <p:nvPr/>
          </p:nvSpPr>
          <p:spPr>
            <a:xfrm rot="2774923">
              <a:off x="6428548" y="5496765"/>
              <a:ext cx="493023" cy="493023"/>
            </a:xfrm>
            <a:prstGeom prst="diamon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Diamond 19">
              <a:extLst>
                <a:ext uri="{FF2B5EF4-FFF2-40B4-BE49-F238E27FC236}">
                  <a16:creationId xmlns:a16="http://schemas.microsoft.com/office/drawing/2014/main" id="{468FBDBF-4EAC-41E3-B0EA-B6DA062A7368}"/>
                </a:ext>
              </a:extLst>
            </p:cNvPr>
            <p:cNvSpPr/>
            <p:nvPr/>
          </p:nvSpPr>
          <p:spPr>
            <a:xfrm>
              <a:off x="8188430" y="2059201"/>
              <a:ext cx="493023" cy="493023"/>
            </a:xfrm>
            <a:prstGeom prst="diamond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Diamond 20">
              <a:extLst>
                <a:ext uri="{FF2B5EF4-FFF2-40B4-BE49-F238E27FC236}">
                  <a16:creationId xmlns:a16="http://schemas.microsoft.com/office/drawing/2014/main" id="{ED2E9941-6182-4C9A-B681-05E7B0CC0F9E}"/>
                </a:ext>
              </a:extLst>
            </p:cNvPr>
            <p:cNvSpPr/>
            <p:nvPr/>
          </p:nvSpPr>
          <p:spPr>
            <a:xfrm>
              <a:off x="3032483" y="4270008"/>
              <a:ext cx="493023" cy="493023"/>
            </a:xfrm>
            <a:prstGeom prst="diamon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B2581F46-21A6-4164-B156-55698F651B86}"/>
                </a:ext>
              </a:extLst>
            </p:cNvPr>
            <p:cNvSpPr/>
            <p:nvPr/>
          </p:nvSpPr>
          <p:spPr>
            <a:xfrm>
              <a:off x="6785236" y="640742"/>
              <a:ext cx="493023" cy="49302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5CCCE22B-AF8B-4015-ABAC-44FD7C211964}"/>
                </a:ext>
              </a:extLst>
            </p:cNvPr>
            <p:cNvSpPr/>
            <p:nvPr/>
          </p:nvSpPr>
          <p:spPr>
            <a:xfrm>
              <a:off x="7278259" y="4338644"/>
              <a:ext cx="547212" cy="5472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55AFCEE5-6EE4-438F-BD2F-7D1970F8C077}"/>
                </a:ext>
              </a:extLst>
            </p:cNvPr>
            <p:cNvSpPr/>
            <p:nvPr/>
          </p:nvSpPr>
          <p:spPr>
            <a:xfrm>
              <a:off x="3141546" y="2559627"/>
              <a:ext cx="493719" cy="493719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D8BE6C3C-EA5C-4276-AB91-9F0AD5C976D5}"/>
                </a:ext>
              </a:extLst>
            </p:cNvPr>
            <p:cNvSpPr/>
            <p:nvPr/>
          </p:nvSpPr>
          <p:spPr>
            <a:xfrm>
              <a:off x="5017392" y="5075412"/>
              <a:ext cx="493719" cy="493719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Diamond 25">
              <a:extLst>
                <a:ext uri="{FF2B5EF4-FFF2-40B4-BE49-F238E27FC236}">
                  <a16:creationId xmlns:a16="http://schemas.microsoft.com/office/drawing/2014/main" id="{0338FC9A-5DA5-4BC6-AA43-87957F525971}"/>
                </a:ext>
              </a:extLst>
            </p:cNvPr>
            <p:cNvSpPr/>
            <p:nvPr/>
          </p:nvSpPr>
          <p:spPr>
            <a:xfrm>
              <a:off x="1" y="0"/>
              <a:ext cx="3589576" cy="3886200"/>
            </a:xfrm>
            <a:prstGeom prst="diamond">
              <a:avLst/>
            </a:prstGeom>
            <a:solidFill>
              <a:srgbClr val="FFFFFF">
                <a:alpha val="36000"/>
              </a:srgbClr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Diamond 26">
              <a:extLst>
                <a:ext uri="{FF2B5EF4-FFF2-40B4-BE49-F238E27FC236}">
                  <a16:creationId xmlns:a16="http://schemas.microsoft.com/office/drawing/2014/main" id="{B7BE6C54-C371-42CB-A1FB-DF77284438B7}"/>
                </a:ext>
              </a:extLst>
            </p:cNvPr>
            <p:cNvSpPr/>
            <p:nvPr/>
          </p:nvSpPr>
          <p:spPr>
            <a:xfrm>
              <a:off x="1" y="2979090"/>
              <a:ext cx="3589576" cy="3886200"/>
            </a:xfrm>
            <a:prstGeom prst="diamond">
              <a:avLst/>
            </a:prstGeom>
            <a:solidFill>
              <a:srgbClr val="FFFFFF">
                <a:alpha val="36000"/>
              </a:srgbClr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Diamond 27">
              <a:extLst>
                <a:ext uri="{FF2B5EF4-FFF2-40B4-BE49-F238E27FC236}">
                  <a16:creationId xmlns:a16="http://schemas.microsoft.com/office/drawing/2014/main" id="{D5600E57-35FC-4A09-842D-2A0D9E5FA4F8}"/>
                </a:ext>
              </a:extLst>
            </p:cNvPr>
            <p:cNvSpPr/>
            <p:nvPr/>
          </p:nvSpPr>
          <p:spPr>
            <a:xfrm>
              <a:off x="8526223" y="0"/>
              <a:ext cx="3665777" cy="3886200"/>
            </a:xfrm>
            <a:prstGeom prst="diamond">
              <a:avLst/>
            </a:prstGeom>
            <a:solidFill>
              <a:srgbClr val="FFFFFF">
                <a:alpha val="36000"/>
              </a:srgbClr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Diamond 28">
              <a:extLst>
                <a:ext uri="{FF2B5EF4-FFF2-40B4-BE49-F238E27FC236}">
                  <a16:creationId xmlns:a16="http://schemas.microsoft.com/office/drawing/2014/main" id="{95CCC2E8-2ACB-421A-A0DD-4E183D9BD2CE}"/>
                </a:ext>
              </a:extLst>
            </p:cNvPr>
            <p:cNvSpPr/>
            <p:nvPr/>
          </p:nvSpPr>
          <p:spPr>
            <a:xfrm>
              <a:off x="8526223" y="2979090"/>
              <a:ext cx="3665777" cy="3886200"/>
            </a:xfrm>
            <a:prstGeom prst="diamond">
              <a:avLst/>
            </a:prstGeom>
            <a:solidFill>
              <a:srgbClr val="FFFFFF">
                <a:alpha val="36000"/>
              </a:srgbClr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Diamond 29">
              <a:extLst>
                <a:ext uri="{FF2B5EF4-FFF2-40B4-BE49-F238E27FC236}">
                  <a16:creationId xmlns:a16="http://schemas.microsoft.com/office/drawing/2014/main" id="{D57354F4-3A52-4D04-AB18-586409E6C206}"/>
                </a:ext>
              </a:extLst>
            </p:cNvPr>
            <p:cNvSpPr/>
            <p:nvPr/>
          </p:nvSpPr>
          <p:spPr>
            <a:xfrm rot="16200000">
              <a:off x="4066310" y="5687165"/>
              <a:ext cx="1131407" cy="1175014"/>
            </a:xfrm>
            <a:prstGeom prst="diamond">
              <a:avLst/>
            </a:prstGeom>
            <a:solidFill>
              <a:srgbClr val="FFFFFF">
                <a:alpha val="36000"/>
              </a:srgbClr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Diamond 30">
              <a:extLst>
                <a:ext uri="{FF2B5EF4-FFF2-40B4-BE49-F238E27FC236}">
                  <a16:creationId xmlns:a16="http://schemas.microsoft.com/office/drawing/2014/main" id="{30E46F57-58B7-46BE-BC5E-ACF87E797680}"/>
                </a:ext>
              </a:extLst>
            </p:cNvPr>
            <p:cNvSpPr/>
            <p:nvPr/>
          </p:nvSpPr>
          <p:spPr>
            <a:xfrm rot="16200000">
              <a:off x="7045401" y="5687166"/>
              <a:ext cx="1131406" cy="1175013"/>
            </a:xfrm>
            <a:prstGeom prst="diamond">
              <a:avLst/>
            </a:prstGeom>
            <a:solidFill>
              <a:srgbClr val="FFFFFF">
                <a:alpha val="36000"/>
              </a:srgbClr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Diamond 31">
              <a:extLst>
                <a:ext uri="{FF2B5EF4-FFF2-40B4-BE49-F238E27FC236}">
                  <a16:creationId xmlns:a16="http://schemas.microsoft.com/office/drawing/2014/main" id="{5E48F760-C58B-4F36-A0DD-F87FF0A783BE}"/>
                </a:ext>
              </a:extLst>
            </p:cNvPr>
            <p:cNvSpPr/>
            <p:nvPr/>
          </p:nvSpPr>
          <p:spPr>
            <a:xfrm rot="16200000">
              <a:off x="4066311" y="13289"/>
              <a:ext cx="1131407" cy="1175014"/>
            </a:xfrm>
            <a:prstGeom prst="diamond">
              <a:avLst/>
            </a:prstGeom>
            <a:solidFill>
              <a:srgbClr val="FFFFFF">
                <a:alpha val="36000"/>
              </a:srgbClr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Diamond 32">
              <a:extLst>
                <a:ext uri="{FF2B5EF4-FFF2-40B4-BE49-F238E27FC236}">
                  <a16:creationId xmlns:a16="http://schemas.microsoft.com/office/drawing/2014/main" id="{9EC74607-C534-41D9-B80C-0A00F548AC75}"/>
                </a:ext>
              </a:extLst>
            </p:cNvPr>
            <p:cNvSpPr/>
            <p:nvPr/>
          </p:nvSpPr>
          <p:spPr>
            <a:xfrm rot="16200000">
              <a:off x="7045402" y="13290"/>
              <a:ext cx="1131406" cy="1175013"/>
            </a:xfrm>
            <a:prstGeom prst="diamond">
              <a:avLst/>
            </a:prstGeom>
            <a:solidFill>
              <a:srgbClr val="FFFFFF">
                <a:alpha val="36000"/>
              </a:srgbClr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4" name="Picture 43">
            <a:extLst>
              <a:ext uri="{FF2B5EF4-FFF2-40B4-BE49-F238E27FC236}">
                <a16:creationId xmlns:a16="http://schemas.microsoft.com/office/drawing/2014/main" id="{F0001B2A-39EA-49C3-A1E7-8FA1FF0D347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1" t="28010" r="42314" b="11095"/>
          <a:stretch/>
        </p:blipFill>
        <p:spPr>
          <a:xfrm rot="21413935">
            <a:off x="4568702" y="1444964"/>
            <a:ext cx="5828886" cy="577329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7C8011B-6620-4827-96EE-00D63D4A99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4616" y="1095464"/>
            <a:ext cx="3120440" cy="5759280"/>
          </a:xfrm>
          <a:prstGeom prst="rect">
            <a:avLst/>
          </a:prstGeom>
        </p:spPr>
      </p:pic>
      <p:sp>
        <p:nvSpPr>
          <p:cNvPr id="52" name="TextBox 51">
            <a:extLst>
              <a:ext uri="{FF2B5EF4-FFF2-40B4-BE49-F238E27FC236}">
                <a16:creationId xmlns:a16="http://schemas.microsoft.com/office/drawing/2014/main" id="{9BEA20EB-AA5A-417D-9A31-C373A17B30F6}"/>
              </a:ext>
            </a:extLst>
          </p:cNvPr>
          <p:cNvSpPr txBox="1"/>
          <p:nvPr/>
        </p:nvSpPr>
        <p:spPr>
          <a:xfrm>
            <a:off x="2032958" y="0"/>
            <a:ext cx="8126084" cy="1408569"/>
          </a:xfrm>
          <a:prstGeom prst="ellipseRibbon">
            <a:avLst/>
          </a:prstGeom>
          <a:solidFill>
            <a:schemeClr val="bg2">
              <a:lumMod val="5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6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 DUNG</a:t>
            </a:r>
          </a:p>
        </p:txBody>
      </p:sp>
      <p:pic>
        <p:nvPicPr>
          <p:cNvPr id="50" name="图片 1">
            <a:extLst>
              <a:ext uri="{FF2B5EF4-FFF2-40B4-BE49-F238E27FC236}">
                <a16:creationId xmlns:a16="http://schemas.microsoft.com/office/drawing/2014/main" id="{7B2E129B-C08B-473D-85CA-FCE9BAE79D3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40" y="55420"/>
            <a:ext cx="1970073" cy="2050970"/>
          </a:xfrm>
          <a:prstGeom prst="rect">
            <a:avLst/>
          </a:prstGeom>
        </p:spPr>
      </p:pic>
      <p:pic>
        <p:nvPicPr>
          <p:cNvPr id="51" name="图片 11">
            <a:extLst>
              <a:ext uri="{FF2B5EF4-FFF2-40B4-BE49-F238E27FC236}">
                <a16:creationId xmlns:a16="http://schemas.microsoft.com/office/drawing/2014/main" id="{FADF12FF-1754-4FC1-94E6-A8C1A827B27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98" t="16474" r="24593" b="27005"/>
          <a:stretch/>
        </p:blipFill>
        <p:spPr>
          <a:xfrm flipH="1">
            <a:off x="10428048" y="-207227"/>
            <a:ext cx="1754540" cy="2590801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0B8B8D14-6FAE-4934-9FC4-0070620E065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187" t="855" r="2019" b="1"/>
          <a:stretch/>
        </p:blipFill>
        <p:spPr>
          <a:xfrm>
            <a:off x="399852" y="-6087"/>
            <a:ext cx="4990637" cy="7037549"/>
          </a:xfrm>
          <a:prstGeom prst="rect">
            <a:avLst/>
          </a:prstGeom>
        </p:spPr>
      </p:pic>
      <p:sp>
        <p:nvSpPr>
          <p:cNvPr id="54" name="TextBox 68">
            <a:extLst>
              <a:ext uri="{FF2B5EF4-FFF2-40B4-BE49-F238E27FC236}">
                <a16:creationId xmlns:a16="http://schemas.microsoft.com/office/drawing/2014/main" id="{373C2839-28C8-47BB-ADEE-B291728AB7B3}"/>
              </a:ext>
            </a:extLst>
          </p:cNvPr>
          <p:cNvSpPr txBox="1">
            <a:spLocks/>
          </p:cNvSpPr>
          <p:nvPr/>
        </p:nvSpPr>
        <p:spPr>
          <a:xfrm>
            <a:off x="1143000" y="2514600"/>
            <a:ext cx="2429600" cy="3903655"/>
          </a:xfrm>
          <a:prstGeom prst="rect">
            <a:avLst/>
          </a:prstGeom>
          <a:noFill/>
        </p:spPr>
        <p:txBody>
          <a:bodyPr vert="horz" wrap="square" lIns="0" tIns="72000" rIns="0" bIns="0" anchor="t" anchorCtr="1">
            <a:normAutofit lnSpcReduction="10000"/>
          </a:bodyPr>
          <a:lstStyle/>
          <a:p>
            <a:pPr algn="just">
              <a:lnSpc>
                <a:spcPct val="120000"/>
              </a:lnSpc>
            </a:pPr>
            <a:r>
              <a:rPr lang="vi-VN" altLang="vi-VN" sz="3200">
                <a:latin typeface="Times New Roman" panose="02020603050405020304" pitchFamily="18" charset="0"/>
                <a:cs typeface="Times New Roman" panose="02020603050405020304" pitchFamily="18" charset="0"/>
              </a:rPr>
              <a:t>Mọi trẻ em đều do bố, mẹ sinh ra và có những đặc điểm giống với bố, mẹ của mình.</a:t>
            </a:r>
            <a:endParaRPr lang="zh-CN" altLang="en-US" sz="3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5" name="TextBox 68">
            <a:extLst>
              <a:ext uri="{FF2B5EF4-FFF2-40B4-BE49-F238E27FC236}">
                <a16:creationId xmlns:a16="http://schemas.microsoft.com/office/drawing/2014/main" id="{3CB988D9-3D64-417E-A0F2-275BAFFBBAE6}"/>
              </a:ext>
            </a:extLst>
          </p:cNvPr>
          <p:cNvSpPr txBox="1">
            <a:spLocks/>
          </p:cNvSpPr>
          <p:nvPr/>
        </p:nvSpPr>
        <p:spPr>
          <a:xfrm>
            <a:off x="6576802" y="2717050"/>
            <a:ext cx="3374552" cy="3909243"/>
          </a:xfrm>
          <a:prstGeom prst="rect">
            <a:avLst/>
          </a:prstGeom>
          <a:noFill/>
        </p:spPr>
        <p:txBody>
          <a:bodyPr vert="horz" wrap="square" lIns="0" tIns="72000" rIns="0" bIns="0" anchor="t" anchorCtr="1">
            <a:noAutofit/>
          </a:bodyPr>
          <a:lstStyle/>
          <a:p>
            <a:pPr algn="just">
              <a:lnSpc>
                <a:spcPct val="120000"/>
              </a:lnSpc>
            </a:pPr>
            <a:r>
              <a:rPr lang="vi-VN" altLang="vi-VN" sz="3300">
                <a:latin typeface="Times New Roman" panose="02020603050405020304" pitchFamily="18" charset="0"/>
                <a:cs typeface="Times New Roman" panose="02020603050405020304" pitchFamily="18" charset="0"/>
              </a:rPr>
              <a:t>Nhờ có sự sinh sản mà các thế hệ trong mỗi gia đình, dòng họ được duy trì kế tiếp nhau.</a:t>
            </a:r>
            <a:endParaRPr lang="zh-CN" altLang="en-US" sz="33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6953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5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BBD4AF17-3A6B-4BCF-9DB3-CBA6E257C98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6CF8A"/>
              </a:solidFill>
            </a:endParaRPr>
          </a:p>
        </p:txBody>
      </p:sp>
      <p:sp>
        <p:nvSpPr>
          <p:cNvPr id="14" name="Diamond 13">
            <a:extLst>
              <a:ext uri="{FF2B5EF4-FFF2-40B4-BE49-F238E27FC236}">
                <a16:creationId xmlns:a16="http://schemas.microsoft.com/office/drawing/2014/main" id="{FA52912C-0C26-42A3-B4DF-C752D9FC8824}"/>
              </a:ext>
            </a:extLst>
          </p:cNvPr>
          <p:cNvSpPr/>
          <p:nvPr/>
        </p:nvSpPr>
        <p:spPr>
          <a:xfrm>
            <a:off x="-146611" y="-2813611"/>
            <a:ext cx="12485223" cy="12485223"/>
          </a:xfrm>
          <a:prstGeom prst="diamond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Diamond 12">
            <a:extLst>
              <a:ext uri="{FF2B5EF4-FFF2-40B4-BE49-F238E27FC236}">
                <a16:creationId xmlns:a16="http://schemas.microsoft.com/office/drawing/2014/main" id="{8FFE7592-7549-4EA1-8AC6-C6C727E3B8D9}"/>
              </a:ext>
            </a:extLst>
          </p:cNvPr>
          <p:cNvSpPr/>
          <p:nvPr/>
        </p:nvSpPr>
        <p:spPr>
          <a:xfrm>
            <a:off x="468778" y="-2198222"/>
            <a:ext cx="11254445" cy="11254445"/>
          </a:xfrm>
          <a:prstGeom prst="diamond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23E964E-D774-49E0-A449-3254BBDA9A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795" b="94310" l="3229" r="99288">
                        <a14:foregroundMark x1="9734" y1="53825" x2="64767" y2="78451"/>
                        <a14:foregroundMark x1="64767" y1="78451" x2="81909" y2="69963"/>
                        <a14:foregroundMark x1="81909" y1="69963" x2="74786" y2="60914"/>
                        <a14:foregroundMark x1="74786" y1="60914" x2="16619" y2="63526"/>
                        <a14:foregroundMark x1="16619" y1="63526" x2="20655" y2="76026"/>
                        <a14:foregroundMark x1="20655" y1="76026" x2="80532" y2="83955"/>
                        <a14:foregroundMark x1="80532" y1="83955" x2="92355" y2="75280"/>
                        <a14:foregroundMark x1="92355" y1="75280" x2="92070" y2="61194"/>
                        <a14:foregroundMark x1="92070" y1="61194" x2="28395" y2="72668"/>
                        <a14:foregroundMark x1="28395" y1="72668" x2="11159" y2="60354"/>
                        <a14:foregroundMark x1="11159" y1="60354" x2="4891" y2="64366"/>
                        <a14:foregroundMark x1="4891" y1="64366" x2="12915" y2="78078"/>
                        <a14:foregroundMark x1="12915" y1="78078" x2="20085" y2="76119"/>
                        <a14:foregroundMark x1="20085" y1="76119" x2="22887" y2="77052"/>
                        <a14:foregroundMark x1="3276" y1="69590" x2="3276" y2="69590"/>
                        <a14:foregroundMark x1="95204" y1="74907" x2="95204" y2="74907"/>
                        <a14:foregroundMark x1="99288" y1="72108" x2="99288" y2="72108"/>
                        <a14:foregroundMark x1="16097" y1="86287" x2="20988" y2="90205"/>
                        <a14:foregroundMark x1="20988" y1="90205" x2="22032" y2="88340"/>
                        <a14:foregroundMark x1="28727" y1="89552" x2="31481" y2="90205"/>
                        <a14:foregroundMark x1="44729" y1="88619" x2="51045" y2="92910"/>
                        <a14:foregroundMark x1="51045" y1="92910" x2="52612" y2="87873"/>
                        <a14:foregroundMark x1="55888" y1="92071" x2="56505" y2="92257"/>
                        <a14:foregroundMark x1="56743" y1="92257" x2="57455" y2="94123"/>
                        <a14:foregroundMark x1="44634" y1="92724" x2="50332" y2="94310"/>
                        <a14:foregroundMark x1="50332" y1="94310" x2="50570" y2="94123"/>
                        <a14:backgroundMark x1="17236" y1="32276" x2="38746" y2="44030"/>
                        <a14:backgroundMark x1="38746" y1="44030" x2="43637" y2="38153"/>
                        <a14:backgroundMark x1="43637" y1="38153" x2="54891" y2="37407"/>
                        <a14:backgroundMark x1="54891" y1="37407" x2="62108" y2="43657"/>
                        <a14:backgroundMark x1="62108" y1="43657" x2="84710" y2="34701"/>
                        <a14:backgroundMark x1="84710" y1="34701" x2="85043" y2="35354"/>
                        <a14:backgroundMark x1="4986" y1="63899" x2="4986" y2="63899"/>
                        <a14:backgroundMark x1="4843" y1="64086" x2="5081" y2="64272"/>
                        <a14:backgroundMark x1="5318" y1="64552" x2="5318" y2="64552"/>
                      </a14:backgroundRemoval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42995" y="-2539862"/>
            <a:ext cx="9285989" cy="4112808"/>
          </a:xfrm>
          <a:prstGeom prst="rect">
            <a:avLst/>
          </a:prstGeom>
        </p:spPr>
      </p:pic>
      <p:sp>
        <p:nvSpPr>
          <p:cNvPr id="12" name="Diamond 11">
            <a:extLst>
              <a:ext uri="{FF2B5EF4-FFF2-40B4-BE49-F238E27FC236}">
                <a16:creationId xmlns:a16="http://schemas.microsoft.com/office/drawing/2014/main" id="{12940C04-F08B-4DDA-B4C4-5E3F60BFB2A5}"/>
              </a:ext>
            </a:extLst>
          </p:cNvPr>
          <p:cNvSpPr/>
          <p:nvPr/>
        </p:nvSpPr>
        <p:spPr>
          <a:xfrm>
            <a:off x="1699555" y="-967445"/>
            <a:ext cx="8792890" cy="8792890"/>
          </a:xfrm>
          <a:prstGeom prst="diamond">
            <a:avLst/>
          </a:prstGeom>
          <a:solidFill>
            <a:schemeClr val="bg2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loud 5">
            <a:extLst>
              <a:ext uri="{FF2B5EF4-FFF2-40B4-BE49-F238E27FC236}">
                <a16:creationId xmlns:a16="http://schemas.microsoft.com/office/drawing/2014/main" id="{A14027D4-F91F-4590-9FAF-78AD1B6F900F}"/>
              </a:ext>
            </a:extLst>
          </p:cNvPr>
          <p:cNvSpPr/>
          <p:nvPr/>
        </p:nvSpPr>
        <p:spPr>
          <a:xfrm>
            <a:off x="-1066800" y="5504454"/>
            <a:ext cx="2667000" cy="2344146"/>
          </a:xfrm>
          <a:prstGeom prst="cloud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loud 6">
            <a:extLst>
              <a:ext uri="{FF2B5EF4-FFF2-40B4-BE49-F238E27FC236}">
                <a16:creationId xmlns:a16="http://schemas.microsoft.com/office/drawing/2014/main" id="{DD7EDB9B-92AD-41C1-9720-858669DC771B}"/>
              </a:ext>
            </a:extLst>
          </p:cNvPr>
          <p:cNvSpPr/>
          <p:nvPr/>
        </p:nvSpPr>
        <p:spPr>
          <a:xfrm>
            <a:off x="10858500" y="-626658"/>
            <a:ext cx="2667000" cy="2344146"/>
          </a:xfrm>
          <a:prstGeom prst="cloud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图片 34">
            <a:extLst>
              <a:ext uri="{FF2B5EF4-FFF2-40B4-BE49-F238E27FC236}">
                <a16:creationId xmlns:a16="http://schemas.microsoft.com/office/drawing/2014/main" id="{7C15692B-47B1-4E06-884E-C08A51E32C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5971937">
            <a:off x="11350765" y="130319"/>
            <a:ext cx="686785" cy="605557"/>
          </a:xfrm>
          <a:prstGeom prst="rect">
            <a:avLst/>
          </a:prstGeom>
        </p:spPr>
      </p:pic>
      <p:pic>
        <p:nvPicPr>
          <p:cNvPr id="10" name="图片 35">
            <a:extLst>
              <a:ext uri="{FF2B5EF4-FFF2-40B4-BE49-F238E27FC236}">
                <a16:creationId xmlns:a16="http://schemas.microsoft.com/office/drawing/2014/main" id="{20E5C3D0-5E59-4E5A-8233-7E538AA0651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73009" y="-35032"/>
            <a:ext cx="700493" cy="700837"/>
          </a:xfrm>
          <a:prstGeom prst="rect">
            <a:avLst/>
          </a:prstGeom>
        </p:spPr>
      </p:pic>
      <p:sp>
        <p:nvSpPr>
          <p:cNvPr id="11" name="Diamond 10">
            <a:extLst>
              <a:ext uri="{FF2B5EF4-FFF2-40B4-BE49-F238E27FC236}">
                <a16:creationId xmlns:a16="http://schemas.microsoft.com/office/drawing/2014/main" id="{A31F9525-DE8C-40F1-97D7-A3534D54997E}"/>
              </a:ext>
            </a:extLst>
          </p:cNvPr>
          <p:cNvSpPr/>
          <p:nvPr/>
        </p:nvSpPr>
        <p:spPr>
          <a:xfrm>
            <a:off x="2628900" y="-38100"/>
            <a:ext cx="6934200" cy="6934200"/>
          </a:xfrm>
          <a:prstGeom prst="diamond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D466017-D23D-4B3F-91D6-C82D7F1AD2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795" b="94310" l="3229" r="99288">
                        <a14:foregroundMark x1="9734" y1="53825" x2="64767" y2="78451"/>
                        <a14:foregroundMark x1="64767" y1="78451" x2="81909" y2="69963"/>
                        <a14:foregroundMark x1="81909" y1="69963" x2="74786" y2="60914"/>
                        <a14:foregroundMark x1="74786" y1="60914" x2="16619" y2="63526"/>
                        <a14:foregroundMark x1="16619" y1="63526" x2="20655" y2="76026"/>
                        <a14:foregroundMark x1="20655" y1="76026" x2="80532" y2="83955"/>
                        <a14:foregroundMark x1="80532" y1="83955" x2="92355" y2="75280"/>
                        <a14:foregroundMark x1="92355" y1="75280" x2="92070" y2="61194"/>
                        <a14:foregroundMark x1="92070" y1="61194" x2="28395" y2="72668"/>
                        <a14:foregroundMark x1="28395" y1="72668" x2="11159" y2="60354"/>
                        <a14:foregroundMark x1="11159" y1="60354" x2="4891" y2="64366"/>
                        <a14:foregroundMark x1="4891" y1="64366" x2="12915" y2="78078"/>
                        <a14:foregroundMark x1="12915" y1="78078" x2="20085" y2="76119"/>
                        <a14:foregroundMark x1="20085" y1="76119" x2="22887" y2="77052"/>
                        <a14:foregroundMark x1="3276" y1="69590" x2="3276" y2="69590"/>
                        <a14:foregroundMark x1="95204" y1="74907" x2="95204" y2="74907"/>
                        <a14:foregroundMark x1="99288" y1="72108" x2="99288" y2="72108"/>
                        <a14:foregroundMark x1="16097" y1="86287" x2="20988" y2="90205"/>
                        <a14:foregroundMark x1="20988" y1="90205" x2="22032" y2="88340"/>
                        <a14:foregroundMark x1="28727" y1="89552" x2="31481" y2="90205"/>
                        <a14:foregroundMark x1="44729" y1="88619" x2="51045" y2="92910"/>
                        <a14:foregroundMark x1="51045" y1="92910" x2="52612" y2="87873"/>
                        <a14:foregroundMark x1="55888" y1="92071" x2="56505" y2="92257"/>
                        <a14:foregroundMark x1="56743" y1="92257" x2="57455" y2="94123"/>
                        <a14:foregroundMark x1="44634" y1="92724" x2="50332" y2="94310"/>
                        <a14:foregroundMark x1="50332" y1="94310" x2="50570" y2="94123"/>
                        <a14:backgroundMark x1="17236" y1="32276" x2="38746" y2="44030"/>
                        <a14:backgroundMark x1="38746" y1="44030" x2="43637" y2="38153"/>
                        <a14:backgroundMark x1="43637" y1="38153" x2="54891" y2="37407"/>
                        <a14:backgroundMark x1="54891" y1="37407" x2="62108" y2="43657"/>
                        <a14:backgroundMark x1="62108" y1="43657" x2="84710" y2="34701"/>
                        <a14:backgroundMark x1="84710" y1="34701" x2="85043" y2="35354"/>
                        <a14:backgroundMark x1="4986" y1="63899" x2="4986" y2="63899"/>
                        <a14:backgroundMark x1="4843" y1="64086" x2="5081" y2="64272"/>
                        <a14:backgroundMark x1="5318" y1="64552" x2="5318" y2="64552"/>
                      </a14:backgroundRemoval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3768449"/>
            <a:ext cx="9285989" cy="411280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E5627AC-AC10-4FBF-9B3F-EBA15FDC82AE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614220" y="4968932"/>
            <a:ext cx="2573676" cy="186242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D283938-9B13-49A8-B7A3-7B76CA2F0FAE}"/>
              </a:ext>
            </a:extLst>
          </p:cNvPr>
          <p:cNvSpPr txBox="1"/>
          <p:nvPr/>
        </p:nvSpPr>
        <p:spPr>
          <a:xfrm>
            <a:off x="3065326" y="2714686"/>
            <a:ext cx="6134501" cy="101566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6600" b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 LÀ CON AI?</a:t>
            </a:r>
          </a:p>
        </p:txBody>
      </p:sp>
      <p:pic>
        <p:nvPicPr>
          <p:cNvPr id="17" name="图片 6">
            <a:extLst>
              <a:ext uri="{FF2B5EF4-FFF2-40B4-BE49-F238E27FC236}">
                <a16:creationId xmlns:a16="http://schemas.microsoft.com/office/drawing/2014/main" id="{643BCACD-3D45-41AB-9162-37B52D683A98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/>
          <a:srcRect r="47310"/>
          <a:stretch/>
        </p:blipFill>
        <p:spPr>
          <a:xfrm>
            <a:off x="-1" y="4779668"/>
            <a:ext cx="3841013" cy="2051685"/>
          </a:xfrm>
          <a:prstGeom prst="rect">
            <a:avLst/>
          </a:prstGeom>
        </p:spPr>
      </p:pic>
      <p:pic>
        <p:nvPicPr>
          <p:cNvPr id="18" name="图片 6">
            <a:extLst>
              <a:ext uri="{FF2B5EF4-FFF2-40B4-BE49-F238E27FC236}">
                <a16:creationId xmlns:a16="http://schemas.microsoft.com/office/drawing/2014/main" id="{B31B0C7E-F3BC-4D27-B18F-EBB372A5E48D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/>
          <a:srcRect l="44600"/>
          <a:stretch/>
        </p:blipFill>
        <p:spPr>
          <a:xfrm>
            <a:off x="4098643" y="4724400"/>
            <a:ext cx="4038601" cy="2051685"/>
          </a:xfrm>
          <a:prstGeom prst="rect">
            <a:avLst/>
          </a:prstGeom>
        </p:spPr>
      </p:pic>
      <p:pic>
        <p:nvPicPr>
          <p:cNvPr id="19" name="图片 35">
            <a:extLst>
              <a:ext uri="{FF2B5EF4-FFF2-40B4-BE49-F238E27FC236}">
                <a16:creationId xmlns:a16="http://schemas.microsoft.com/office/drawing/2014/main" id="{48A2DE1A-8C29-40D6-8648-82B5DAC42CD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380703" y="591626"/>
            <a:ext cx="700493" cy="700837"/>
          </a:xfrm>
          <a:prstGeom prst="rect">
            <a:avLst/>
          </a:prstGeom>
        </p:spPr>
      </p:pic>
      <p:pic>
        <p:nvPicPr>
          <p:cNvPr id="20" name="图片 35">
            <a:extLst>
              <a:ext uri="{FF2B5EF4-FFF2-40B4-BE49-F238E27FC236}">
                <a16:creationId xmlns:a16="http://schemas.microsoft.com/office/drawing/2014/main" id="{792EFAB7-4C81-4D77-A189-4C698B2F64A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1581079" y="596424"/>
            <a:ext cx="700493" cy="700837"/>
          </a:xfrm>
          <a:prstGeom prst="rect">
            <a:avLst/>
          </a:prstGeom>
        </p:spPr>
      </p:pic>
      <p:pic>
        <p:nvPicPr>
          <p:cNvPr id="21" name="图片 35">
            <a:extLst>
              <a:ext uri="{FF2B5EF4-FFF2-40B4-BE49-F238E27FC236}">
                <a16:creationId xmlns:a16="http://schemas.microsoft.com/office/drawing/2014/main" id="{F039ACCB-D9DA-4F46-8578-90A8F194DF1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898509" y="70388"/>
            <a:ext cx="700493" cy="700837"/>
          </a:xfrm>
          <a:prstGeom prst="rect">
            <a:avLst/>
          </a:prstGeom>
        </p:spPr>
      </p:pic>
      <p:pic>
        <p:nvPicPr>
          <p:cNvPr id="22" name="图片 34">
            <a:extLst>
              <a:ext uri="{FF2B5EF4-FFF2-40B4-BE49-F238E27FC236}">
                <a16:creationId xmlns:a16="http://schemas.microsoft.com/office/drawing/2014/main" id="{5308DA23-6E75-4322-AD9F-1A2FDC6E5C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5971937">
            <a:off x="10869699" y="541481"/>
            <a:ext cx="686785" cy="605557"/>
          </a:xfrm>
          <a:prstGeom prst="rect">
            <a:avLst/>
          </a:prstGeom>
        </p:spPr>
      </p:pic>
      <p:pic>
        <p:nvPicPr>
          <p:cNvPr id="23" name="图片 34">
            <a:extLst>
              <a:ext uri="{FF2B5EF4-FFF2-40B4-BE49-F238E27FC236}">
                <a16:creationId xmlns:a16="http://schemas.microsoft.com/office/drawing/2014/main" id="{C44CC1BF-C03C-4950-9377-75FF920654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5971937">
            <a:off x="11479184" y="952643"/>
            <a:ext cx="686785" cy="605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225418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5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00AE98A0-0C94-4747-B980-6C972F980CD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6CF8A"/>
              </a:solidFill>
            </a:endParaRPr>
          </a:p>
        </p:txBody>
      </p:sp>
      <p:sp>
        <p:nvSpPr>
          <p:cNvPr id="24" name="Rectangle: Diagonal Corners Rounded 23">
            <a:extLst>
              <a:ext uri="{FF2B5EF4-FFF2-40B4-BE49-F238E27FC236}">
                <a16:creationId xmlns:a16="http://schemas.microsoft.com/office/drawing/2014/main" id="{7EE8A76F-1E89-4346-9FB8-F28253A6BCF7}"/>
              </a:ext>
            </a:extLst>
          </p:cNvPr>
          <p:cNvSpPr/>
          <p:nvPr/>
        </p:nvSpPr>
        <p:spPr>
          <a:xfrm>
            <a:off x="800100" y="801263"/>
            <a:ext cx="10591800" cy="5255474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accent5">
              <a:lumMod val="10000"/>
              <a:lumOff val="90000"/>
              <a:alpha val="93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645B2DDA-7490-4A47-9DEE-1A36091684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795" b="94310" l="3229" r="99288">
                        <a14:foregroundMark x1="9734" y1="53825" x2="64767" y2="78451"/>
                        <a14:foregroundMark x1="64767" y1="78451" x2="81909" y2="69963"/>
                        <a14:foregroundMark x1="81909" y1="69963" x2="74786" y2="60914"/>
                        <a14:foregroundMark x1="74786" y1="60914" x2="16619" y2="63526"/>
                        <a14:foregroundMark x1="16619" y1="63526" x2="20655" y2="76026"/>
                        <a14:foregroundMark x1="20655" y1="76026" x2="80532" y2="83955"/>
                        <a14:foregroundMark x1="80532" y1="83955" x2="92355" y2="75280"/>
                        <a14:foregroundMark x1="92355" y1="75280" x2="92070" y2="61194"/>
                        <a14:foregroundMark x1="92070" y1="61194" x2="28395" y2="72668"/>
                        <a14:foregroundMark x1="28395" y1="72668" x2="11159" y2="60354"/>
                        <a14:foregroundMark x1="11159" y1="60354" x2="4891" y2="64366"/>
                        <a14:foregroundMark x1="4891" y1="64366" x2="12915" y2="78078"/>
                        <a14:foregroundMark x1="12915" y1="78078" x2="20085" y2="76119"/>
                        <a14:foregroundMark x1="20085" y1="76119" x2="22887" y2="77052"/>
                        <a14:foregroundMark x1="3276" y1="69590" x2="3276" y2="69590"/>
                        <a14:foregroundMark x1="95204" y1="74907" x2="95204" y2="74907"/>
                        <a14:foregroundMark x1="99288" y1="72108" x2="99288" y2="72108"/>
                        <a14:foregroundMark x1="16097" y1="86287" x2="20988" y2="90205"/>
                        <a14:foregroundMark x1="20988" y1="90205" x2="22032" y2="88340"/>
                        <a14:foregroundMark x1="28727" y1="89552" x2="31481" y2="90205"/>
                        <a14:foregroundMark x1="44729" y1="88619" x2="51045" y2="92910"/>
                        <a14:foregroundMark x1="51045" y1="92910" x2="52612" y2="87873"/>
                        <a14:foregroundMark x1="55888" y1="92071" x2="56505" y2="92257"/>
                        <a14:foregroundMark x1="56743" y1="92257" x2="57455" y2="94123"/>
                        <a14:foregroundMark x1="44634" y1="92724" x2="50332" y2="94310"/>
                        <a14:foregroundMark x1="50332" y1="94310" x2="50570" y2="94123"/>
                        <a14:backgroundMark x1="17236" y1="32276" x2="38746" y2="44030"/>
                        <a14:backgroundMark x1="38746" y1="44030" x2="43637" y2="38153"/>
                        <a14:backgroundMark x1="43637" y1="38153" x2="54891" y2="37407"/>
                        <a14:backgroundMark x1="54891" y1="37407" x2="62108" y2="43657"/>
                        <a14:backgroundMark x1="62108" y1="43657" x2="84710" y2="34701"/>
                        <a14:backgroundMark x1="84710" y1="34701" x2="85043" y2="35354"/>
                        <a14:backgroundMark x1="4986" y1="63899" x2="4986" y2="63899"/>
                        <a14:backgroundMark x1="4843" y1="64086" x2="5081" y2="64272"/>
                        <a14:backgroundMark x1="5318" y1="64552" x2="5318" y2="64552"/>
                      </a14:backgroundRemoval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95009" y="4429994"/>
            <a:ext cx="9285989" cy="4112808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9C7CD33E-3148-4BDE-A326-8C9BD0ECD5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795" b="94310" l="3229" r="99288">
                        <a14:foregroundMark x1="9734" y1="53825" x2="64767" y2="78451"/>
                        <a14:foregroundMark x1="64767" y1="78451" x2="81909" y2="69963"/>
                        <a14:foregroundMark x1="81909" y1="69963" x2="74786" y2="60914"/>
                        <a14:foregroundMark x1="74786" y1="60914" x2="16619" y2="63526"/>
                        <a14:foregroundMark x1="16619" y1="63526" x2="20655" y2="76026"/>
                        <a14:foregroundMark x1="20655" y1="76026" x2="80532" y2="83955"/>
                        <a14:foregroundMark x1="80532" y1="83955" x2="92355" y2="75280"/>
                        <a14:foregroundMark x1="92355" y1="75280" x2="92070" y2="61194"/>
                        <a14:foregroundMark x1="92070" y1="61194" x2="28395" y2="72668"/>
                        <a14:foregroundMark x1="28395" y1="72668" x2="11159" y2="60354"/>
                        <a14:foregroundMark x1="11159" y1="60354" x2="4891" y2="64366"/>
                        <a14:foregroundMark x1="4891" y1="64366" x2="12915" y2="78078"/>
                        <a14:foregroundMark x1="12915" y1="78078" x2="20085" y2="76119"/>
                        <a14:foregroundMark x1="20085" y1="76119" x2="22887" y2="77052"/>
                        <a14:foregroundMark x1="3276" y1="69590" x2="3276" y2="69590"/>
                        <a14:foregroundMark x1="95204" y1="74907" x2="95204" y2="74907"/>
                        <a14:foregroundMark x1="99288" y1="72108" x2="99288" y2="72108"/>
                        <a14:foregroundMark x1="16097" y1="86287" x2="20988" y2="90205"/>
                        <a14:foregroundMark x1="20988" y1="90205" x2="22032" y2="88340"/>
                        <a14:foregroundMark x1="28727" y1="89552" x2="31481" y2="90205"/>
                        <a14:foregroundMark x1="44729" y1="88619" x2="51045" y2="92910"/>
                        <a14:foregroundMark x1="51045" y1="92910" x2="52612" y2="87873"/>
                        <a14:foregroundMark x1="55888" y1="92071" x2="56505" y2="92257"/>
                        <a14:foregroundMark x1="56743" y1="92257" x2="57455" y2="94123"/>
                        <a14:foregroundMark x1="44634" y1="92724" x2="50332" y2="94310"/>
                        <a14:foregroundMark x1="50332" y1="94310" x2="50570" y2="94123"/>
                        <a14:backgroundMark x1="17236" y1="32276" x2="38746" y2="44030"/>
                        <a14:backgroundMark x1="38746" y1="44030" x2="43637" y2="38153"/>
                        <a14:backgroundMark x1="43637" y1="38153" x2="54891" y2="37407"/>
                        <a14:backgroundMark x1="54891" y1="37407" x2="62108" y2="43657"/>
                        <a14:backgroundMark x1="62108" y1="43657" x2="84710" y2="34701"/>
                        <a14:backgroundMark x1="84710" y1="34701" x2="85043" y2="35354"/>
                        <a14:backgroundMark x1="4986" y1="63899" x2="4986" y2="63899"/>
                        <a14:backgroundMark x1="4843" y1="64086" x2="5081" y2="64272"/>
                        <a14:backgroundMark x1="5318" y1="64552" x2="5318" y2="64552"/>
                      </a14:backgroundRemoval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6133442" y="2067291"/>
            <a:ext cx="9285989" cy="411280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AF094EF-3F85-49E6-93BF-EF9A7FDA7E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795" b="94310" l="3229" r="99288">
                        <a14:foregroundMark x1="9734" y1="53825" x2="64767" y2="78451"/>
                        <a14:foregroundMark x1="64767" y1="78451" x2="81909" y2="69963"/>
                        <a14:foregroundMark x1="81909" y1="69963" x2="74786" y2="60914"/>
                        <a14:foregroundMark x1="74786" y1="60914" x2="16619" y2="63526"/>
                        <a14:foregroundMark x1="16619" y1="63526" x2="20655" y2="76026"/>
                        <a14:foregroundMark x1="20655" y1="76026" x2="80532" y2="83955"/>
                        <a14:foregroundMark x1="80532" y1="83955" x2="92355" y2="75280"/>
                        <a14:foregroundMark x1="92355" y1="75280" x2="92070" y2="61194"/>
                        <a14:foregroundMark x1="92070" y1="61194" x2="28395" y2="72668"/>
                        <a14:foregroundMark x1="28395" y1="72668" x2="11159" y2="60354"/>
                        <a14:foregroundMark x1="11159" y1="60354" x2="4891" y2="64366"/>
                        <a14:foregroundMark x1="4891" y1="64366" x2="12915" y2="78078"/>
                        <a14:foregroundMark x1="12915" y1="78078" x2="20085" y2="76119"/>
                        <a14:foregroundMark x1="20085" y1="76119" x2="22887" y2="77052"/>
                        <a14:foregroundMark x1="3276" y1="69590" x2="3276" y2="69590"/>
                        <a14:foregroundMark x1="95204" y1="74907" x2="95204" y2="74907"/>
                        <a14:foregroundMark x1="99288" y1="72108" x2="99288" y2="72108"/>
                        <a14:foregroundMark x1="16097" y1="86287" x2="20988" y2="90205"/>
                        <a14:foregroundMark x1="20988" y1="90205" x2="22032" y2="88340"/>
                        <a14:foregroundMark x1="28727" y1="89552" x2="31481" y2="90205"/>
                        <a14:foregroundMark x1="44729" y1="88619" x2="51045" y2="92910"/>
                        <a14:foregroundMark x1="51045" y1="92910" x2="52612" y2="87873"/>
                        <a14:foregroundMark x1="55888" y1="92071" x2="56505" y2="92257"/>
                        <a14:foregroundMark x1="56743" y1="92257" x2="57455" y2="94123"/>
                        <a14:foregroundMark x1="44634" y1="92724" x2="50332" y2="94310"/>
                        <a14:foregroundMark x1="50332" y1="94310" x2="50570" y2="94123"/>
                        <a14:backgroundMark x1="17236" y1="32276" x2="38746" y2="44030"/>
                        <a14:backgroundMark x1="38746" y1="44030" x2="43637" y2="38153"/>
                        <a14:backgroundMark x1="43637" y1="38153" x2="54891" y2="37407"/>
                        <a14:backgroundMark x1="54891" y1="37407" x2="62108" y2="43657"/>
                        <a14:backgroundMark x1="62108" y1="43657" x2="84710" y2="34701"/>
                        <a14:backgroundMark x1="84710" y1="34701" x2="85043" y2="35354"/>
                        <a14:backgroundMark x1="4986" y1="63899" x2="4986" y2="63899"/>
                        <a14:backgroundMark x1="4843" y1="64086" x2="5081" y2="64272"/>
                        <a14:backgroundMark x1="5318" y1="64552" x2="5318" y2="64552"/>
                      </a14:backgroundRemoval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31399" y="-3012623"/>
            <a:ext cx="9285989" cy="411280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5EB0178-0E29-4941-B006-0BCACF15D4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795" b="94310" l="3229" r="99288">
                        <a14:foregroundMark x1="9734" y1="53825" x2="64767" y2="78451"/>
                        <a14:foregroundMark x1="64767" y1="78451" x2="81909" y2="69963"/>
                        <a14:foregroundMark x1="81909" y1="69963" x2="74786" y2="60914"/>
                        <a14:foregroundMark x1="74786" y1="60914" x2="16619" y2="63526"/>
                        <a14:foregroundMark x1="16619" y1="63526" x2="20655" y2="76026"/>
                        <a14:foregroundMark x1="20655" y1="76026" x2="80532" y2="83955"/>
                        <a14:foregroundMark x1="80532" y1="83955" x2="92355" y2="75280"/>
                        <a14:foregroundMark x1="92355" y1="75280" x2="92070" y2="61194"/>
                        <a14:foregroundMark x1="92070" y1="61194" x2="28395" y2="72668"/>
                        <a14:foregroundMark x1="28395" y1="72668" x2="11159" y2="60354"/>
                        <a14:foregroundMark x1="11159" y1="60354" x2="4891" y2="64366"/>
                        <a14:foregroundMark x1="4891" y1="64366" x2="12915" y2="78078"/>
                        <a14:foregroundMark x1="12915" y1="78078" x2="20085" y2="76119"/>
                        <a14:foregroundMark x1="20085" y1="76119" x2="22887" y2="77052"/>
                        <a14:foregroundMark x1="3276" y1="69590" x2="3276" y2="69590"/>
                        <a14:foregroundMark x1="95204" y1="74907" x2="95204" y2="74907"/>
                        <a14:foregroundMark x1="99288" y1="72108" x2="99288" y2="72108"/>
                        <a14:foregroundMark x1="16097" y1="86287" x2="20988" y2="90205"/>
                        <a14:foregroundMark x1="20988" y1="90205" x2="22032" y2="88340"/>
                        <a14:foregroundMark x1="28727" y1="89552" x2="31481" y2="90205"/>
                        <a14:foregroundMark x1="44729" y1="88619" x2="51045" y2="92910"/>
                        <a14:foregroundMark x1="51045" y1="92910" x2="52612" y2="87873"/>
                        <a14:foregroundMark x1="55888" y1="92071" x2="56505" y2="92257"/>
                        <a14:foregroundMark x1="56743" y1="92257" x2="57455" y2="94123"/>
                        <a14:foregroundMark x1="44634" y1="92724" x2="50332" y2="94310"/>
                        <a14:foregroundMark x1="50332" y1="94310" x2="50570" y2="94123"/>
                        <a14:backgroundMark x1="17236" y1="32276" x2="38746" y2="44030"/>
                        <a14:backgroundMark x1="38746" y1="44030" x2="43637" y2="38153"/>
                        <a14:backgroundMark x1="43637" y1="38153" x2="54891" y2="37407"/>
                        <a14:backgroundMark x1="54891" y1="37407" x2="62108" y2="43657"/>
                        <a14:backgroundMark x1="62108" y1="43657" x2="84710" y2="34701"/>
                        <a14:backgroundMark x1="84710" y1="34701" x2="85043" y2="35354"/>
                        <a14:backgroundMark x1="4986" y1="63899" x2="4986" y2="63899"/>
                        <a14:backgroundMark x1="4843" y1="64086" x2="5081" y2="64272"/>
                        <a14:backgroundMark x1="5318" y1="64552" x2="5318" y2="64552"/>
                      </a14:backgroundRemoval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1805" y="-3171101"/>
            <a:ext cx="9285989" cy="4112808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845D2463-288B-4000-AF17-4F2925D2FB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795" b="94310" l="3229" r="99288">
                        <a14:foregroundMark x1="9734" y1="53825" x2="64767" y2="78451"/>
                        <a14:foregroundMark x1="64767" y1="78451" x2="81909" y2="69963"/>
                        <a14:foregroundMark x1="81909" y1="69963" x2="74786" y2="60914"/>
                        <a14:foregroundMark x1="74786" y1="60914" x2="16619" y2="63526"/>
                        <a14:foregroundMark x1="16619" y1="63526" x2="20655" y2="76026"/>
                        <a14:foregroundMark x1="20655" y1="76026" x2="80532" y2="83955"/>
                        <a14:foregroundMark x1="80532" y1="83955" x2="92355" y2="75280"/>
                        <a14:foregroundMark x1="92355" y1="75280" x2="92070" y2="61194"/>
                        <a14:foregroundMark x1="92070" y1="61194" x2="28395" y2="72668"/>
                        <a14:foregroundMark x1="28395" y1="72668" x2="11159" y2="60354"/>
                        <a14:foregroundMark x1="11159" y1="60354" x2="4891" y2="64366"/>
                        <a14:foregroundMark x1="4891" y1="64366" x2="12915" y2="78078"/>
                        <a14:foregroundMark x1="12915" y1="78078" x2="20085" y2="76119"/>
                        <a14:foregroundMark x1="20085" y1="76119" x2="22887" y2="77052"/>
                        <a14:foregroundMark x1="3276" y1="69590" x2="3276" y2="69590"/>
                        <a14:foregroundMark x1="95204" y1="74907" x2="95204" y2="74907"/>
                        <a14:foregroundMark x1="99288" y1="72108" x2="99288" y2="72108"/>
                        <a14:foregroundMark x1="16097" y1="86287" x2="20988" y2="90205"/>
                        <a14:foregroundMark x1="20988" y1="90205" x2="22032" y2="88340"/>
                        <a14:foregroundMark x1="28727" y1="89552" x2="31481" y2="90205"/>
                        <a14:foregroundMark x1="44729" y1="88619" x2="51045" y2="92910"/>
                        <a14:foregroundMark x1="51045" y1="92910" x2="52612" y2="87873"/>
                        <a14:foregroundMark x1="55888" y1="92071" x2="56505" y2="92257"/>
                        <a14:foregroundMark x1="56743" y1="92257" x2="57455" y2="94123"/>
                        <a14:foregroundMark x1="44634" y1="92724" x2="50332" y2="94310"/>
                        <a14:foregroundMark x1="50332" y1="94310" x2="50570" y2="94123"/>
                        <a14:backgroundMark x1="17236" y1="32276" x2="38746" y2="44030"/>
                        <a14:backgroundMark x1="38746" y1="44030" x2="43637" y2="38153"/>
                        <a14:backgroundMark x1="43637" y1="38153" x2="54891" y2="37407"/>
                        <a14:backgroundMark x1="54891" y1="37407" x2="62108" y2="43657"/>
                        <a14:backgroundMark x1="62108" y1="43657" x2="84710" y2="34701"/>
                        <a14:backgroundMark x1="84710" y1="34701" x2="85043" y2="35354"/>
                        <a14:backgroundMark x1="4986" y1="63899" x2="4986" y2="63899"/>
                        <a14:backgroundMark x1="4843" y1="64086" x2="5081" y2="64272"/>
                        <a14:backgroundMark x1="5318" y1="64552" x2="5318" y2="64552"/>
                      </a14:backgroundRemoval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258448" y="1843403"/>
            <a:ext cx="9285989" cy="4112808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F9CCEE4D-0791-4B8C-AB6D-C807510D40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795" b="94310" l="3229" r="99288">
                        <a14:foregroundMark x1="9734" y1="53825" x2="64767" y2="78451"/>
                        <a14:foregroundMark x1="64767" y1="78451" x2="81909" y2="69963"/>
                        <a14:foregroundMark x1="81909" y1="69963" x2="74786" y2="60914"/>
                        <a14:foregroundMark x1="74786" y1="60914" x2="16619" y2="63526"/>
                        <a14:foregroundMark x1="16619" y1="63526" x2="20655" y2="76026"/>
                        <a14:foregroundMark x1="20655" y1="76026" x2="80532" y2="83955"/>
                        <a14:foregroundMark x1="80532" y1="83955" x2="92355" y2="75280"/>
                        <a14:foregroundMark x1="92355" y1="75280" x2="92070" y2="61194"/>
                        <a14:foregroundMark x1="92070" y1="61194" x2="28395" y2="72668"/>
                        <a14:foregroundMark x1="28395" y1="72668" x2="11159" y2="60354"/>
                        <a14:foregroundMark x1="11159" y1="60354" x2="4891" y2="64366"/>
                        <a14:foregroundMark x1="4891" y1="64366" x2="12915" y2="78078"/>
                        <a14:foregroundMark x1="12915" y1="78078" x2="20085" y2="76119"/>
                        <a14:foregroundMark x1="20085" y1="76119" x2="22887" y2="77052"/>
                        <a14:foregroundMark x1="3276" y1="69590" x2="3276" y2="69590"/>
                        <a14:foregroundMark x1="95204" y1="74907" x2="95204" y2="74907"/>
                        <a14:foregroundMark x1="99288" y1="72108" x2="99288" y2="72108"/>
                        <a14:foregroundMark x1="16097" y1="86287" x2="20988" y2="90205"/>
                        <a14:foregroundMark x1="20988" y1="90205" x2="22032" y2="88340"/>
                        <a14:foregroundMark x1="28727" y1="89552" x2="31481" y2="90205"/>
                        <a14:foregroundMark x1="44729" y1="88619" x2="51045" y2="92910"/>
                        <a14:foregroundMark x1="51045" y1="92910" x2="52612" y2="87873"/>
                        <a14:foregroundMark x1="55888" y1="92071" x2="56505" y2="92257"/>
                        <a14:foregroundMark x1="56743" y1="92257" x2="57455" y2="94123"/>
                        <a14:foregroundMark x1="44634" y1="92724" x2="50332" y2="94310"/>
                        <a14:foregroundMark x1="50332" y1="94310" x2="50570" y2="94123"/>
                        <a14:backgroundMark x1="17236" y1="32276" x2="38746" y2="44030"/>
                        <a14:backgroundMark x1="38746" y1="44030" x2="43637" y2="38153"/>
                        <a14:backgroundMark x1="43637" y1="38153" x2="54891" y2="37407"/>
                        <a14:backgroundMark x1="54891" y1="37407" x2="62108" y2="43657"/>
                        <a14:backgroundMark x1="62108" y1="43657" x2="84710" y2="34701"/>
                        <a14:backgroundMark x1="84710" y1="34701" x2="85043" y2="35354"/>
                        <a14:backgroundMark x1="4986" y1="63899" x2="4986" y2="63899"/>
                        <a14:backgroundMark x1="4843" y1="64086" x2="5081" y2="64272"/>
                        <a14:backgroundMark x1="5318" y1="64552" x2="5318" y2="64552"/>
                      </a14:backgroundRemoval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2953" y="4335714"/>
            <a:ext cx="9285989" cy="4112808"/>
          </a:xfrm>
          <a:prstGeom prst="rect">
            <a:avLst/>
          </a:prstGeom>
        </p:spPr>
      </p:pic>
      <p:pic>
        <p:nvPicPr>
          <p:cNvPr id="10" name="图片 34">
            <a:extLst>
              <a:ext uri="{FF2B5EF4-FFF2-40B4-BE49-F238E27FC236}">
                <a16:creationId xmlns:a16="http://schemas.microsoft.com/office/drawing/2014/main" id="{D65923BC-3F5D-46B4-8062-0ADD5FAC2E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5971937">
            <a:off x="11631965" y="120708"/>
            <a:ext cx="686785" cy="605557"/>
          </a:xfrm>
          <a:prstGeom prst="rect">
            <a:avLst/>
          </a:prstGeom>
        </p:spPr>
      </p:pic>
      <p:pic>
        <p:nvPicPr>
          <p:cNvPr id="7" name="Picture 8" descr="Marian Rivera Update on Twitter: &amp;quot;“Happy Morning” with #Actress  @marianrivera New Family #BehindTheScenes #Photograhy @jgyoung #Hair  @viennueva #Stylist @melvillesy #MakeUp #Beauty #MakeUpByStevenDoloso  #NewEndorsement #ComingSoon Repost from ...">
            <a:extLst>
              <a:ext uri="{FF2B5EF4-FFF2-40B4-BE49-F238E27FC236}">
                <a16:creationId xmlns:a16="http://schemas.microsoft.com/office/drawing/2014/main" id="{C068ACA8-27AC-4832-95E7-0507C54AD8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2348" y="3994604"/>
            <a:ext cx="2073600" cy="2592000"/>
          </a:xfrm>
          <a:prstGeom prst="hexagon">
            <a:avLst/>
          </a:prstGeom>
          <a:noFill/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0" descr="Nhan sắc tựa thiên thần của con gái mỹ nhân đẹp nhất Philippines">
            <a:extLst>
              <a:ext uri="{FF2B5EF4-FFF2-40B4-BE49-F238E27FC236}">
                <a16:creationId xmlns:a16="http://schemas.microsoft.com/office/drawing/2014/main" id="{5C2493D1-2C30-4371-B13B-C4DD518EE7B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00" t="4286" r="21999"/>
          <a:stretch/>
        </p:blipFill>
        <p:spPr bwMode="auto">
          <a:xfrm>
            <a:off x="304799" y="790575"/>
            <a:ext cx="1999799" cy="2592000"/>
          </a:xfrm>
          <a:prstGeom prst="hexagon">
            <a:avLst/>
          </a:prstGeom>
          <a:noFill/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2" descr="Lâm Chí Dĩnh và dàn sao Cbiz tự hào vì có con là &amp;quot;bản sao&amp;quot; hoàn hảo">
            <a:extLst>
              <a:ext uri="{FF2B5EF4-FFF2-40B4-BE49-F238E27FC236}">
                <a16:creationId xmlns:a16="http://schemas.microsoft.com/office/drawing/2014/main" id="{32C1F739-D4CA-456A-91A7-7B4A4CBCF33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791"/>
          <a:stretch/>
        </p:blipFill>
        <p:spPr bwMode="auto">
          <a:xfrm>
            <a:off x="8365655" y="790575"/>
            <a:ext cx="1737654" cy="2592000"/>
          </a:xfrm>
          <a:prstGeom prst="hexagon">
            <a:avLst/>
          </a:prstGeom>
          <a:noFill/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2" descr="Lâm Chí Dĩnh và dàn sao Cbiz tự hào vì có con là &amp;quot;bản sao&amp;quot; hoàn hảo">
            <a:extLst>
              <a:ext uri="{FF2B5EF4-FFF2-40B4-BE49-F238E27FC236}">
                <a16:creationId xmlns:a16="http://schemas.microsoft.com/office/drawing/2014/main" id="{F471F8E4-3E6C-4955-A367-AA598CF0CC5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791"/>
          <a:stretch/>
        </p:blipFill>
        <p:spPr bwMode="auto">
          <a:xfrm>
            <a:off x="4380530" y="3994604"/>
            <a:ext cx="1737653" cy="2592000"/>
          </a:xfrm>
          <a:prstGeom prst="hexagon">
            <a:avLst/>
          </a:prstGeom>
          <a:noFill/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5A2F9CF-A3AB-4DAA-A744-33F2EFA95580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52813" r="4541"/>
          <a:stretch/>
        </p:blipFill>
        <p:spPr>
          <a:xfrm>
            <a:off x="468900" y="3994604"/>
            <a:ext cx="1662220" cy="2592000"/>
          </a:xfrm>
          <a:prstGeom prst="hexagon">
            <a:avLst/>
          </a:prstGeom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571833B-A834-48DA-8B0E-A0116A64D85C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9343" t="12281" r="48011" b="-2005"/>
          <a:stretch/>
        </p:blipFill>
        <p:spPr>
          <a:xfrm>
            <a:off x="4488364" y="790575"/>
            <a:ext cx="1852586" cy="2592000"/>
          </a:xfrm>
          <a:prstGeom prst="hexagon">
            <a:avLst/>
          </a:prstGeom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EDF33D4B-B38A-49D7-A27B-2F334A1D735E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14191" flipH="1">
            <a:off x="243093" y="105687"/>
            <a:ext cx="1318808" cy="954345"/>
          </a:xfrm>
          <a:prstGeom prst="rect">
            <a:avLst/>
          </a:prstGeom>
        </p:spPr>
      </p:pic>
      <p:grpSp>
        <p:nvGrpSpPr>
          <p:cNvPr id="26" name="Group 25">
            <a:extLst>
              <a:ext uri="{FF2B5EF4-FFF2-40B4-BE49-F238E27FC236}">
                <a16:creationId xmlns:a16="http://schemas.microsoft.com/office/drawing/2014/main" id="{EBEF9EA5-89E3-4A8C-BBB1-000DCCDA031C}"/>
              </a:ext>
            </a:extLst>
          </p:cNvPr>
          <p:cNvGrpSpPr/>
          <p:nvPr/>
        </p:nvGrpSpPr>
        <p:grpSpPr>
          <a:xfrm rot="16200000">
            <a:off x="-7928701" y="2658459"/>
            <a:ext cx="1592593" cy="1173012"/>
            <a:chOff x="2005368" y="783316"/>
            <a:chExt cx="3592032" cy="2645684"/>
          </a:xfrm>
        </p:grpSpPr>
        <p:pic>
          <p:nvPicPr>
            <p:cNvPr id="27" name="Picture 8" descr="Marian Rivera Update on Twitter: &amp;quot;“Happy Morning” with #Actress  @marianrivera New Family #BehindTheScenes #Photograhy @jgyoung #Hair  @viennueva #Stylist @melvillesy #MakeUp #Beauty #MakeUpByStevenDoloso  #NewEndorsement #ComingSoon Repost from ...">
              <a:extLst>
                <a:ext uri="{FF2B5EF4-FFF2-40B4-BE49-F238E27FC236}">
                  <a16:creationId xmlns:a16="http://schemas.microsoft.com/office/drawing/2014/main" id="{CA8639AA-398A-4317-804C-C793B1937EE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81400" y="909000"/>
              <a:ext cx="2016000" cy="2520000"/>
            </a:xfrm>
            <a:prstGeom prst="hear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10" descr="Nhan sắc tựa thiên thần của con gái mỹ nhân đẹp nhất Philippines">
              <a:extLst>
                <a:ext uri="{FF2B5EF4-FFF2-40B4-BE49-F238E27FC236}">
                  <a16:creationId xmlns:a16="http://schemas.microsoft.com/office/drawing/2014/main" id="{3D9EA98E-81E8-45E8-9796-283605A8C8A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000" t="4286" r="21999"/>
            <a:stretch/>
          </p:blipFill>
          <p:spPr bwMode="auto">
            <a:xfrm>
              <a:off x="2005368" y="783316"/>
              <a:ext cx="1944249" cy="2520000"/>
            </a:xfrm>
            <a:prstGeom prst="hear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9" name="Picture 28" descr="Lâm Chí Dĩnh và dàn sao Cbiz tự hào vì có con là &amp;quot;bản sao&amp;quot; hoàn hảo">
            <a:extLst>
              <a:ext uri="{FF2B5EF4-FFF2-40B4-BE49-F238E27FC236}">
                <a16:creationId xmlns:a16="http://schemas.microsoft.com/office/drawing/2014/main" id="{AE19090B-D946-4DBB-AA8B-000F9C52448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63" t="565" b="202"/>
          <a:stretch/>
        </p:blipFill>
        <p:spPr bwMode="auto">
          <a:xfrm rot="16200000">
            <a:off x="-3691063" y="2456399"/>
            <a:ext cx="1806866" cy="1364692"/>
          </a:xfrm>
          <a:prstGeom prst="hear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C2E91F8E-344A-4AF4-881E-543AA9620381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5283" r="4541" b="-1854"/>
          <a:stretch/>
        </p:blipFill>
        <p:spPr>
          <a:xfrm rot="16200000">
            <a:off x="-5878075" y="2613734"/>
            <a:ext cx="1754953" cy="1318185"/>
          </a:xfrm>
          <a:prstGeom prst="heart">
            <a:avLst/>
          </a:prstGeom>
        </p:spPr>
      </p:pic>
    </p:spTree>
    <p:extLst>
      <p:ext uri="{BB962C8B-B14F-4D97-AF65-F5344CB8AC3E}">
        <p14:creationId xmlns:p14="http://schemas.microsoft.com/office/powerpoint/2010/main" val="29448952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4" presetClass="entr" presetSubtype="1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250"/>
                            </p:stCondLst>
                            <p:childTnLst>
                              <p:par>
                                <p:cTn id="3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16" presetClass="entr" presetSubtype="21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6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185 3.33333E-6 L -0.01185 0.00023 C -0.00404 0.03518 0.00104 0.06597 0.01641 0.09722 C 0.03203 0.1287 0.05873 0.15555 0.08086 0.17546 C 0.11641 0.20764 0.15013 0.23194 0.19024 0.25185 C 0.22735 0.2699 0.26406 0.29051 0.30248 0.30046 C 0.3569 0.31435 0.3513 0.31412 0.40886 0.32361 C 0.43242 0.32754 0.45573 0.33264 0.47917 0.33426 C 0.5237 0.3375 0.56836 0.33703 0.61276 0.33842 C 0.61914 0.34004 0.62565 0.34097 0.63216 0.34282 C 0.64011 0.34514 0.66159 0.35301 0.6711 0.35764 C 0.67748 0.36088 0.68412 0.36435 0.6905 0.36805 C 0.69544 0.37106 0.7112 0.38102 0.71615 0.38518 C 0.72721 0.39467 0.73828 0.40416 0.74909 0.41481 C 0.75391 0.41967 0.75886 0.42477 0.76393 0.42963 C 0.76888 0.43402 0.77435 0.43727 0.77904 0.44213 C 0.78281 0.44652 0.78958 0.45694 0.78958 0.45717 C 0.79089 0.46828 0.79089 0.46412 0.79089 0.46967 L 0.79245 0.47199 L 0.79844 0.47199 " pathEditMode="relative" rAng="0" ptsTypes="AAAAAAAAAAAAAAAAAAAA">
                                      <p:cBhvr>
                                        <p:cTn id="4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508" y="235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3.33333E-6 L -4.16667E-7 0.00023 L -0.01185 0.06828 C -0.01315 0.07708 -0.01458 0.08611 -0.01602 0.0949 C -0.01745 0.10324 -0.01901 0.11111 -0.02031 0.11921 C -0.02396 0.14051 -0.025 0.15254 -0.03047 0.1706 C -0.0319 0.175 -0.03398 0.17731 -0.03555 0.18125 C -0.03633 0.1831 -0.03685 0.18634 -0.03776 0.18796 C -0.03945 0.19143 -0.04284 0.19398 -0.04492 0.19467 C -0.04831 0.19583 -0.05182 0.19583 -0.05508 0.19676 C -0.05703 0.19722 -0.05898 0.19838 -0.06094 0.19907 C -0.06328 0.20139 -0.06575 0.20324 -0.0681 0.20578 C -0.08737 0.22685 -0.07213 0.21319 -0.08411 0.22338 C -0.08516 0.22569 -0.08659 0.22754 -0.08763 0.23009 C -0.09049 0.23727 -0.0931 0.24977 -0.09479 0.25902 C -0.10195 0.29652 -0.09831 0.28842 -0.10638 0.33865 C -0.10768 0.34629 -0.10846 0.35393 -0.11016 0.36088 C -0.1138 0.37639 -0.11732 0.39375 -0.1224 0.40532 C -0.12669 0.41481 -0.13047 0.42731 -0.13542 0.43426 C -0.15169 0.45671 -0.13542 0.43518 -0.15052 0.45185 C -0.16016 0.46227 -0.1513 0.45787 -0.16588 0.46736 C -0.16914 0.46967 -0.17253 0.47014 -0.17591 0.47176 C -0.1875 0.47731 -0.16549 0.47176 -0.19414 0.47615 L -0.19818 0.47847 L -0.19818 0.47893 " pathEditMode="relative" rAng="0" ptsTypes="AAAAAAAAAAAAAAAAAAAAAAAAA">
                                      <p:cBhvr>
                                        <p:cTn id="5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909" y="239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3.33333E-6 L -1.875E-6 0.00023 C -0.00547 0.00347 -0.0112 0.00393 -0.01627 0.01041 C -0.02135 0.01759 -0.04948 0.0787 -0.05312 0.08865 C -0.0582 0.10208 -0.06172 0.11875 -0.06679 0.13194 C -0.08594 0.1824 -0.12396 0.25625 -0.14075 0.29282 C -0.15039 0.31365 -0.16823 0.35671 -0.17604 0.38194 C -0.18112 0.39791 -0.18515 0.41666 -0.18971 0.43379 C -0.19075 0.43819 -0.19219 0.44213 -0.19297 0.44699 C -0.19609 0.46828 -0.19258 0.45046 -0.19687 0.46227 C -0.19818 0.46551 -0.2 0.47291 -0.2 0.47361 L -0.2 0.47291 " pathEditMode="relative" rAng="0" ptsTypes="AAAAAAAAAAAA">
                                      <p:cBhvr>
                                        <p:cTn id="5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00" y="236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D993E86-AAA2-43D8-A077-C4D569EE8FE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6CF8A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CB169A5-54D0-4FF1-AA3F-3DC9186C1F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795" b="94310" l="3229" r="99288">
                        <a14:foregroundMark x1="9734" y1="53825" x2="64767" y2="78451"/>
                        <a14:foregroundMark x1="64767" y1="78451" x2="81909" y2="69963"/>
                        <a14:foregroundMark x1="81909" y1="69963" x2="74786" y2="60914"/>
                        <a14:foregroundMark x1="74786" y1="60914" x2="16619" y2="63526"/>
                        <a14:foregroundMark x1="16619" y1="63526" x2="20655" y2="76026"/>
                        <a14:foregroundMark x1="20655" y1="76026" x2="80532" y2="83955"/>
                        <a14:foregroundMark x1="80532" y1="83955" x2="92355" y2="75280"/>
                        <a14:foregroundMark x1="92355" y1="75280" x2="92070" y2="61194"/>
                        <a14:foregroundMark x1="92070" y1="61194" x2="28395" y2="72668"/>
                        <a14:foregroundMark x1="28395" y1="72668" x2="11159" y2="60354"/>
                        <a14:foregroundMark x1="11159" y1="60354" x2="4891" y2="64366"/>
                        <a14:foregroundMark x1="4891" y1="64366" x2="12915" y2="78078"/>
                        <a14:foregroundMark x1="12915" y1="78078" x2="20085" y2="76119"/>
                        <a14:foregroundMark x1="20085" y1="76119" x2="22887" y2="77052"/>
                        <a14:foregroundMark x1="3276" y1="69590" x2="3276" y2="69590"/>
                        <a14:foregroundMark x1="95204" y1="74907" x2="95204" y2="74907"/>
                        <a14:foregroundMark x1="99288" y1="72108" x2="99288" y2="72108"/>
                        <a14:foregroundMark x1="16097" y1="86287" x2="20988" y2="90205"/>
                        <a14:foregroundMark x1="20988" y1="90205" x2="22032" y2="88340"/>
                        <a14:foregroundMark x1="28727" y1="89552" x2="31481" y2="90205"/>
                        <a14:foregroundMark x1="44729" y1="88619" x2="51045" y2="92910"/>
                        <a14:foregroundMark x1="51045" y1="92910" x2="52612" y2="87873"/>
                        <a14:foregroundMark x1="55888" y1="92071" x2="56505" y2="92257"/>
                        <a14:foregroundMark x1="56743" y1="92257" x2="57455" y2="94123"/>
                        <a14:foregroundMark x1="44634" y1="92724" x2="50332" y2="94310"/>
                        <a14:foregroundMark x1="50332" y1="94310" x2="50570" y2="94123"/>
                        <a14:backgroundMark x1="17236" y1="32276" x2="38746" y2="44030"/>
                        <a14:backgroundMark x1="38746" y1="44030" x2="43637" y2="38153"/>
                        <a14:backgroundMark x1="43637" y1="38153" x2="54891" y2="37407"/>
                        <a14:backgroundMark x1="54891" y1="37407" x2="62108" y2="43657"/>
                        <a14:backgroundMark x1="62108" y1="43657" x2="84710" y2="34701"/>
                        <a14:backgroundMark x1="84710" y1="34701" x2="85043" y2="35354"/>
                        <a14:backgroundMark x1="4986" y1="63899" x2="4986" y2="63899"/>
                        <a14:backgroundMark x1="4843" y1="64086" x2="5081" y2="64272"/>
                        <a14:backgroundMark x1="5318" y1="64552" x2="5318" y2="64552"/>
                      </a14:backgroundRemoval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107" y="-2897940"/>
            <a:ext cx="9285989" cy="4112808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D2E68F1-2632-42B3-9135-61EF62E70348}"/>
              </a:ext>
            </a:extLst>
          </p:cNvPr>
          <p:cNvSpPr/>
          <p:nvPr/>
        </p:nvSpPr>
        <p:spPr>
          <a:xfrm>
            <a:off x="800100" y="840526"/>
            <a:ext cx="10591800" cy="5255474"/>
          </a:xfrm>
          <a:prstGeom prst="rect">
            <a:avLst/>
          </a:prstGeom>
          <a:solidFill>
            <a:schemeClr val="bg1">
              <a:alpha val="92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2C0F706-3F28-4751-9B87-86EBC66D81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795" b="94310" l="3229" r="99288">
                        <a14:foregroundMark x1="9734" y1="53825" x2="64767" y2="78451"/>
                        <a14:foregroundMark x1="64767" y1="78451" x2="81909" y2="69963"/>
                        <a14:foregroundMark x1="81909" y1="69963" x2="74786" y2="60914"/>
                        <a14:foregroundMark x1="74786" y1="60914" x2="16619" y2="63526"/>
                        <a14:foregroundMark x1="16619" y1="63526" x2="20655" y2="76026"/>
                        <a14:foregroundMark x1="20655" y1="76026" x2="80532" y2="83955"/>
                        <a14:foregroundMark x1="80532" y1="83955" x2="92355" y2="75280"/>
                        <a14:foregroundMark x1="92355" y1="75280" x2="92070" y2="61194"/>
                        <a14:foregroundMark x1="92070" y1="61194" x2="28395" y2="72668"/>
                        <a14:foregroundMark x1="28395" y1="72668" x2="11159" y2="60354"/>
                        <a14:foregroundMark x1="11159" y1="60354" x2="4891" y2="64366"/>
                        <a14:foregroundMark x1="4891" y1="64366" x2="12915" y2="78078"/>
                        <a14:foregroundMark x1="12915" y1="78078" x2="20085" y2="76119"/>
                        <a14:foregroundMark x1="20085" y1="76119" x2="22887" y2="77052"/>
                        <a14:foregroundMark x1="3276" y1="69590" x2="3276" y2="69590"/>
                        <a14:foregroundMark x1="95204" y1="74907" x2="95204" y2="74907"/>
                        <a14:foregroundMark x1="99288" y1="72108" x2="99288" y2="72108"/>
                        <a14:foregroundMark x1="16097" y1="86287" x2="20988" y2="90205"/>
                        <a14:foregroundMark x1="20988" y1="90205" x2="22032" y2="88340"/>
                        <a14:foregroundMark x1="28727" y1="89552" x2="31481" y2="90205"/>
                        <a14:foregroundMark x1="44729" y1="88619" x2="51045" y2="92910"/>
                        <a14:foregroundMark x1="51045" y1="92910" x2="52612" y2="87873"/>
                        <a14:foregroundMark x1="55888" y1="92071" x2="56505" y2="92257"/>
                        <a14:foregroundMark x1="56743" y1="92257" x2="57455" y2="94123"/>
                        <a14:foregroundMark x1="44634" y1="92724" x2="50332" y2="94310"/>
                        <a14:foregroundMark x1="50332" y1="94310" x2="50570" y2="94123"/>
                        <a14:backgroundMark x1="17236" y1="32276" x2="38746" y2="44030"/>
                        <a14:backgroundMark x1="38746" y1="44030" x2="43637" y2="38153"/>
                        <a14:backgroundMark x1="43637" y1="38153" x2="54891" y2="37407"/>
                        <a14:backgroundMark x1="54891" y1="37407" x2="62108" y2="43657"/>
                        <a14:backgroundMark x1="62108" y1="43657" x2="84710" y2="34701"/>
                        <a14:backgroundMark x1="84710" y1="34701" x2="85043" y2="35354"/>
                        <a14:backgroundMark x1="4986" y1="63899" x2="4986" y2="63899"/>
                        <a14:backgroundMark x1="4843" y1="64086" x2="5081" y2="64272"/>
                        <a14:backgroundMark x1="5318" y1="64552" x2="5318" y2="64552"/>
                      </a14:backgroundRemoval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35592">
            <a:off x="-4030344" y="-1367698"/>
            <a:ext cx="7179732" cy="3179937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22D43F3E-F5AE-4BF7-90EC-BFD265C3F022}"/>
              </a:ext>
            </a:extLst>
          </p:cNvPr>
          <p:cNvSpPr txBox="1"/>
          <p:nvPr/>
        </p:nvSpPr>
        <p:spPr>
          <a:xfrm>
            <a:off x="4796076" y="892314"/>
            <a:ext cx="27813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DẶN DÒ</a:t>
            </a:r>
          </a:p>
        </p:txBody>
      </p:sp>
      <p:pic>
        <p:nvPicPr>
          <p:cNvPr id="20" name="图片 35">
            <a:extLst>
              <a:ext uri="{FF2B5EF4-FFF2-40B4-BE49-F238E27FC236}">
                <a16:creationId xmlns:a16="http://schemas.microsoft.com/office/drawing/2014/main" id="{B3636F0A-D0DD-472A-8132-19636F20D3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49804" y="4559816"/>
            <a:ext cx="700493" cy="700837"/>
          </a:xfrm>
          <a:prstGeom prst="rect">
            <a:avLst/>
          </a:prstGeom>
        </p:spPr>
      </p:pic>
      <p:sp>
        <p:nvSpPr>
          <p:cNvPr id="21" name="Cloud 20">
            <a:extLst>
              <a:ext uri="{FF2B5EF4-FFF2-40B4-BE49-F238E27FC236}">
                <a16:creationId xmlns:a16="http://schemas.microsoft.com/office/drawing/2014/main" id="{5FFE2A67-4A49-48C9-8216-5C15A268C3F2}"/>
              </a:ext>
            </a:extLst>
          </p:cNvPr>
          <p:cNvSpPr/>
          <p:nvPr/>
        </p:nvSpPr>
        <p:spPr>
          <a:xfrm rot="20263963" flipH="1">
            <a:off x="-1409017" y="5678547"/>
            <a:ext cx="2667000" cy="2344146"/>
          </a:xfrm>
          <a:prstGeom prst="cloud">
            <a:avLst/>
          </a:prstGeom>
          <a:solidFill>
            <a:srgbClr val="FFFFFF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Cloud 21">
            <a:extLst>
              <a:ext uri="{FF2B5EF4-FFF2-40B4-BE49-F238E27FC236}">
                <a16:creationId xmlns:a16="http://schemas.microsoft.com/office/drawing/2014/main" id="{67A64525-E613-4BC4-A1C0-13AA7C1F27BC}"/>
              </a:ext>
            </a:extLst>
          </p:cNvPr>
          <p:cNvSpPr/>
          <p:nvPr/>
        </p:nvSpPr>
        <p:spPr>
          <a:xfrm rot="1336037">
            <a:off x="10808697" y="5764453"/>
            <a:ext cx="2667000" cy="2344146"/>
          </a:xfrm>
          <a:prstGeom prst="cloud">
            <a:avLst/>
          </a:prstGeom>
          <a:solidFill>
            <a:srgbClr val="FFFFFF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992E3B79-66E1-4142-A326-6A90AA8C668E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00B2FF"/>
              </a:clrFrom>
              <a:clrTo>
                <a:srgbClr val="00B2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" y="-838200"/>
            <a:ext cx="12663249" cy="78486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0DEB8C5-AD0F-425D-8268-8B81DA0CA196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4404" y="5715001"/>
            <a:ext cx="1790111" cy="1295400"/>
          </a:xfrm>
          <a:prstGeom prst="rect">
            <a:avLst/>
          </a:prstGeom>
        </p:spPr>
      </p:pic>
      <p:pic>
        <p:nvPicPr>
          <p:cNvPr id="12" name="Google Shape;94;p2">
            <a:extLst>
              <a:ext uri="{FF2B5EF4-FFF2-40B4-BE49-F238E27FC236}">
                <a16:creationId xmlns:a16="http://schemas.microsoft.com/office/drawing/2014/main" id="{FB00A845-5EAB-4D14-A694-76B69D9DED11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0100037" y="5439494"/>
            <a:ext cx="2080260" cy="12954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6" name="Group 35">
            <a:extLst>
              <a:ext uri="{FF2B5EF4-FFF2-40B4-BE49-F238E27FC236}">
                <a16:creationId xmlns:a16="http://schemas.microsoft.com/office/drawing/2014/main" id="{5FC4C68A-BD35-4E77-AA03-215DEF54346B}"/>
              </a:ext>
            </a:extLst>
          </p:cNvPr>
          <p:cNvGrpSpPr/>
          <p:nvPr/>
        </p:nvGrpSpPr>
        <p:grpSpPr>
          <a:xfrm>
            <a:off x="4055377" y="3917043"/>
            <a:ext cx="3592032" cy="2645684"/>
            <a:chOff x="2005368" y="783316"/>
            <a:chExt cx="3592032" cy="2645684"/>
          </a:xfrm>
        </p:grpSpPr>
        <p:pic>
          <p:nvPicPr>
            <p:cNvPr id="37" name="Picture 8" descr="Marian Rivera Update on Twitter: &amp;quot;“Happy Morning” with #Actress  @marianrivera New Family #BehindTheScenes #Photograhy @jgyoung #Hair  @viennueva #Stylist @melvillesy #MakeUp #Beauty #MakeUpByStevenDoloso  #NewEndorsement #ComingSoon Repost from ...">
              <a:extLst>
                <a:ext uri="{FF2B5EF4-FFF2-40B4-BE49-F238E27FC236}">
                  <a16:creationId xmlns:a16="http://schemas.microsoft.com/office/drawing/2014/main" id="{3F1AD5BF-299C-452F-958D-D2A30E16881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81400" y="909000"/>
              <a:ext cx="2016000" cy="2520000"/>
            </a:xfrm>
            <a:prstGeom prst="hear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Picture 10" descr="Nhan sắc tựa thiên thần của con gái mỹ nhân đẹp nhất Philippines">
              <a:extLst>
                <a:ext uri="{FF2B5EF4-FFF2-40B4-BE49-F238E27FC236}">
                  <a16:creationId xmlns:a16="http://schemas.microsoft.com/office/drawing/2014/main" id="{0E175FBD-1B03-4EBC-A23A-D257BA3D4CB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000" t="4286" r="21999"/>
            <a:stretch/>
          </p:blipFill>
          <p:spPr bwMode="auto">
            <a:xfrm>
              <a:off x="2005368" y="783316"/>
              <a:ext cx="1944249" cy="2520000"/>
            </a:xfrm>
            <a:prstGeom prst="hear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9" name="Picture 38" descr="Lâm Chí Dĩnh và dàn sao Cbiz tự hào vì có con là &amp;quot;bản sao&amp;quot; hoàn hảo">
            <a:extLst>
              <a:ext uri="{FF2B5EF4-FFF2-40B4-BE49-F238E27FC236}">
                <a16:creationId xmlns:a16="http://schemas.microsoft.com/office/drawing/2014/main" id="{C78DD378-2F61-4247-A37B-96AAD09E10D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63" t="565" b="202"/>
          <a:stretch/>
        </p:blipFill>
        <p:spPr bwMode="auto">
          <a:xfrm>
            <a:off x="6342671" y="1600200"/>
            <a:ext cx="4075317" cy="3078010"/>
          </a:xfrm>
          <a:prstGeom prst="hear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24B35247-62B9-486E-A488-8357B27C7C20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5283" r="4541" b="-1854"/>
          <a:stretch/>
        </p:blipFill>
        <p:spPr>
          <a:xfrm>
            <a:off x="1674673" y="1086816"/>
            <a:ext cx="3958230" cy="2973117"/>
          </a:xfrm>
          <a:prstGeom prst="heart">
            <a:avLst/>
          </a:prstGeom>
        </p:spPr>
      </p:pic>
    </p:spTree>
    <p:extLst>
      <p:ext uri="{BB962C8B-B14F-4D97-AF65-F5344CB8AC3E}">
        <p14:creationId xmlns:p14="http://schemas.microsoft.com/office/powerpoint/2010/main" val="383641142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00AE98A0-0C94-4747-B980-6C972F980CD1}"/>
              </a:ext>
            </a:extLst>
          </p:cNvPr>
          <p:cNvSpPr/>
          <p:nvPr/>
        </p:nvSpPr>
        <p:spPr>
          <a:xfrm>
            <a:off x="0" y="7620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6CF8A"/>
              </a:solidFill>
            </a:endParaRP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2202CF9F-E9E7-43BF-9885-4243913C71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795" b="94310" l="3229" r="99288">
                        <a14:foregroundMark x1="9734" y1="53825" x2="64767" y2="78451"/>
                        <a14:foregroundMark x1="64767" y1="78451" x2="81909" y2="69963"/>
                        <a14:foregroundMark x1="81909" y1="69963" x2="74786" y2="60914"/>
                        <a14:foregroundMark x1="74786" y1="60914" x2="16619" y2="63526"/>
                        <a14:foregroundMark x1="16619" y1="63526" x2="20655" y2="76026"/>
                        <a14:foregroundMark x1="20655" y1="76026" x2="80532" y2="83955"/>
                        <a14:foregroundMark x1="80532" y1="83955" x2="92355" y2="75280"/>
                        <a14:foregroundMark x1="92355" y1="75280" x2="92070" y2="61194"/>
                        <a14:foregroundMark x1="92070" y1="61194" x2="28395" y2="72668"/>
                        <a14:foregroundMark x1="28395" y1="72668" x2="11159" y2="60354"/>
                        <a14:foregroundMark x1="11159" y1="60354" x2="4891" y2="64366"/>
                        <a14:foregroundMark x1="4891" y1="64366" x2="12915" y2="78078"/>
                        <a14:foregroundMark x1="12915" y1="78078" x2="20085" y2="76119"/>
                        <a14:foregroundMark x1="20085" y1="76119" x2="22887" y2="77052"/>
                        <a14:foregroundMark x1="3276" y1="69590" x2="3276" y2="69590"/>
                        <a14:foregroundMark x1="95204" y1="74907" x2="95204" y2="74907"/>
                        <a14:foregroundMark x1="99288" y1="72108" x2="99288" y2="72108"/>
                        <a14:foregroundMark x1="16097" y1="86287" x2="20988" y2="90205"/>
                        <a14:foregroundMark x1="20988" y1="90205" x2="22032" y2="88340"/>
                        <a14:foregroundMark x1="28727" y1="89552" x2="31481" y2="90205"/>
                        <a14:foregroundMark x1="44729" y1="88619" x2="51045" y2="92910"/>
                        <a14:foregroundMark x1="51045" y1="92910" x2="52612" y2="87873"/>
                        <a14:foregroundMark x1="55888" y1="92071" x2="56505" y2="92257"/>
                        <a14:foregroundMark x1="56743" y1="92257" x2="57455" y2="94123"/>
                        <a14:foregroundMark x1="44634" y1="92724" x2="50332" y2="94310"/>
                        <a14:foregroundMark x1="50332" y1="94310" x2="50570" y2="94123"/>
                        <a14:backgroundMark x1="17236" y1="32276" x2="38746" y2="44030"/>
                        <a14:backgroundMark x1="38746" y1="44030" x2="43637" y2="38153"/>
                        <a14:backgroundMark x1="43637" y1="38153" x2="54891" y2="37407"/>
                        <a14:backgroundMark x1="54891" y1="37407" x2="62108" y2="43657"/>
                        <a14:backgroundMark x1="62108" y1="43657" x2="84710" y2="34701"/>
                        <a14:backgroundMark x1="84710" y1="34701" x2="85043" y2="35354"/>
                        <a14:backgroundMark x1="4986" y1="63899" x2="4986" y2="63899"/>
                        <a14:backgroundMark x1="4843" y1="64086" x2="5081" y2="64272"/>
                        <a14:backgroundMark x1="5318" y1="64552" x2="5318" y2="64552"/>
                      </a14:backgroundRemoval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H="1">
            <a:off x="-4140063" y="2131071"/>
            <a:ext cx="9285989" cy="411280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AF094EF-3F85-49E6-93BF-EF9A7FDA7E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795" b="94310" l="3229" r="99288">
                        <a14:foregroundMark x1="9734" y1="53825" x2="64767" y2="78451"/>
                        <a14:foregroundMark x1="64767" y1="78451" x2="81909" y2="69963"/>
                        <a14:foregroundMark x1="81909" y1="69963" x2="74786" y2="60914"/>
                        <a14:foregroundMark x1="74786" y1="60914" x2="16619" y2="63526"/>
                        <a14:foregroundMark x1="16619" y1="63526" x2="20655" y2="76026"/>
                        <a14:foregroundMark x1="20655" y1="76026" x2="80532" y2="83955"/>
                        <a14:foregroundMark x1="80532" y1="83955" x2="92355" y2="75280"/>
                        <a14:foregroundMark x1="92355" y1="75280" x2="92070" y2="61194"/>
                        <a14:foregroundMark x1="92070" y1="61194" x2="28395" y2="72668"/>
                        <a14:foregroundMark x1="28395" y1="72668" x2="11159" y2="60354"/>
                        <a14:foregroundMark x1="11159" y1="60354" x2="4891" y2="64366"/>
                        <a14:foregroundMark x1="4891" y1="64366" x2="12915" y2="78078"/>
                        <a14:foregroundMark x1="12915" y1="78078" x2="20085" y2="76119"/>
                        <a14:foregroundMark x1="20085" y1="76119" x2="22887" y2="77052"/>
                        <a14:foregroundMark x1="3276" y1="69590" x2="3276" y2="69590"/>
                        <a14:foregroundMark x1="95204" y1="74907" x2="95204" y2="74907"/>
                        <a14:foregroundMark x1="99288" y1="72108" x2="99288" y2="72108"/>
                        <a14:foregroundMark x1="16097" y1="86287" x2="20988" y2="90205"/>
                        <a14:foregroundMark x1="20988" y1="90205" x2="22032" y2="88340"/>
                        <a14:foregroundMark x1="28727" y1="89552" x2="31481" y2="90205"/>
                        <a14:foregroundMark x1="44729" y1="88619" x2="51045" y2="92910"/>
                        <a14:foregroundMark x1="51045" y1="92910" x2="52612" y2="87873"/>
                        <a14:foregroundMark x1="55888" y1="92071" x2="56505" y2="92257"/>
                        <a14:foregroundMark x1="56743" y1="92257" x2="57455" y2="94123"/>
                        <a14:foregroundMark x1="44634" y1="92724" x2="50332" y2="94310"/>
                        <a14:foregroundMark x1="50332" y1="94310" x2="50570" y2="94123"/>
                        <a14:backgroundMark x1="17236" y1="32276" x2="38746" y2="44030"/>
                        <a14:backgroundMark x1="38746" y1="44030" x2="43637" y2="38153"/>
                        <a14:backgroundMark x1="43637" y1="38153" x2="54891" y2="37407"/>
                        <a14:backgroundMark x1="54891" y1="37407" x2="62108" y2="43657"/>
                        <a14:backgroundMark x1="62108" y1="43657" x2="84710" y2="34701"/>
                        <a14:backgroundMark x1="84710" y1="34701" x2="85043" y2="35354"/>
                        <a14:backgroundMark x1="4986" y1="63899" x2="4986" y2="63899"/>
                        <a14:backgroundMark x1="4843" y1="64086" x2="5081" y2="64272"/>
                        <a14:backgroundMark x1="5318" y1="64552" x2="5318" y2="64552"/>
                      </a14:backgroundRemoval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90800" y="-2683062"/>
            <a:ext cx="9285989" cy="4112808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F9CCEE4D-0791-4B8C-AB6D-C807510D40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795" b="94310" l="3229" r="99288">
                        <a14:foregroundMark x1="9734" y1="53825" x2="64767" y2="78451"/>
                        <a14:foregroundMark x1="64767" y1="78451" x2="81909" y2="69963"/>
                        <a14:foregroundMark x1="81909" y1="69963" x2="74786" y2="60914"/>
                        <a14:foregroundMark x1="74786" y1="60914" x2="16619" y2="63526"/>
                        <a14:foregroundMark x1="16619" y1="63526" x2="20655" y2="76026"/>
                        <a14:foregroundMark x1="20655" y1="76026" x2="80532" y2="83955"/>
                        <a14:foregroundMark x1="80532" y1="83955" x2="92355" y2="75280"/>
                        <a14:foregroundMark x1="92355" y1="75280" x2="92070" y2="61194"/>
                        <a14:foregroundMark x1="92070" y1="61194" x2="28395" y2="72668"/>
                        <a14:foregroundMark x1="28395" y1="72668" x2="11159" y2="60354"/>
                        <a14:foregroundMark x1="11159" y1="60354" x2="4891" y2="64366"/>
                        <a14:foregroundMark x1="4891" y1="64366" x2="12915" y2="78078"/>
                        <a14:foregroundMark x1="12915" y1="78078" x2="20085" y2="76119"/>
                        <a14:foregroundMark x1="20085" y1="76119" x2="22887" y2="77052"/>
                        <a14:foregroundMark x1="3276" y1="69590" x2="3276" y2="69590"/>
                        <a14:foregroundMark x1="95204" y1="74907" x2="95204" y2="74907"/>
                        <a14:foregroundMark x1="99288" y1="72108" x2="99288" y2="72108"/>
                        <a14:foregroundMark x1="16097" y1="86287" x2="20988" y2="90205"/>
                        <a14:foregroundMark x1="20988" y1="90205" x2="22032" y2="88340"/>
                        <a14:foregroundMark x1="28727" y1="89552" x2="31481" y2="90205"/>
                        <a14:foregroundMark x1="44729" y1="88619" x2="51045" y2="92910"/>
                        <a14:foregroundMark x1="51045" y1="92910" x2="52612" y2="87873"/>
                        <a14:foregroundMark x1="55888" y1="92071" x2="56505" y2="92257"/>
                        <a14:foregroundMark x1="56743" y1="92257" x2="57455" y2="94123"/>
                        <a14:foregroundMark x1="44634" y1="92724" x2="50332" y2="94310"/>
                        <a14:foregroundMark x1="50332" y1="94310" x2="50570" y2="94123"/>
                        <a14:backgroundMark x1="17236" y1="32276" x2="38746" y2="44030"/>
                        <a14:backgroundMark x1="38746" y1="44030" x2="43637" y2="38153"/>
                        <a14:backgroundMark x1="43637" y1="38153" x2="54891" y2="37407"/>
                        <a14:backgroundMark x1="54891" y1="37407" x2="62108" y2="43657"/>
                        <a14:backgroundMark x1="62108" y1="43657" x2="84710" y2="34701"/>
                        <a14:backgroundMark x1="84710" y1="34701" x2="85043" y2="35354"/>
                        <a14:backgroundMark x1="4986" y1="63899" x2="4986" y2="63899"/>
                        <a14:backgroundMark x1="4843" y1="64086" x2="5081" y2="64272"/>
                        <a14:backgroundMark x1="5318" y1="64552" x2="5318" y2="64552"/>
                      </a14:backgroundRemoval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3196" y="3605897"/>
            <a:ext cx="9285989" cy="4112808"/>
          </a:xfrm>
          <a:prstGeom prst="rect">
            <a:avLst/>
          </a:prstGeom>
        </p:spPr>
      </p:pic>
      <p:sp>
        <p:nvSpPr>
          <p:cNvPr id="2" name="Cloud 1">
            <a:extLst>
              <a:ext uri="{FF2B5EF4-FFF2-40B4-BE49-F238E27FC236}">
                <a16:creationId xmlns:a16="http://schemas.microsoft.com/office/drawing/2014/main" id="{5BA79280-C04B-44BF-8B6F-F060C3DED1FE}"/>
              </a:ext>
            </a:extLst>
          </p:cNvPr>
          <p:cNvSpPr/>
          <p:nvPr/>
        </p:nvSpPr>
        <p:spPr>
          <a:xfrm>
            <a:off x="-1066800" y="5504454"/>
            <a:ext cx="2667000" cy="2344146"/>
          </a:xfrm>
          <a:prstGeom prst="cloud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Cloud 22">
            <a:extLst>
              <a:ext uri="{FF2B5EF4-FFF2-40B4-BE49-F238E27FC236}">
                <a16:creationId xmlns:a16="http://schemas.microsoft.com/office/drawing/2014/main" id="{B3368A51-706D-4724-812B-821A0E632FC2}"/>
              </a:ext>
            </a:extLst>
          </p:cNvPr>
          <p:cNvSpPr/>
          <p:nvPr/>
        </p:nvSpPr>
        <p:spPr>
          <a:xfrm>
            <a:off x="10858500" y="-626658"/>
            <a:ext cx="2667000" cy="2344146"/>
          </a:xfrm>
          <a:prstGeom prst="cloud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图片 35">
            <a:extLst>
              <a:ext uri="{FF2B5EF4-FFF2-40B4-BE49-F238E27FC236}">
                <a16:creationId xmlns:a16="http://schemas.microsoft.com/office/drawing/2014/main" id="{2A3AB317-0235-4688-9FE8-539A946C39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-2085622" y="1717488"/>
            <a:ext cx="700493" cy="70083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DAC9706-9817-4690-9FEA-360C48C0286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r="59106"/>
          <a:stretch/>
        </p:blipFill>
        <p:spPr>
          <a:xfrm>
            <a:off x="3006140" y="2847332"/>
            <a:ext cx="2343682" cy="434862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5917887-18DC-4021-8C2C-5F04A541F32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43450"/>
          <a:stretch/>
        </p:blipFill>
        <p:spPr>
          <a:xfrm flipH="1">
            <a:off x="6719412" y="2149425"/>
            <a:ext cx="3514536" cy="4715832"/>
          </a:xfrm>
          <a:prstGeom prst="rect">
            <a:avLst/>
          </a:prstGeom>
        </p:spPr>
      </p:pic>
      <p:pic>
        <p:nvPicPr>
          <p:cNvPr id="19" name="Graphic 18">
            <a:extLst>
              <a:ext uri="{FF2B5EF4-FFF2-40B4-BE49-F238E27FC236}">
                <a16:creationId xmlns:a16="http://schemas.microsoft.com/office/drawing/2014/main" id="{4310843B-07F3-48DF-AC3F-4AA00F7E6AB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 rot="1000755">
            <a:off x="7359598" y="126891"/>
            <a:ext cx="5121928" cy="3397013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64BFD18A-6D0A-4E79-A817-8AC0D4B3E77D}"/>
              </a:ext>
            </a:extLst>
          </p:cNvPr>
          <p:cNvSpPr txBox="1"/>
          <p:nvPr/>
        </p:nvSpPr>
        <p:spPr>
          <a:xfrm>
            <a:off x="3342654" y="1248645"/>
            <a:ext cx="347843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vi-VN" altLang="vi-VN" sz="36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Tại sao chúng ta tìm được mẹ cho các bạn?</a:t>
            </a:r>
            <a:endParaRPr lang="vi-VN" sz="3600" dirty="0">
              <a:solidFill>
                <a:srgbClr val="FF4D6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" name="Graphic 19">
            <a:extLst>
              <a:ext uri="{FF2B5EF4-FFF2-40B4-BE49-F238E27FC236}">
                <a16:creationId xmlns:a16="http://schemas.microsoft.com/office/drawing/2014/main" id="{4260B917-7C6D-4FA7-8328-B5FB4CEBCB06}"/>
              </a:ext>
            </a:extLst>
          </p:cNvPr>
          <p:cNvSpPr/>
          <p:nvPr/>
        </p:nvSpPr>
        <p:spPr>
          <a:xfrm rot="21265249">
            <a:off x="2893779" y="503633"/>
            <a:ext cx="4468343" cy="2758769"/>
          </a:xfrm>
          <a:custGeom>
            <a:avLst/>
            <a:gdLst>
              <a:gd name="connsiteX0" fmla="*/ 735756 w 3205042"/>
              <a:gd name="connsiteY0" fmla="*/ 632695 h 2944088"/>
              <a:gd name="connsiteX1" fmla="*/ 1292547 w 3205042"/>
              <a:gd name="connsiteY1" fmla="*/ 110932 h 2944088"/>
              <a:gd name="connsiteX2" fmla="*/ 1687335 w 3205042"/>
              <a:gd name="connsiteY2" fmla="*/ 71526 h 2944088"/>
              <a:gd name="connsiteX3" fmla="*/ 2045637 w 3205042"/>
              <a:gd name="connsiteY3" fmla="*/ 221852 h 2944088"/>
              <a:gd name="connsiteX4" fmla="*/ 2304694 w 3205042"/>
              <a:gd name="connsiteY4" fmla="*/ 521045 h 2944088"/>
              <a:gd name="connsiteX5" fmla="*/ 2393722 w 3205042"/>
              <a:gd name="connsiteY5" fmla="*/ 572856 h 2944088"/>
              <a:gd name="connsiteX6" fmla="*/ 2444074 w 3205042"/>
              <a:gd name="connsiteY6" fmla="*/ 563369 h 2944088"/>
              <a:gd name="connsiteX7" fmla="*/ 2485669 w 3205042"/>
              <a:gd name="connsiteY7" fmla="*/ 557532 h 2944088"/>
              <a:gd name="connsiteX8" fmla="*/ 2663725 w 3205042"/>
              <a:gd name="connsiteY8" fmla="*/ 588181 h 2944088"/>
              <a:gd name="connsiteX9" fmla="*/ 3095001 w 3205042"/>
              <a:gd name="connsiteY9" fmla="*/ 1089511 h 2944088"/>
              <a:gd name="connsiteX10" fmla="*/ 2906728 w 3205042"/>
              <a:gd name="connsiteY10" fmla="*/ 1831655 h 2944088"/>
              <a:gd name="connsiteX11" fmla="*/ 2812592 w 3205042"/>
              <a:gd name="connsiteY11" fmla="*/ 1863763 h 2944088"/>
              <a:gd name="connsiteX12" fmla="*/ 2792889 w 3205042"/>
              <a:gd name="connsiteY12" fmla="*/ 1912656 h 2944088"/>
              <a:gd name="connsiteX13" fmla="*/ 2732321 w 3205042"/>
              <a:gd name="connsiteY13" fmla="*/ 2451932 h 2944088"/>
              <a:gd name="connsiteX14" fmla="*/ 2254342 w 3205042"/>
              <a:gd name="connsiteY14" fmla="*/ 2756963 h 2944088"/>
              <a:gd name="connsiteX15" fmla="*/ 1958798 w 3205042"/>
              <a:gd name="connsiteY15" fmla="*/ 2762801 h 2944088"/>
              <a:gd name="connsiteX16" fmla="*/ 1883635 w 3205042"/>
              <a:gd name="connsiteY16" fmla="*/ 2739449 h 2944088"/>
              <a:gd name="connsiteX17" fmla="*/ 1821607 w 3205042"/>
              <a:gd name="connsiteY17" fmla="*/ 2705151 h 2944088"/>
              <a:gd name="connsiteX18" fmla="*/ 1672740 w 3205042"/>
              <a:gd name="connsiteY18" fmla="*/ 2717557 h 2944088"/>
              <a:gd name="connsiteX19" fmla="*/ 1628226 w 3205042"/>
              <a:gd name="connsiteY19" fmla="*/ 2756963 h 2944088"/>
              <a:gd name="connsiteX20" fmla="*/ 1583712 w 3205042"/>
              <a:gd name="connsiteY20" fmla="*/ 2787612 h 2944088"/>
              <a:gd name="connsiteX21" fmla="*/ 1482279 w 3205042"/>
              <a:gd name="connsiteY21" fmla="*/ 2835775 h 2944088"/>
              <a:gd name="connsiteX22" fmla="*/ 1248033 w 3205042"/>
              <a:gd name="connsiteY22" fmla="*/ 2875910 h 2944088"/>
              <a:gd name="connsiteX23" fmla="*/ 786838 w 3205042"/>
              <a:gd name="connsiteY23" fmla="*/ 2759882 h 2944088"/>
              <a:gd name="connsiteX24" fmla="*/ 600754 w 3205042"/>
              <a:gd name="connsiteY24" fmla="*/ 2594231 h 2944088"/>
              <a:gd name="connsiteX25" fmla="*/ 456996 w 3205042"/>
              <a:gd name="connsiteY25" fmla="*/ 2334444 h 2944088"/>
              <a:gd name="connsiteX26" fmla="*/ 438023 w 3205042"/>
              <a:gd name="connsiteY26" fmla="*/ 2194335 h 2944088"/>
              <a:gd name="connsiteX27" fmla="*/ 446780 w 3205042"/>
              <a:gd name="connsiteY27" fmla="*/ 2124280 h 2944088"/>
              <a:gd name="connsiteX28" fmla="*/ 454077 w 3205042"/>
              <a:gd name="connsiteY28" fmla="*/ 2039630 h 2944088"/>
              <a:gd name="connsiteX29" fmla="*/ 344616 w 3205042"/>
              <a:gd name="connsiteY29" fmla="*/ 1954980 h 2944088"/>
              <a:gd name="connsiteX30" fmla="*/ 240264 w 3205042"/>
              <a:gd name="connsiteY30" fmla="*/ 1892223 h 2944088"/>
              <a:gd name="connsiteX31" fmla="*/ 97965 w 3205042"/>
              <a:gd name="connsiteY31" fmla="*/ 1700302 h 2944088"/>
              <a:gd name="connsiteX32" fmla="*/ 76072 w 3205042"/>
              <a:gd name="connsiteY32" fmla="*/ 1418623 h 2944088"/>
              <a:gd name="connsiteX33" fmla="*/ 131533 w 3205042"/>
              <a:gd name="connsiteY33" fmla="*/ 1292378 h 2944088"/>
              <a:gd name="connsiteX34" fmla="*/ 177506 w 3205042"/>
              <a:gd name="connsiteY34" fmla="*/ 1236918 h 2944088"/>
              <a:gd name="connsiteX35" fmla="*/ 200128 w 3205042"/>
              <a:gd name="connsiteY35" fmla="*/ 1152268 h 2944088"/>
              <a:gd name="connsiteX36" fmla="*/ 247561 w 3205042"/>
              <a:gd name="connsiteY36" fmla="*/ 939914 h 2944088"/>
              <a:gd name="connsiteX37" fmla="*/ 384022 w 3205042"/>
              <a:gd name="connsiteY37" fmla="*/ 749453 h 2944088"/>
              <a:gd name="connsiteX38" fmla="*/ 582511 w 3205042"/>
              <a:gd name="connsiteY38" fmla="*/ 653857 h 2944088"/>
              <a:gd name="connsiteX39" fmla="*/ 695620 w 3205042"/>
              <a:gd name="connsiteY39" fmla="*/ 658965 h 2944088"/>
              <a:gd name="connsiteX40" fmla="*/ 736486 w 3205042"/>
              <a:gd name="connsiteY40" fmla="*/ 635614 h 2944088"/>
              <a:gd name="connsiteX41" fmla="*/ 713134 w 3205042"/>
              <a:gd name="connsiteY41" fmla="*/ 594748 h 2944088"/>
              <a:gd name="connsiteX42" fmla="*/ 454807 w 3205042"/>
              <a:gd name="connsiteY42" fmla="*/ 623938 h 2944088"/>
              <a:gd name="connsiteX43" fmla="*/ 262156 w 3205042"/>
              <a:gd name="connsiteY43" fmla="*/ 785940 h 2944088"/>
              <a:gd name="connsiteX44" fmla="*/ 152695 w 3205042"/>
              <a:gd name="connsiteY44" fmla="*/ 1011429 h 2944088"/>
              <a:gd name="connsiteX45" fmla="*/ 134452 w 3205042"/>
              <a:gd name="connsiteY45" fmla="*/ 1129646 h 2944088"/>
              <a:gd name="connsiteX46" fmla="*/ 124965 w 3205042"/>
              <a:gd name="connsiteY46" fmla="*/ 1198242 h 2944088"/>
              <a:gd name="connsiteX47" fmla="*/ 77532 w 3205042"/>
              <a:gd name="connsiteY47" fmla="*/ 1255891 h 2944088"/>
              <a:gd name="connsiteX48" fmla="*/ 909 w 3205042"/>
              <a:gd name="connsiteY48" fmla="*/ 1546327 h 2944088"/>
              <a:gd name="connsiteX49" fmla="*/ 90667 w 3205042"/>
              <a:gd name="connsiteY49" fmla="*/ 1831655 h 2944088"/>
              <a:gd name="connsiteX50" fmla="*/ 286967 w 3205042"/>
              <a:gd name="connsiteY50" fmla="*/ 2000224 h 2944088"/>
              <a:gd name="connsiteX51" fmla="*/ 345346 w 3205042"/>
              <a:gd name="connsiteY51" fmla="*/ 2030143 h 2944088"/>
              <a:gd name="connsiteX52" fmla="*/ 392049 w 3205042"/>
              <a:gd name="connsiteY52" fmla="*/ 2060792 h 2944088"/>
              <a:gd name="connsiteX53" fmla="*/ 388401 w 3205042"/>
              <a:gd name="connsiteY53" fmla="*/ 2090712 h 2944088"/>
              <a:gd name="connsiteX54" fmla="*/ 379644 w 3205042"/>
              <a:gd name="connsiteY54" fmla="*/ 2129388 h 2944088"/>
              <a:gd name="connsiteX55" fmla="*/ 372346 w 3205042"/>
              <a:gd name="connsiteY55" fmla="*/ 2210389 h 2944088"/>
              <a:gd name="connsiteX56" fmla="*/ 462834 w 3205042"/>
              <a:gd name="connsiteY56" fmla="*/ 2512501 h 2944088"/>
              <a:gd name="connsiteX57" fmla="*/ 659134 w 3205042"/>
              <a:gd name="connsiteY57" fmla="*/ 2750395 h 2944088"/>
              <a:gd name="connsiteX58" fmla="*/ 1121058 w 3205042"/>
              <a:gd name="connsiteY58" fmla="*/ 2937208 h 2944088"/>
              <a:gd name="connsiteX59" fmla="*/ 1617280 w 3205042"/>
              <a:gd name="connsiteY59" fmla="*/ 2847450 h 2944088"/>
              <a:gd name="connsiteX60" fmla="*/ 1670551 w 3205042"/>
              <a:gd name="connsiteY60" fmla="*/ 2810234 h 2944088"/>
              <a:gd name="connsiteX61" fmla="*/ 1715795 w 3205042"/>
              <a:gd name="connsiteY61" fmla="*/ 2770828 h 2944088"/>
              <a:gd name="connsiteX62" fmla="*/ 1765417 w 3205042"/>
              <a:gd name="connsiteY62" fmla="*/ 2756233 h 2944088"/>
              <a:gd name="connsiteX63" fmla="*/ 1829634 w 3205042"/>
              <a:gd name="connsiteY63" fmla="*/ 2788342 h 2944088"/>
              <a:gd name="connsiteX64" fmla="*/ 2149989 w 3205042"/>
              <a:gd name="connsiteY64" fmla="*/ 2840153 h 2944088"/>
              <a:gd name="connsiteX65" fmla="*/ 2709699 w 3205042"/>
              <a:gd name="connsiteY65" fmla="*/ 2589123 h 2944088"/>
              <a:gd name="connsiteX66" fmla="*/ 2893593 w 3205042"/>
              <a:gd name="connsiteY66" fmla="*/ 2022116 h 2944088"/>
              <a:gd name="connsiteX67" fmla="*/ 2851998 w 3205042"/>
              <a:gd name="connsiteY67" fmla="*/ 1880547 h 2944088"/>
              <a:gd name="connsiteX68" fmla="*/ 2832295 w 3205042"/>
              <a:gd name="connsiteY68" fmla="*/ 1929439 h 2944088"/>
              <a:gd name="connsiteX69" fmla="*/ 3162866 w 3205042"/>
              <a:gd name="connsiteY69" fmla="*/ 1626598 h 2944088"/>
              <a:gd name="connsiteX70" fmla="*/ 3186948 w 3205042"/>
              <a:gd name="connsiteY70" fmla="*/ 1183647 h 2944088"/>
              <a:gd name="connsiteX71" fmla="*/ 2793619 w 3205042"/>
              <a:gd name="connsiteY71" fmla="*/ 575045 h 2944088"/>
              <a:gd name="connsiteX72" fmla="*/ 2614833 w 3205042"/>
              <a:gd name="connsiteY72" fmla="*/ 507909 h 2944088"/>
              <a:gd name="connsiteX73" fmla="*/ 2514129 w 3205042"/>
              <a:gd name="connsiteY73" fmla="*/ 494774 h 2944088"/>
              <a:gd name="connsiteX74" fmla="*/ 2468885 w 3205042"/>
              <a:gd name="connsiteY74" fmla="*/ 494044 h 2944088"/>
              <a:gd name="connsiteX75" fmla="*/ 2416344 w 3205042"/>
              <a:gd name="connsiteY75" fmla="*/ 504990 h 2944088"/>
              <a:gd name="connsiteX76" fmla="*/ 2395911 w 3205042"/>
              <a:gd name="connsiteY76" fmla="*/ 508639 h 2944088"/>
              <a:gd name="connsiteX77" fmla="*/ 2384235 w 3205042"/>
              <a:gd name="connsiteY77" fmla="*/ 509369 h 2944088"/>
              <a:gd name="connsiteX78" fmla="*/ 2380587 w 3205042"/>
              <a:gd name="connsiteY78" fmla="*/ 508639 h 2944088"/>
              <a:gd name="connsiteX79" fmla="*/ 2372560 w 3205042"/>
              <a:gd name="connsiteY79" fmla="*/ 502801 h 2944088"/>
              <a:gd name="connsiteX80" fmla="*/ 2355776 w 3205042"/>
              <a:gd name="connsiteY80" fmla="*/ 473612 h 2944088"/>
              <a:gd name="connsiteX81" fmla="*/ 2298126 w 3205042"/>
              <a:gd name="connsiteY81" fmla="*/ 385313 h 2944088"/>
              <a:gd name="connsiteX82" fmla="*/ 2157287 w 3205042"/>
              <a:gd name="connsiteY82" fmla="*/ 228420 h 2944088"/>
              <a:gd name="connsiteX83" fmla="*/ 1794607 w 3205042"/>
              <a:gd name="connsiteY83" fmla="*/ 28471 h 2944088"/>
              <a:gd name="connsiteX84" fmla="*/ 1368439 w 3205042"/>
              <a:gd name="connsiteY84" fmla="*/ 24093 h 2944088"/>
              <a:gd name="connsiteX85" fmla="*/ 715323 w 3205042"/>
              <a:gd name="connsiteY85" fmla="*/ 517396 h 2944088"/>
              <a:gd name="connsiteX86" fmla="*/ 674458 w 3205042"/>
              <a:gd name="connsiteY86" fmla="*/ 618100 h 2944088"/>
              <a:gd name="connsiteX87" fmla="*/ 735756 w 3205042"/>
              <a:gd name="connsiteY87" fmla="*/ 632695 h 2944088"/>
              <a:gd name="connsiteX88" fmla="*/ 735756 w 3205042"/>
              <a:gd name="connsiteY88" fmla="*/ 632695 h 2944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</a:cxnLst>
            <a:rect l="l" t="t" r="r" b="b"/>
            <a:pathLst>
              <a:path w="3205042" h="2944088">
                <a:moveTo>
                  <a:pt x="735756" y="632695"/>
                </a:moveTo>
                <a:cubicBezTo>
                  <a:pt x="821865" y="378746"/>
                  <a:pt x="1042246" y="192662"/>
                  <a:pt x="1292547" y="110932"/>
                </a:cubicBezTo>
                <a:cubicBezTo>
                  <a:pt x="1419521" y="69337"/>
                  <a:pt x="1555252" y="51093"/>
                  <a:pt x="1687335" y="71526"/>
                </a:cubicBezTo>
                <a:cubicBezTo>
                  <a:pt x="1817229" y="91229"/>
                  <a:pt x="1939825" y="144500"/>
                  <a:pt x="2045637" y="221852"/>
                </a:cubicBezTo>
                <a:cubicBezTo>
                  <a:pt x="2152908" y="300664"/>
                  <a:pt x="2239017" y="405016"/>
                  <a:pt x="2304694" y="521045"/>
                </a:cubicBezTo>
                <a:cubicBezTo>
                  <a:pt x="2324397" y="556072"/>
                  <a:pt x="2352127" y="576505"/>
                  <a:pt x="2393722" y="572856"/>
                </a:cubicBezTo>
                <a:cubicBezTo>
                  <a:pt x="2410506" y="571397"/>
                  <a:pt x="2427290" y="567748"/>
                  <a:pt x="2444074" y="563369"/>
                </a:cubicBezTo>
                <a:cubicBezTo>
                  <a:pt x="2461588" y="558991"/>
                  <a:pt x="2469615" y="557532"/>
                  <a:pt x="2485669" y="557532"/>
                </a:cubicBezTo>
                <a:cubicBezTo>
                  <a:pt x="2546967" y="558991"/>
                  <a:pt x="2605346" y="568478"/>
                  <a:pt x="2663725" y="588181"/>
                </a:cubicBezTo>
                <a:cubicBezTo>
                  <a:pt x="2885566" y="661884"/>
                  <a:pt x="3031514" y="870589"/>
                  <a:pt x="3095001" y="1089511"/>
                </a:cubicBezTo>
                <a:cubicBezTo>
                  <a:pt x="3166515" y="1335433"/>
                  <a:pt x="3167975" y="1692275"/>
                  <a:pt x="2906728" y="1831655"/>
                </a:cubicBezTo>
                <a:cubicBezTo>
                  <a:pt x="2876809" y="1847709"/>
                  <a:pt x="2845430" y="1857925"/>
                  <a:pt x="2812592" y="1863763"/>
                </a:cubicBezTo>
                <a:cubicBezTo>
                  <a:pt x="2789240" y="1868141"/>
                  <a:pt x="2784862" y="1895142"/>
                  <a:pt x="2792889" y="1912656"/>
                </a:cubicBezTo>
                <a:cubicBezTo>
                  <a:pt x="2868782" y="2087063"/>
                  <a:pt x="2833754" y="2295038"/>
                  <a:pt x="2732321" y="2451932"/>
                </a:cubicBezTo>
                <a:cubicBezTo>
                  <a:pt x="2625779" y="2616123"/>
                  <a:pt x="2443344" y="2718287"/>
                  <a:pt x="2254342" y="2756963"/>
                </a:cubicBezTo>
                <a:cubicBezTo>
                  <a:pt x="2158746" y="2776666"/>
                  <a:pt x="2055123" y="2783233"/>
                  <a:pt x="1958798" y="2762801"/>
                </a:cubicBezTo>
                <a:cubicBezTo>
                  <a:pt x="1933257" y="2756963"/>
                  <a:pt x="1907716" y="2749666"/>
                  <a:pt x="1883635" y="2739449"/>
                </a:cubicBezTo>
                <a:cubicBezTo>
                  <a:pt x="1861743" y="2729963"/>
                  <a:pt x="1842040" y="2717557"/>
                  <a:pt x="1821607" y="2705151"/>
                </a:cubicBezTo>
                <a:cubicBezTo>
                  <a:pt x="1774174" y="2678151"/>
                  <a:pt x="1715065" y="2683989"/>
                  <a:pt x="1672740" y="2717557"/>
                </a:cubicBezTo>
                <a:cubicBezTo>
                  <a:pt x="1657416" y="2729963"/>
                  <a:pt x="1643551" y="2744557"/>
                  <a:pt x="1628226" y="2756963"/>
                </a:cubicBezTo>
                <a:cubicBezTo>
                  <a:pt x="1615821" y="2766449"/>
                  <a:pt x="1599766" y="2778125"/>
                  <a:pt x="1583712" y="2787612"/>
                </a:cubicBezTo>
                <a:cubicBezTo>
                  <a:pt x="1550144" y="2808045"/>
                  <a:pt x="1517306" y="2823369"/>
                  <a:pt x="1482279" y="2835775"/>
                </a:cubicBezTo>
                <a:cubicBezTo>
                  <a:pt x="1405656" y="2862775"/>
                  <a:pt x="1328304" y="2874451"/>
                  <a:pt x="1248033" y="2875910"/>
                </a:cubicBezTo>
                <a:cubicBezTo>
                  <a:pt x="1088950" y="2878829"/>
                  <a:pt x="924029" y="2841612"/>
                  <a:pt x="786838" y="2759882"/>
                </a:cubicBezTo>
                <a:cubicBezTo>
                  <a:pt x="714594" y="2717557"/>
                  <a:pt x="655485" y="2660637"/>
                  <a:pt x="600754" y="2594231"/>
                </a:cubicBezTo>
                <a:cubicBezTo>
                  <a:pt x="537997" y="2518338"/>
                  <a:pt x="484726" y="2429310"/>
                  <a:pt x="456996" y="2334444"/>
                </a:cubicBezTo>
                <a:cubicBezTo>
                  <a:pt x="443861" y="2289201"/>
                  <a:pt x="436563" y="2242497"/>
                  <a:pt x="438023" y="2194335"/>
                </a:cubicBezTo>
                <a:cubicBezTo>
                  <a:pt x="438752" y="2170253"/>
                  <a:pt x="441671" y="2147631"/>
                  <a:pt x="446780" y="2124280"/>
                </a:cubicBezTo>
                <a:cubicBezTo>
                  <a:pt x="453347" y="2096550"/>
                  <a:pt x="462834" y="2068090"/>
                  <a:pt x="454077" y="2039630"/>
                </a:cubicBezTo>
                <a:cubicBezTo>
                  <a:pt x="438752" y="1991467"/>
                  <a:pt x="384752" y="1975413"/>
                  <a:pt x="344616" y="1954980"/>
                </a:cubicBezTo>
                <a:cubicBezTo>
                  <a:pt x="308129" y="1936737"/>
                  <a:pt x="273102" y="1916304"/>
                  <a:pt x="240264" y="1892223"/>
                </a:cubicBezTo>
                <a:cubicBezTo>
                  <a:pt x="176047" y="1844790"/>
                  <a:pt x="124965" y="1777654"/>
                  <a:pt x="97965" y="1700302"/>
                </a:cubicBezTo>
                <a:cubicBezTo>
                  <a:pt x="66586" y="1611274"/>
                  <a:pt x="54910" y="1511299"/>
                  <a:pt x="76072" y="1418623"/>
                </a:cubicBezTo>
                <a:cubicBezTo>
                  <a:pt x="86289" y="1373379"/>
                  <a:pt x="104532" y="1330324"/>
                  <a:pt x="131533" y="1292378"/>
                </a:cubicBezTo>
                <a:cubicBezTo>
                  <a:pt x="145398" y="1272675"/>
                  <a:pt x="162911" y="1256621"/>
                  <a:pt x="177506" y="1236918"/>
                </a:cubicBezTo>
                <a:cubicBezTo>
                  <a:pt x="195750" y="1211377"/>
                  <a:pt x="199398" y="1182917"/>
                  <a:pt x="200128" y="1152268"/>
                </a:cubicBezTo>
                <a:cubicBezTo>
                  <a:pt x="200128" y="1080024"/>
                  <a:pt x="217642" y="1006321"/>
                  <a:pt x="247561" y="939914"/>
                </a:cubicBezTo>
                <a:cubicBezTo>
                  <a:pt x="280399" y="866941"/>
                  <a:pt x="324913" y="802724"/>
                  <a:pt x="384022" y="749453"/>
                </a:cubicBezTo>
                <a:cubicBezTo>
                  <a:pt x="439482" y="699830"/>
                  <a:pt x="508807" y="663344"/>
                  <a:pt x="582511" y="653857"/>
                </a:cubicBezTo>
                <a:cubicBezTo>
                  <a:pt x="618268" y="649479"/>
                  <a:pt x="659134" y="650938"/>
                  <a:pt x="695620" y="658965"/>
                </a:cubicBezTo>
                <a:cubicBezTo>
                  <a:pt x="713134" y="662614"/>
                  <a:pt x="731378" y="653857"/>
                  <a:pt x="736486" y="635614"/>
                </a:cubicBezTo>
                <a:cubicBezTo>
                  <a:pt x="740864" y="618830"/>
                  <a:pt x="730648" y="598397"/>
                  <a:pt x="713134" y="594748"/>
                </a:cubicBezTo>
                <a:cubicBezTo>
                  <a:pt x="624836" y="576505"/>
                  <a:pt x="536537" y="585991"/>
                  <a:pt x="454807" y="623938"/>
                </a:cubicBezTo>
                <a:cubicBezTo>
                  <a:pt x="377454" y="659695"/>
                  <a:pt x="313237" y="718804"/>
                  <a:pt x="262156" y="785940"/>
                </a:cubicBezTo>
                <a:cubicBezTo>
                  <a:pt x="211804" y="852346"/>
                  <a:pt x="173857" y="930428"/>
                  <a:pt x="152695" y="1011429"/>
                </a:cubicBezTo>
                <a:cubicBezTo>
                  <a:pt x="142479" y="1050105"/>
                  <a:pt x="135911" y="1089511"/>
                  <a:pt x="134452" y="1129646"/>
                </a:cubicBezTo>
                <a:cubicBezTo>
                  <a:pt x="133722" y="1152268"/>
                  <a:pt x="138100" y="1177809"/>
                  <a:pt x="124965" y="1198242"/>
                </a:cubicBezTo>
                <a:cubicBezTo>
                  <a:pt x="111830" y="1218674"/>
                  <a:pt x="92127" y="1235458"/>
                  <a:pt x="77532" y="1255891"/>
                </a:cubicBezTo>
                <a:cubicBezTo>
                  <a:pt x="16964" y="1338352"/>
                  <a:pt x="-4929" y="1444893"/>
                  <a:pt x="909" y="1546327"/>
                </a:cubicBezTo>
                <a:cubicBezTo>
                  <a:pt x="6018" y="1645571"/>
                  <a:pt x="33748" y="1749194"/>
                  <a:pt x="90667" y="1831655"/>
                </a:cubicBezTo>
                <a:cubicBezTo>
                  <a:pt x="140289" y="1904628"/>
                  <a:pt x="210344" y="1957899"/>
                  <a:pt x="286967" y="2000224"/>
                </a:cubicBezTo>
                <a:cubicBezTo>
                  <a:pt x="305940" y="2010440"/>
                  <a:pt x="325643" y="2020657"/>
                  <a:pt x="345346" y="2030143"/>
                </a:cubicBezTo>
                <a:cubicBezTo>
                  <a:pt x="359211" y="2036711"/>
                  <a:pt x="386941" y="2044738"/>
                  <a:pt x="392049" y="2060792"/>
                </a:cubicBezTo>
                <a:cubicBezTo>
                  <a:pt x="394968" y="2069549"/>
                  <a:pt x="390590" y="2081955"/>
                  <a:pt x="388401" y="2090712"/>
                </a:cubicBezTo>
                <a:cubicBezTo>
                  <a:pt x="384752" y="2103847"/>
                  <a:pt x="381833" y="2116253"/>
                  <a:pt x="379644" y="2129388"/>
                </a:cubicBezTo>
                <a:cubicBezTo>
                  <a:pt x="375265" y="2156388"/>
                  <a:pt x="372346" y="2183389"/>
                  <a:pt x="372346" y="2210389"/>
                </a:cubicBezTo>
                <a:cubicBezTo>
                  <a:pt x="373076" y="2316931"/>
                  <a:pt x="410293" y="2421283"/>
                  <a:pt x="462834" y="2512501"/>
                </a:cubicBezTo>
                <a:cubicBezTo>
                  <a:pt x="513916" y="2601529"/>
                  <a:pt x="581781" y="2683259"/>
                  <a:pt x="659134" y="2750395"/>
                </a:cubicBezTo>
                <a:cubicBezTo>
                  <a:pt x="786838" y="2860586"/>
                  <a:pt x="955407" y="2917505"/>
                  <a:pt x="1121058" y="2937208"/>
                </a:cubicBezTo>
                <a:cubicBezTo>
                  <a:pt x="1288168" y="2956911"/>
                  <a:pt x="1470603" y="2936478"/>
                  <a:pt x="1617280" y="2847450"/>
                </a:cubicBezTo>
                <a:cubicBezTo>
                  <a:pt x="1636253" y="2835775"/>
                  <a:pt x="1653767" y="2823369"/>
                  <a:pt x="1670551" y="2810234"/>
                </a:cubicBezTo>
                <a:cubicBezTo>
                  <a:pt x="1686605" y="2797828"/>
                  <a:pt x="1699741" y="2783233"/>
                  <a:pt x="1715795" y="2770828"/>
                </a:cubicBezTo>
                <a:cubicBezTo>
                  <a:pt x="1729660" y="2759882"/>
                  <a:pt x="1747903" y="2754044"/>
                  <a:pt x="1765417" y="2756233"/>
                </a:cubicBezTo>
                <a:cubicBezTo>
                  <a:pt x="1789498" y="2759152"/>
                  <a:pt x="1809201" y="2777396"/>
                  <a:pt x="1829634" y="2788342"/>
                </a:cubicBezTo>
                <a:cubicBezTo>
                  <a:pt x="1927419" y="2838693"/>
                  <a:pt x="2041988" y="2848180"/>
                  <a:pt x="2149989" y="2840153"/>
                </a:cubicBezTo>
                <a:cubicBezTo>
                  <a:pt x="2357235" y="2824099"/>
                  <a:pt x="2563751" y="2740909"/>
                  <a:pt x="2709699" y="2589123"/>
                </a:cubicBezTo>
                <a:cubicBezTo>
                  <a:pt x="2852728" y="2440256"/>
                  <a:pt x="2924972" y="2227173"/>
                  <a:pt x="2893593" y="2022116"/>
                </a:cubicBezTo>
                <a:cubicBezTo>
                  <a:pt x="2886296" y="1973224"/>
                  <a:pt x="2871701" y="1925791"/>
                  <a:pt x="2851998" y="1880547"/>
                </a:cubicBezTo>
                <a:cubicBezTo>
                  <a:pt x="2845430" y="1896601"/>
                  <a:pt x="2838863" y="1913385"/>
                  <a:pt x="2832295" y="1929439"/>
                </a:cubicBezTo>
                <a:cubicBezTo>
                  <a:pt x="2989918" y="1900250"/>
                  <a:pt x="3108866" y="1772546"/>
                  <a:pt x="3162866" y="1626598"/>
                </a:cubicBezTo>
                <a:cubicBezTo>
                  <a:pt x="3215408" y="1486488"/>
                  <a:pt x="3213218" y="1329595"/>
                  <a:pt x="3186948" y="1183647"/>
                </a:cubicBezTo>
                <a:cubicBezTo>
                  <a:pt x="3143893" y="941374"/>
                  <a:pt x="3014000" y="697641"/>
                  <a:pt x="2793619" y="575045"/>
                </a:cubicBezTo>
                <a:cubicBezTo>
                  <a:pt x="2738159" y="543666"/>
                  <a:pt x="2676861" y="521045"/>
                  <a:pt x="2614833" y="507909"/>
                </a:cubicBezTo>
                <a:cubicBezTo>
                  <a:pt x="2581265" y="501342"/>
                  <a:pt x="2547697" y="496233"/>
                  <a:pt x="2514129" y="494774"/>
                </a:cubicBezTo>
                <a:cubicBezTo>
                  <a:pt x="2498804" y="494044"/>
                  <a:pt x="2483480" y="492585"/>
                  <a:pt x="2468885" y="494044"/>
                </a:cubicBezTo>
                <a:cubicBezTo>
                  <a:pt x="2450642" y="496233"/>
                  <a:pt x="2433858" y="500612"/>
                  <a:pt x="2416344" y="504990"/>
                </a:cubicBezTo>
                <a:cubicBezTo>
                  <a:pt x="2410506" y="506450"/>
                  <a:pt x="2400290" y="508639"/>
                  <a:pt x="2395911" y="508639"/>
                </a:cubicBezTo>
                <a:cubicBezTo>
                  <a:pt x="2392263" y="509369"/>
                  <a:pt x="2387884" y="509369"/>
                  <a:pt x="2384235" y="509369"/>
                </a:cubicBezTo>
                <a:cubicBezTo>
                  <a:pt x="2372560" y="508639"/>
                  <a:pt x="2386425" y="510099"/>
                  <a:pt x="2380587" y="508639"/>
                </a:cubicBezTo>
                <a:cubicBezTo>
                  <a:pt x="2375479" y="507180"/>
                  <a:pt x="2376938" y="508639"/>
                  <a:pt x="2372560" y="502801"/>
                </a:cubicBezTo>
                <a:cubicBezTo>
                  <a:pt x="2365992" y="494044"/>
                  <a:pt x="2361613" y="483098"/>
                  <a:pt x="2355776" y="473612"/>
                </a:cubicBezTo>
                <a:cubicBezTo>
                  <a:pt x="2338262" y="442963"/>
                  <a:pt x="2319289" y="413773"/>
                  <a:pt x="2298126" y="385313"/>
                </a:cubicBezTo>
                <a:cubicBezTo>
                  <a:pt x="2256531" y="328394"/>
                  <a:pt x="2209828" y="275123"/>
                  <a:pt x="2157287" y="228420"/>
                </a:cubicBezTo>
                <a:cubicBezTo>
                  <a:pt x="2053664" y="135013"/>
                  <a:pt x="1929608" y="64958"/>
                  <a:pt x="1794607" y="28471"/>
                </a:cubicBezTo>
                <a:cubicBezTo>
                  <a:pt x="1655227" y="-9475"/>
                  <a:pt x="1509279" y="-8016"/>
                  <a:pt x="1368439" y="24093"/>
                </a:cubicBezTo>
                <a:cubicBezTo>
                  <a:pt x="1095517" y="86121"/>
                  <a:pt x="839379" y="261987"/>
                  <a:pt x="715323" y="517396"/>
                </a:cubicBezTo>
                <a:cubicBezTo>
                  <a:pt x="699269" y="550234"/>
                  <a:pt x="685404" y="583802"/>
                  <a:pt x="674458" y="618100"/>
                </a:cubicBezTo>
                <a:cubicBezTo>
                  <a:pt x="658404" y="655316"/>
                  <a:pt x="722621" y="672830"/>
                  <a:pt x="735756" y="632695"/>
                </a:cubicBezTo>
                <a:lnTo>
                  <a:pt x="735756" y="632695"/>
                </a:lnTo>
                <a:close/>
              </a:path>
            </a:pathLst>
          </a:custGeom>
          <a:solidFill>
            <a:srgbClr val="231F20"/>
          </a:solidFill>
          <a:ln w="729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4" name="Graphic 19">
            <a:extLst>
              <a:ext uri="{FF2B5EF4-FFF2-40B4-BE49-F238E27FC236}">
                <a16:creationId xmlns:a16="http://schemas.microsoft.com/office/drawing/2014/main" id="{47151AA8-3F22-43D4-AFD4-AB7E6AFE2240}"/>
              </a:ext>
            </a:extLst>
          </p:cNvPr>
          <p:cNvSpPr/>
          <p:nvPr/>
        </p:nvSpPr>
        <p:spPr>
          <a:xfrm rot="18232085">
            <a:off x="4939991" y="3265026"/>
            <a:ext cx="265519" cy="264247"/>
          </a:xfrm>
          <a:custGeom>
            <a:avLst/>
            <a:gdLst>
              <a:gd name="connsiteX0" fmla="*/ 169808 w 265519"/>
              <a:gd name="connsiteY0" fmla="*/ 187182 h 264247"/>
              <a:gd name="connsiteX1" fmla="*/ 157402 w 265519"/>
              <a:gd name="connsiteY1" fmla="*/ 193749 h 264247"/>
              <a:gd name="connsiteX2" fmla="*/ 157402 w 265519"/>
              <a:gd name="connsiteY2" fmla="*/ 193749 h 264247"/>
              <a:gd name="connsiteX3" fmla="*/ 150835 w 265519"/>
              <a:gd name="connsiteY3" fmla="*/ 195939 h 264247"/>
              <a:gd name="connsiteX4" fmla="*/ 138429 w 265519"/>
              <a:gd name="connsiteY4" fmla="*/ 198858 h 264247"/>
              <a:gd name="connsiteX5" fmla="*/ 139159 w 265519"/>
              <a:gd name="connsiteY5" fmla="*/ 198858 h 264247"/>
              <a:gd name="connsiteX6" fmla="*/ 130402 w 265519"/>
              <a:gd name="connsiteY6" fmla="*/ 198858 h 264247"/>
              <a:gd name="connsiteX7" fmla="*/ 123834 w 265519"/>
              <a:gd name="connsiteY7" fmla="*/ 198128 h 264247"/>
              <a:gd name="connsiteX8" fmla="*/ 124564 w 265519"/>
              <a:gd name="connsiteY8" fmla="*/ 198128 h 264247"/>
              <a:gd name="connsiteX9" fmla="*/ 112159 w 265519"/>
              <a:gd name="connsiteY9" fmla="*/ 195209 h 264247"/>
              <a:gd name="connsiteX10" fmla="*/ 106321 w 265519"/>
              <a:gd name="connsiteY10" fmla="*/ 193020 h 264247"/>
              <a:gd name="connsiteX11" fmla="*/ 106321 w 265519"/>
              <a:gd name="connsiteY11" fmla="*/ 193020 h 264247"/>
              <a:gd name="connsiteX12" fmla="*/ 94645 w 265519"/>
              <a:gd name="connsiteY12" fmla="*/ 186452 h 264247"/>
              <a:gd name="connsiteX13" fmla="*/ 90266 w 265519"/>
              <a:gd name="connsiteY13" fmla="*/ 183533 h 264247"/>
              <a:gd name="connsiteX14" fmla="*/ 90266 w 265519"/>
              <a:gd name="connsiteY14" fmla="*/ 183533 h 264247"/>
              <a:gd name="connsiteX15" fmla="*/ 81510 w 265519"/>
              <a:gd name="connsiteY15" fmla="*/ 174776 h 264247"/>
              <a:gd name="connsiteX16" fmla="*/ 77131 w 265519"/>
              <a:gd name="connsiteY16" fmla="*/ 170398 h 264247"/>
              <a:gd name="connsiteX17" fmla="*/ 77131 w 265519"/>
              <a:gd name="connsiteY17" fmla="*/ 170398 h 264247"/>
              <a:gd name="connsiteX18" fmla="*/ 69834 w 265519"/>
              <a:gd name="connsiteY18" fmla="*/ 157263 h 264247"/>
              <a:gd name="connsiteX19" fmla="*/ 69834 w 265519"/>
              <a:gd name="connsiteY19" fmla="*/ 157263 h 264247"/>
              <a:gd name="connsiteX20" fmla="*/ 67645 w 265519"/>
              <a:gd name="connsiteY20" fmla="*/ 150695 h 264247"/>
              <a:gd name="connsiteX21" fmla="*/ 64726 w 265519"/>
              <a:gd name="connsiteY21" fmla="*/ 137560 h 264247"/>
              <a:gd name="connsiteX22" fmla="*/ 65455 w 265519"/>
              <a:gd name="connsiteY22" fmla="*/ 141938 h 264247"/>
              <a:gd name="connsiteX23" fmla="*/ 64726 w 265519"/>
              <a:gd name="connsiteY23" fmla="*/ 137560 h 264247"/>
              <a:gd name="connsiteX24" fmla="*/ 64726 w 265519"/>
              <a:gd name="connsiteY24" fmla="*/ 130262 h 264247"/>
              <a:gd name="connsiteX25" fmla="*/ 64726 w 265519"/>
              <a:gd name="connsiteY25" fmla="*/ 122235 h 264247"/>
              <a:gd name="connsiteX26" fmla="*/ 64726 w 265519"/>
              <a:gd name="connsiteY26" fmla="*/ 123695 h 264247"/>
              <a:gd name="connsiteX27" fmla="*/ 65455 w 265519"/>
              <a:gd name="connsiteY27" fmla="*/ 118587 h 264247"/>
              <a:gd name="connsiteX28" fmla="*/ 68374 w 265519"/>
              <a:gd name="connsiteY28" fmla="*/ 106911 h 264247"/>
              <a:gd name="connsiteX29" fmla="*/ 68374 w 265519"/>
              <a:gd name="connsiteY29" fmla="*/ 106181 h 264247"/>
              <a:gd name="connsiteX30" fmla="*/ 71293 w 265519"/>
              <a:gd name="connsiteY30" fmla="*/ 100343 h 264247"/>
              <a:gd name="connsiteX31" fmla="*/ 74942 w 265519"/>
              <a:gd name="connsiteY31" fmla="*/ 94505 h 264247"/>
              <a:gd name="connsiteX32" fmla="*/ 74942 w 265519"/>
              <a:gd name="connsiteY32" fmla="*/ 93775 h 264247"/>
              <a:gd name="connsiteX33" fmla="*/ 86618 w 265519"/>
              <a:gd name="connsiteY33" fmla="*/ 82829 h 264247"/>
              <a:gd name="connsiteX34" fmla="*/ 87347 w 265519"/>
              <a:gd name="connsiteY34" fmla="*/ 82100 h 264247"/>
              <a:gd name="connsiteX35" fmla="*/ 93185 w 265519"/>
              <a:gd name="connsiteY35" fmla="*/ 78451 h 264247"/>
              <a:gd name="connsiteX36" fmla="*/ 105591 w 265519"/>
              <a:gd name="connsiteY36" fmla="*/ 71883 h 264247"/>
              <a:gd name="connsiteX37" fmla="*/ 106321 w 265519"/>
              <a:gd name="connsiteY37" fmla="*/ 71154 h 264247"/>
              <a:gd name="connsiteX38" fmla="*/ 112888 w 265519"/>
              <a:gd name="connsiteY38" fmla="*/ 68964 h 264247"/>
              <a:gd name="connsiteX39" fmla="*/ 120186 w 265519"/>
              <a:gd name="connsiteY39" fmla="*/ 66775 h 264247"/>
              <a:gd name="connsiteX40" fmla="*/ 125294 w 265519"/>
              <a:gd name="connsiteY40" fmla="*/ 65316 h 264247"/>
              <a:gd name="connsiteX41" fmla="*/ 139159 w 265519"/>
              <a:gd name="connsiteY41" fmla="*/ 64586 h 264247"/>
              <a:gd name="connsiteX42" fmla="*/ 147186 w 265519"/>
              <a:gd name="connsiteY42" fmla="*/ 65316 h 264247"/>
              <a:gd name="connsiteX43" fmla="*/ 149375 w 265519"/>
              <a:gd name="connsiteY43" fmla="*/ 66045 h 264247"/>
              <a:gd name="connsiteX44" fmla="*/ 165430 w 265519"/>
              <a:gd name="connsiteY44" fmla="*/ 71154 h 264247"/>
              <a:gd name="connsiteX45" fmla="*/ 167619 w 265519"/>
              <a:gd name="connsiteY45" fmla="*/ 72613 h 264247"/>
              <a:gd name="connsiteX46" fmla="*/ 177105 w 265519"/>
              <a:gd name="connsiteY46" fmla="*/ 78451 h 264247"/>
              <a:gd name="connsiteX47" fmla="*/ 177835 w 265519"/>
              <a:gd name="connsiteY47" fmla="*/ 79181 h 264247"/>
              <a:gd name="connsiteX48" fmla="*/ 182213 w 265519"/>
              <a:gd name="connsiteY48" fmla="*/ 83559 h 264247"/>
              <a:gd name="connsiteX49" fmla="*/ 182213 w 265519"/>
              <a:gd name="connsiteY49" fmla="*/ 83559 h 264247"/>
              <a:gd name="connsiteX50" fmla="*/ 185862 w 265519"/>
              <a:gd name="connsiteY50" fmla="*/ 88667 h 264247"/>
              <a:gd name="connsiteX51" fmla="*/ 188781 w 265519"/>
              <a:gd name="connsiteY51" fmla="*/ 94505 h 264247"/>
              <a:gd name="connsiteX52" fmla="*/ 188781 w 265519"/>
              <a:gd name="connsiteY52" fmla="*/ 94505 h 264247"/>
              <a:gd name="connsiteX53" fmla="*/ 193160 w 265519"/>
              <a:gd name="connsiteY53" fmla="*/ 108370 h 264247"/>
              <a:gd name="connsiteX54" fmla="*/ 194619 w 265519"/>
              <a:gd name="connsiteY54" fmla="*/ 114938 h 264247"/>
              <a:gd name="connsiteX55" fmla="*/ 194619 w 265519"/>
              <a:gd name="connsiteY55" fmla="*/ 114938 h 264247"/>
              <a:gd name="connsiteX56" fmla="*/ 194619 w 265519"/>
              <a:gd name="connsiteY56" fmla="*/ 130262 h 264247"/>
              <a:gd name="connsiteX57" fmla="*/ 193889 w 265519"/>
              <a:gd name="connsiteY57" fmla="*/ 136830 h 264247"/>
              <a:gd name="connsiteX58" fmla="*/ 193889 w 265519"/>
              <a:gd name="connsiteY58" fmla="*/ 134641 h 264247"/>
              <a:gd name="connsiteX59" fmla="*/ 193160 w 265519"/>
              <a:gd name="connsiteY59" fmla="*/ 139019 h 264247"/>
              <a:gd name="connsiteX60" fmla="*/ 188781 w 265519"/>
              <a:gd name="connsiteY60" fmla="*/ 153614 h 264247"/>
              <a:gd name="connsiteX61" fmla="*/ 186592 w 265519"/>
              <a:gd name="connsiteY61" fmla="*/ 159452 h 264247"/>
              <a:gd name="connsiteX62" fmla="*/ 187322 w 265519"/>
              <a:gd name="connsiteY62" fmla="*/ 157263 h 264247"/>
              <a:gd name="connsiteX63" fmla="*/ 185132 w 265519"/>
              <a:gd name="connsiteY63" fmla="*/ 160911 h 264247"/>
              <a:gd name="connsiteX64" fmla="*/ 177105 w 265519"/>
              <a:gd name="connsiteY64" fmla="*/ 174047 h 264247"/>
              <a:gd name="connsiteX65" fmla="*/ 177105 w 265519"/>
              <a:gd name="connsiteY65" fmla="*/ 174047 h 264247"/>
              <a:gd name="connsiteX66" fmla="*/ 171267 w 265519"/>
              <a:gd name="connsiteY66" fmla="*/ 179884 h 264247"/>
              <a:gd name="connsiteX67" fmla="*/ 166159 w 265519"/>
              <a:gd name="connsiteY67" fmla="*/ 184263 h 264247"/>
              <a:gd name="connsiteX68" fmla="*/ 167619 w 265519"/>
              <a:gd name="connsiteY68" fmla="*/ 182803 h 264247"/>
              <a:gd name="connsiteX69" fmla="*/ 169808 w 265519"/>
              <a:gd name="connsiteY69" fmla="*/ 187182 h 264247"/>
              <a:gd name="connsiteX70" fmla="*/ 158132 w 265519"/>
              <a:gd name="connsiteY70" fmla="*/ 232426 h 264247"/>
              <a:gd name="connsiteX71" fmla="*/ 203376 w 265519"/>
              <a:gd name="connsiteY71" fmla="*/ 244102 h 264247"/>
              <a:gd name="connsiteX72" fmla="*/ 264674 w 265519"/>
              <a:gd name="connsiteY72" fmla="*/ 112749 h 264247"/>
              <a:gd name="connsiteX73" fmla="*/ 232565 w 265519"/>
              <a:gd name="connsiteY73" fmla="*/ 38315 h 264247"/>
              <a:gd name="connsiteX74" fmla="*/ 147916 w 265519"/>
              <a:gd name="connsiteY74" fmla="*/ 369 h 264247"/>
              <a:gd name="connsiteX75" fmla="*/ 9995 w 265519"/>
              <a:gd name="connsiteY75" fmla="*/ 82829 h 264247"/>
              <a:gd name="connsiteX76" fmla="*/ 42833 w 265519"/>
              <a:gd name="connsiteY76" fmla="*/ 229507 h 264247"/>
              <a:gd name="connsiteX77" fmla="*/ 203376 w 265519"/>
              <a:gd name="connsiteY77" fmla="*/ 244102 h 264247"/>
              <a:gd name="connsiteX78" fmla="*/ 215052 w 265519"/>
              <a:gd name="connsiteY78" fmla="*/ 198858 h 264247"/>
              <a:gd name="connsiteX79" fmla="*/ 169808 w 265519"/>
              <a:gd name="connsiteY79" fmla="*/ 187182 h 264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</a:cxnLst>
            <a:rect l="l" t="t" r="r" b="b"/>
            <a:pathLst>
              <a:path w="265519" h="264247">
                <a:moveTo>
                  <a:pt x="169808" y="187182"/>
                </a:moveTo>
                <a:cubicBezTo>
                  <a:pt x="166159" y="189371"/>
                  <a:pt x="161781" y="191560"/>
                  <a:pt x="157402" y="193749"/>
                </a:cubicBezTo>
                <a:cubicBezTo>
                  <a:pt x="150835" y="197398"/>
                  <a:pt x="164700" y="191560"/>
                  <a:pt x="157402" y="193749"/>
                </a:cubicBezTo>
                <a:cubicBezTo>
                  <a:pt x="155213" y="194479"/>
                  <a:pt x="153024" y="195209"/>
                  <a:pt x="150835" y="195939"/>
                </a:cubicBezTo>
                <a:cubicBezTo>
                  <a:pt x="147186" y="196669"/>
                  <a:pt x="141348" y="196669"/>
                  <a:pt x="138429" y="198858"/>
                </a:cubicBezTo>
                <a:cubicBezTo>
                  <a:pt x="144267" y="195939"/>
                  <a:pt x="143537" y="198128"/>
                  <a:pt x="139159" y="198858"/>
                </a:cubicBezTo>
                <a:cubicBezTo>
                  <a:pt x="136240" y="198858"/>
                  <a:pt x="133321" y="198858"/>
                  <a:pt x="130402" y="198858"/>
                </a:cubicBezTo>
                <a:cubicBezTo>
                  <a:pt x="128213" y="198858"/>
                  <a:pt x="126024" y="198858"/>
                  <a:pt x="123834" y="198128"/>
                </a:cubicBezTo>
                <a:cubicBezTo>
                  <a:pt x="116537" y="197398"/>
                  <a:pt x="131862" y="199588"/>
                  <a:pt x="124564" y="198128"/>
                </a:cubicBezTo>
                <a:cubicBezTo>
                  <a:pt x="120186" y="197398"/>
                  <a:pt x="116537" y="196669"/>
                  <a:pt x="112159" y="195209"/>
                </a:cubicBezTo>
                <a:cubicBezTo>
                  <a:pt x="109969" y="194479"/>
                  <a:pt x="108510" y="193749"/>
                  <a:pt x="106321" y="193020"/>
                </a:cubicBezTo>
                <a:cubicBezTo>
                  <a:pt x="99023" y="190831"/>
                  <a:pt x="112888" y="196669"/>
                  <a:pt x="106321" y="193020"/>
                </a:cubicBezTo>
                <a:cubicBezTo>
                  <a:pt x="102672" y="190831"/>
                  <a:pt x="98294" y="188641"/>
                  <a:pt x="94645" y="186452"/>
                </a:cubicBezTo>
                <a:cubicBezTo>
                  <a:pt x="93185" y="185723"/>
                  <a:pt x="91726" y="184263"/>
                  <a:pt x="90266" y="183533"/>
                </a:cubicBezTo>
                <a:cubicBezTo>
                  <a:pt x="84428" y="179155"/>
                  <a:pt x="96104" y="188641"/>
                  <a:pt x="90266" y="183533"/>
                </a:cubicBezTo>
                <a:cubicBezTo>
                  <a:pt x="87347" y="180614"/>
                  <a:pt x="84428" y="177695"/>
                  <a:pt x="81510" y="174776"/>
                </a:cubicBezTo>
                <a:cubicBezTo>
                  <a:pt x="80780" y="174047"/>
                  <a:pt x="77861" y="169668"/>
                  <a:pt x="77131" y="170398"/>
                </a:cubicBezTo>
                <a:cubicBezTo>
                  <a:pt x="78591" y="170398"/>
                  <a:pt x="81510" y="176236"/>
                  <a:pt x="77131" y="170398"/>
                </a:cubicBezTo>
                <a:cubicBezTo>
                  <a:pt x="74212" y="166020"/>
                  <a:pt x="72023" y="161641"/>
                  <a:pt x="69834" y="157263"/>
                </a:cubicBezTo>
                <a:cubicBezTo>
                  <a:pt x="66185" y="150695"/>
                  <a:pt x="72023" y="164560"/>
                  <a:pt x="69834" y="157263"/>
                </a:cubicBezTo>
                <a:cubicBezTo>
                  <a:pt x="69104" y="155073"/>
                  <a:pt x="68374" y="152884"/>
                  <a:pt x="67645" y="150695"/>
                </a:cubicBezTo>
                <a:cubicBezTo>
                  <a:pt x="66915" y="149236"/>
                  <a:pt x="63266" y="139019"/>
                  <a:pt x="64726" y="137560"/>
                </a:cubicBezTo>
                <a:cubicBezTo>
                  <a:pt x="64726" y="139019"/>
                  <a:pt x="65455" y="140479"/>
                  <a:pt x="65455" y="141938"/>
                </a:cubicBezTo>
                <a:cubicBezTo>
                  <a:pt x="65455" y="140479"/>
                  <a:pt x="65455" y="139019"/>
                  <a:pt x="64726" y="137560"/>
                </a:cubicBezTo>
                <a:cubicBezTo>
                  <a:pt x="64726" y="135370"/>
                  <a:pt x="64726" y="133181"/>
                  <a:pt x="64726" y="130262"/>
                </a:cubicBezTo>
                <a:cubicBezTo>
                  <a:pt x="64726" y="127343"/>
                  <a:pt x="64726" y="125154"/>
                  <a:pt x="64726" y="122235"/>
                </a:cubicBezTo>
                <a:cubicBezTo>
                  <a:pt x="65455" y="118587"/>
                  <a:pt x="64726" y="118587"/>
                  <a:pt x="64726" y="123695"/>
                </a:cubicBezTo>
                <a:cubicBezTo>
                  <a:pt x="64726" y="122235"/>
                  <a:pt x="65455" y="120776"/>
                  <a:pt x="65455" y="118587"/>
                </a:cubicBezTo>
                <a:cubicBezTo>
                  <a:pt x="66185" y="114938"/>
                  <a:pt x="67645" y="111289"/>
                  <a:pt x="68374" y="106911"/>
                </a:cubicBezTo>
                <a:cubicBezTo>
                  <a:pt x="70564" y="99613"/>
                  <a:pt x="64726" y="113478"/>
                  <a:pt x="68374" y="106181"/>
                </a:cubicBezTo>
                <a:cubicBezTo>
                  <a:pt x="69834" y="103992"/>
                  <a:pt x="70564" y="101803"/>
                  <a:pt x="71293" y="100343"/>
                </a:cubicBezTo>
                <a:cubicBezTo>
                  <a:pt x="72753" y="98154"/>
                  <a:pt x="73482" y="96694"/>
                  <a:pt x="74942" y="94505"/>
                </a:cubicBezTo>
                <a:cubicBezTo>
                  <a:pt x="79320" y="87937"/>
                  <a:pt x="69834" y="99613"/>
                  <a:pt x="74942" y="93775"/>
                </a:cubicBezTo>
                <a:cubicBezTo>
                  <a:pt x="78591" y="90127"/>
                  <a:pt x="82239" y="86478"/>
                  <a:pt x="86618" y="82829"/>
                </a:cubicBezTo>
                <a:cubicBezTo>
                  <a:pt x="92456" y="77721"/>
                  <a:pt x="80780" y="86478"/>
                  <a:pt x="87347" y="82100"/>
                </a:cubicBezTo>
                <a:cubicBezTo>
                  <a:pt x="89537" y="80640"/>
                  <a:pt x="90996" y="79181"/>
                  <a:pt x="93185" y="78451"/>
                </a:cubicBezTo>
                <a:cubicBezTo>
                  <a:pt x="97564" y="76262"/>
                  <a:pt x="101213" y="74072"/>
                  <a:pt x="105591" y="71883"/>
                </a:cubicBezTo>
                <a:cubicBezTo>
                  <a:pt x="112888" y="68235"/>
                  <a:pt x="99023" y="74072"/>
                  <a:pt x="106321" y="71154"/>
                </a:cubicBezTo>
                <a:cubicBezTo>
                  <a:pt x="108510" y="70424"/>
                  <a:pt x="110699" y="69694"/>
                  <a:pt x="112888" y="68964"/>
                </a:cubicBezTo>
                <a:cubicBezTo>
                  <a:pt x="115078" y="68235"/>
                  <a:pt x="117997" y="67505"/>
                  <a:pt x="120186" y="66775"/>
                </a:cubicBezTo>
                <a:cubicBezTo>
                  <a:pt x="121645" y="66045"/>
                  <a:pt x="133321" y="64586"/>
                  <a:pt x="125294" y="65316"/>
                </a:cubicBezTo>
                <a:cubicBezTo>
                  <a:pt x="129672" y="64586"/>
                  <a:pt x="134780" y="64586"/>
                  <a:pt x="139159" y="64586"/>
                </a:cubicBezTo>
                <a:cubicBezTo>
                  <a:pt x="142078" y="64586"/>
                  <a:pt x="144997" y="64586"/>
                  <a:pt x="147186" y="65316"/>
                </a:cubicBezTo>
                <a:cubicBezTo>
                  <a:pt x="139159" y="64586"/>
                  <a:pt x="147916" y="65316"/>
                  <a:pt x="149375" y="66045"/>
                </a:cubicBezTo>
                <a:cubicBezTo>
                  <a:pt x="154483" y="67505"/>
                  <a:pt x="160321" y="68964"/>
                  <a:pt x="165430" y="71154"/>
                </a:cubicBezTo>
                <a:cubicBezTo>
                  <a:pt x="158132" y="68235"/>
                  <a:pt x="166159" y="71883"/>
                  <a:pt x="167619" y="72613"/>
                </a:cubicBezTo>
                <a:cubicBezTo>
                  <a:pt x="170538" y="74072"/>
                  <a:pt x="174186" y="76262"/>
                  <a:pt x="177105" y="78451"/>
                </a:cubicBezTo>
                <a:cubicBezTo>
                  <a:pt x="171267" y="74072"/>
                  <a:pt x="177105" y="78451"/>
                  <a:pt x="177835" y="79181"/>
                </a:cubicBezTo>
                <a:cubicBezTo>
                  <a:pt x="179295" y="80640"/>
                  <a:pt x="180754" y="82100"/>
                  <a:pt x="182213" y="83559"/>
                </a:cubicBezTo>
                <a:cubicBezTo>
                  <a:pt x="187322" y="89397"/>
                  <a:pt x="182213" y="83559"/>
                  <a:pt x="182213" y="83559"/>
                </a:cubicBezTo>
                <a:cubicBezTo>
                  <a:pt x="182213" y="83559"/>
                  <a:pt x="185862" y="88667"/>
                  <a:pt x="185862" y="88667"/>
                </a:cubicBezTo>
                <a:cubicBezTo>
                  <a:pt x="187322" y="90127"/>
                  <a:pt x="188051" y="92316"/>
                  <a:pt x="188781" y="94505"/>
                </a:cubicBezTo>
                <a:cubicBezTo>
                  <a:pt x="192430" y="101073"/>
                  <a:pt x="188051" y="95965"/>
                  <a:pt x="188781" y="94505"/>
                </a:cubicBezTo>
                <a:cubicBezTo>
                  <a:pt x="188051" y="95965"/>
                  <a:pt x="192430" y="106911"/>
                  <a:pt x="193160" y="108370"/>
                </a:cubicBezTo>
                <a:cubicBezTo>
                  <a:pt x="193889" y="110559"/>
                  <a:pt x="193889" y="112749"/>
                  <a:pt x="194619" y="114938"/>
                </a:cubicBezTo>
                <a:cubicBezTo>
                  <a:pt x="196079" y="122235"/>
                  <a:pt x="193889" y="106911"/>
                  <a:pt x="194619" y="114938"/>
                </a:cubicBezTo>
                <a:cubicBezTo>
                  <a:pt x="194619" y="120046"/>
                  <a:pt x="195349" y="125154"/>
                  <a:pt x="194619" y="130262"/>
                </a:cubicBezTo>
                <a:cubicBezTo>
                  <a:pt x="194619" y="130992"/>
                  <a:pt x="193889" y="136830"/>
                  <a:pt x="193889" y="136830"/>
                </a:cubicBezTo>
                <a:cubicBezTo>
                  <a:pt x="194619" y="131722"/>
                  <a:pt x="194619" y="130992"/>
                  <a:pt x="193889" y="134641"/>
                </a:cubicBezTo>
                <a:cubicBezTo>
                  <a:pt x="193889" y="136100"/>
                  <a:pt x="193160" y="137560"/>
                  <a:pt x="193160" y="139019"/>
                </a:cubicBezTo>
                <a:cubicBezTo>
                  <a:pt x="192430" y="144127"/>
                  <a:pt x="190970" y="149236"/>
                  <a:pt x="188781" y="153614"/>
                </a:cubicBezTo>
                <a:cubicBezTo>
                  <a:pt x="188781" y="154344"/>
                  <a:pt x="187322" y="159452"/>
                  <a:pt x="186592" y="159452"/>
                </a:cubicBezTo>
                <a:cubicBezTo>
                  <a:pt x="188781" y="155073"/>
                  <a:pt x="188781" y="154344"/>
                  <a:pt x="187322" y="157263"/>
                </a:cubicBezTo>
                <a:cubicBezTo>
                  <a:pt x="186592" y="158722"/>
                  <a:pt x="185862" y="160182"/>
                  <a:pt x="185132" y="160911"/>
                </a:cubicBezTo>
                <a:cubicBezTo>
                  <a:pt x="184403" y="162371"/>
                  <a:pt x="177835" y="174047"/>
                  <a:pt x="177105" y="174047"/>
                </a:cubicBezTo>
                <a:cubicBezTo>
                  <a:pt x="177105" y="174047"/>
                  <a:pt x="182213" y="168209"/>
                  <a:pt x="177105" y="174047"/>
                </a:cubicBezTo>
                <a:cubicBezTo>
                  <a:pt x="174916" y="176236"/>
                  <a:pt x="173457" y="178425"/>
                  <a:pt x="171267" y="179884"/>
                </a:cubicBezTo>
                <a:cubicBezTo>
                  <a:pt x="169808" y="181344"/>
                  <a:pt x="168348" y="182803"/>
                  <a:pt x="166159" y="184263"/>
                </a:cubicBezTo>
                <a:cubicBezTo>
                  <a:pt x="163240" y="186452"/>
                  <a:pt x="163970" y="185723"/>
                  <a:pt x="167619" y="182803"/>
                </a:cubicBezTo>
                <a:cubicBezTo>
                  <a:pt x="171997" y="184993"/>
                  <a:pt x="170538" y="186452"/>
                  <a:pt x="169808" y="187182"/>
                </a:cubicBezTo>
                <a:cubicBezTo>
                  <a:pt x="155213" y="196669"/>
                  <a:pt x="147916" y="217101"/>
                  <a:pt x="158132" y="232426"/>
                </a:cubicBezTo>
                <a:cubicBezTo>
                  <a:pt x="167619" y="247021"/>
                  <a:pt x="188051" y="254318"/>
                  <a:pt x="203376" y="244102"/>
                </a:cubicBezTo>
                <a:cubicBezTo>
                  <a:pt x="245701" y="215642"/>
                  <a:pt x="270512" y="163830"/>
                  <a:pt x="264674" y="112749"/>
                </a:cubicBezTo>
                <a:cubicBezTo>
                  <a:pt x="261755" y="85019"/>
                  <a:pt x="251539" y="58748"/>
                  <a:pt x="232565" y="38315"/>
                </a:cubicBezTo>
                <a:cubicBezTo>
                  <a:pt x="210673" y="14964"/>
                  <a:pt x="179295" y="2558"/>
                  <a:pt x="147916" y="369"/>
                </a:cubicBezTo>
                <a:cubicBezTo>
                  <a:pt x="91726" y="-4009"/>
                  <a:pt x="31887" y="31018"/>
                  <a:pt x="9995" y="82829"/>
                </a:cubicBezTo>
                <a:cubicBezTo>
                  <a:pt x="-11167" y="132452"/>
                  <a:pt x="1968" y="193749"/>
                  <a:pt x="42833" y="229507"/>
                </a:cubicBezTo>
                <a:cubicBezTo>
                  <a:pt x="87347" y="268913"/>
                  <a:pt x="152294" y="276210"/>
                  <a:pt x="203376" y="244102"/>
                </a:cubicBezTo>
                <a:cubicBezTo>
                  <a:pt x="217971" y="234615"/>
                  <a:pt x="225268" y="214182"/>
                  <a:pt x="215052" y="198858"/>
                </a:cubicBezTo>
                <a:cubicBezTo>
                  <a:pt x="205565" y="184263"/>
                  <a:pt x="185132" y="176966"/>
                  <a:pt x="169808" y="187182"/>
                </a:cubicBezTo>
                <a:close/>
              </a:path>
            </a:pathLst>
          </a:custGeom>
          <a:solidFill>
            <a:srgbClr val="231F20"/>
          </a:solidFill>
          <a:ln w="729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5" name="Graphic 19">
            <a:extLst>
              <a:ext uri="{FF2B5EF4-FFF2-40B4-BE49-F238E27FC236}">
                <a16:creationId xmlns:a16="http://schemas.microsoft.com/office/drawing/2014/main" id="{46224861-9AAA-4D79-B225-69FB5D360E0B}"/>
              </a:ext>
            </a:extLst>
          </p:cNvPr>
          <p:cNvSpPr/>
          <p:nvPr/>
        </p:nvSpPr>
        <p:spPr>
          <a:xfrm rot="18232085">
            <a:off x="4749962" y="3527387"/>
            <a:ext cx="162952" cy="172687"/>
          </a:xfrm>
          <a:custGeom>
            <a:avLst/>
            <a:gdLst>
              <a:gd name="connsiteX0" fmla="*/ 81807 w 162952"/>
              <a:gd name="connsiteY0" fmla="*/ 107255 h 172687"/>
              <a:gd name="connsiteX1" fmla="*/ 78888 w 162952"/>
              <a:gd name="connsiteY1" fmla="*/ 107984 h 172687"/>
              <a:gd name="connsiteX2" fmla="*/ 87645 w 162952"/>
              <a:gd name="connsiteY2" fmla="*/ 106525 h 172687"/>
              <a:gd name="connsiteX3" fmla="*/ 71591 w 162952"/>
              <a:gd name="connsiteY3" fmla="*/ 106525 h 172687"/>
              <a:gd name="connsiteX4" fmla="*/ 80348 w 162952"/>
              <a:gd name="connsiteY4" fmla="*/ 107984 h 172687"/>
              <a:gd name="connsiteX5" fmla="*/ 67942 w 162952"/>
              <a:gd name="connsiteY5" fmla="*/ 105065 h 172687"/>
              <a:gd name="connsiteX6" fmla="*/ 75969 w 162952"/>
              <a:gd name="connsiteY6" fmla="*/ 108714 h 172687"/>
              <a:gd name="connsiteX7" fmla="*/ 67212 w 162952"/>
              <a:gd name="connsiteY7" fmla="*/ 103606 h 172687"/>
              <a:gd name="connsiteX8" fmla="*/ 73780 w 162952"/>
              <a:gd name="connsiteY8" fmla="*/ 108714 h 172687"/>
              <a:gd name="connsiteX9" fmla="*/ 66483 w 162952"/>
              <a:gd name="connsiteY9" fmla="*/ 101417 h 172687"/>
              <a:gd name="connsiteX10" fmla="*/ 71591 w 162952"/>
              <a:gd name="connsiteY10" fmla="*/ 107984 h 172687"/>
              <a:gd name="connsiteX11" fmla="*/ 65753 w 162952"/>
              <a:gd name="connsiteY11" fmla="*/ 98498 h 172687"/>
              <a:gd name="connsiteX12" fmla="*/ 69402 w 162952"/>
              <a:gd name="connsiteY12" fmla="*/ 106525 h 172687"/>
              <a:gd name="connsiteX13" fmla="*/ 65753 w 162952"/>
              <a:gd name="connsiteY13" fmla="*/ 93390 h 172687"/>
              <a:gd name="connsiteX14" fmla="*/ 67212 w 162952"/>
              <a:gd name="connsiteY14" fmla="*/ 102147 h 172687"/>
              <a:gd name="connsiteX15" fmla="*/ 67212 w 162952"/>
              <a:gd name="connsiteY15" fmla="*/ 85362 h 172687"/>
              <a:gd name="connsiteX16" fmla="*/ 65753 w 162952"/>
              <a:gd name="connsiteY16" fmla="*/ 94119 h 172687"/>
              <a:gd name="connsiteX17" fmla="*/ 70861 w 162952"/>
              <a:gd name="connsiteY17" fmla="*/ 75876 h 172687"/>
              <a:gd name="connsiteX18" fmla="*/ 67212 w 162952"/>
              <a:gd name="connsiteY18" fmla="*/ 83903 h 172687"/>
              <a:gd name="connsiteX19" fmla="*/ 77429 w 162952"/>
              <a:gd name="connsiteY19" fmla="*/ 66389 h 172687"/>
              <a:gd name="connsiteX20" fmla="*/ 72321 w 162952"/>
              <a:gd name="connsiteY20" fmla="*/ 72957 h 172687"/>
              <a:gd name="connsiteX21" fmla="*/ 80348 w 162952"/>
              <a:gd name="connsiteY21" fmla="*/ 64930 h 172687"/>
              <a:gd name="connsiteX22" fmla="*/ 73780 w 162952"/>
              <a:gd name="connsiteY22" fmla="*/ 70038 h 172687"/>
              <a:gd name="connsiteX23" fmla="*/ 84726 w 162952"/>
              <a:gd name="connsiteY23" fmla="*/ 63470 h 172687"/>
              <a:gd name="connsiteX24" fmla="*/ 76699 w 162952"/>
              <a:gd name="connsiteY24" fmla="*/ 67119 h 172687"/>
              <a:gd name="connsiteX25" fmla="*/ 86186 w 162952"/>
              <a:gd name="connsiteY25" fmla="*/ 64930 h 172687"/>
              <a:gd name="connsiteX26" fmla="*/ 77429 w 162952"/>
              <a:gd name="connsiteY26" fmla="*/ 66389 h 172687"/>
              <a:gd name="connsiteX27" fmla="*/ 86915 w 162952"/>
              <a:gd name="connsiteY27" fmla="*/ 66389 h 172687"/>
              <a:gd name="connsiteX28" fmla="*/ 78158 w 162952"/>
              <a:gd name="connsiteY28" fmla="*/ 64930 h 172687"/>
              <a:gd name="connsiteX29" fmla="*/ 88375 w 162952"/>
              <a:gd name="connsiteY29" fmla="*/ 67849 h 172687"/>
              <a:gd name="connsiteX30" fmla="*/ 80348 w 162952"/>
              <a:gd name="connsiteY30" fmla="*/ 64200 h 172687"/>
              <a:gd name="connsiteX31" fmla="*/ 91294 w 162952"/>
              <a:gd name="connsiteY31" fmla="*/ 70038 h 172687"/>
              <a:gd name="connsiteX32" fmla="*/ 84726 w 162952"/>
              <a:gd name="connsiteY32" fmla="*/ 64930 h 172687"/>
              <a:gd name="connsiteX33" fmla="*/ 94213 w 162952"/>
              <a:gd name="connsiteY33" fmla="*/ 75146 h 172687"/>
              <a:gd name="connsiteX34" fmla="*/ 89104 w 162952"/>
              <a:gd name="connsiteY34" fmla="*/ 68579 h 172687"/>
              <a:gd name="connsiteX35" fmla="*/ 96402 w 162952"/>
              <a:gd name="connsiteY35" fmla="*/ 80254 h 172687"/>
              <a:gd name="connsiteX36" fmla="*/ 92753 w 162952"/>
              <a:gd name="connsiteY36" fmla="*/ 72227 h 172687"/>
              <a:gd name="connsiteX37" fmla="*/ 97132 w 162952"/>
              <a:gd name="connsiteY37" fmla="*/ 88281 h 172687"/>
              <a:gd name="connsiteX38" fmla="*/ 95672 w 162952"/>
              <a:gd name="connsiteY38" fmla="*/ 79525 h 172687"/>
              <a:gd name="connsiteX39" fmla="*/ 95672 w 162952"/>
              <a:gd name="connsiteY39" fmla="*/ 96309 h 172687"/>
              <a:gd name="connsiteX40" fmla="*/ 97132 w 162952"/>
              <a:gd name="connsiteY40" fmla="*/ 87552 h 172687"/>
              <a:gd name="connsiteX41" fmla="*/ 93483 w 162952"/>
              <a:gd name="connsiteY41" fmla="*/ 101417 h 172687"/>
              <a:gd name="connsiteX42" fmla="*/ 97132 w 162952"/>
              <a:gd name="connsiteY42" fmla="*/ 93390 h 172687"/>
              <a:gd name="connsiteX43" fmla="*/ 91294 w 162952"/>
              <a:gd name="connsiteY43" fmla="*/ 104336 h 172687"/>
              <a:gd name="connsiteX44" fmla="*/ 96402 w 162952"/>
              <a:gd name="connsiteY44" fmla="*/ 97768 h 172687"/>
              <a:gd name="connsiteX45" fmla="*/ 88375 w 162952"/>
              <a:gd name="connsiteY45" fmla="*/ 105795 h 172687"/>
              <a:gd name="connsiteX46" fmla="*/ 94942 w 162952"/>
              <a:gd name="connsiteY46" fmla="*/ 100687 h 172687"/>
              <a:gd name="connsiteX47" fmla="*/ 85456 w 162952"/>
              <a:gd name="connsiteY47" fmla="*/ 106525 h 172687"/>
              <a:gd name="connsiteX48" fmla="*/ 93483 w 162952"/>
              <a:gd name="connsiteY48" fmla="*/ 102876 h 172687"/>
              <a:gd name="connsiteX49" fmla="*/ 81807 w 162952"/>
              <a:gd name="connsiteY49" fmla="*/ 107255 h 172687"/>
              <a:gd name="connsiteX50" fmla="*/ 62104 w 162952"/>
              <a:gd name="connsiteY50" fmla="*/ 122579 h 172687"/>
              <a:gd name="connsiteX51" fmla="*/ 58455 w 162952"/>
              <a:gd name="connsiteY51" fmla="*/ 148120 h 172687"/>
              <a:gd name="connsiteX52" fmla="*/ 73780 w 162952"/>
              <a:gd name="connsiteY52" fmla="*/ 167823 h 172687"/>
              <a:gd name="connsiteX53" fmla="*/ 99321 w 162952"/>
              <a:gd name="connsiteY53" fmla="*/ 171472 h 172687"/>
              <a:gd name="connsiteX54" fmla="*/ 160619 w 162952"/>
              <a:gd name="connsiteY54" fmla="*/ 110903 h 172687"/>
              <a:gd name="connsiteX55" fmla="*/ 138727 w 162952"/>
              <a:gd name="connsiteY55" fmla="*/ 25524 h 172687"/>
              <a:gd name="connsiteX56" fmla="*/ 100051 w 162952"/>
              <a:gd name="connsiteY56" fmla="*/ 2172 h 172687"/>
              <a:gd name="connsiteX57" fmla="*/ 29266 w 162952"/>
              <a:gd name="connsiteY57" fmla="*/ 22605 h 172687"/>
              <a:gd name="connsiteX58" fmla="*/ 2995 w 162952"/>
              <a:gd name="connsiteY58" fmla="*/ 117471 h 172687"/>
              <a:gd name="connsiteX59" fmla="*/ 36563 w 162952"/>
              <a:gd name="connsiteY59" fmla="*/ 161985 h 172687"/>
              <a:gd name="connsiteX60" fmla="*/ 99321 w 162952"/>
              <a:gd name="connsiteY60" fmla="*/ 170742 h 172687"/>
              <a:gd name="connsiteX61" fmla="*/ 119024 w 162952"/>
              <a:gd name="connsiteY61" fmla="*/ 155417 h 172687"/>
              <a:gd name="connsiteX62" fmla="*/ 122672 w 162952"/>
              <a:gd name="connsiteY62" fmla="*/ 129877 h 172687"/>
              <a:gd name="connsiteX63" fmla="*/ 107348 w 162952"/>
              <a:gd name="connsiteY63" fmla="*/ 110173 h 172687"/>
              <a:gd name="connsiteX64" fmla="*/ 81807 w 162952"/>
              <a:gd name="connsiteY64" fmla="*/ 107255 h 172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162952" h="172687">
                <a:moveTo>
                  <a:pt x="81807" y="107255"/>
                </a:moveTo>
                <a:cubicBezTo>
                  <a:pt x="81077" y="107255"/>
                  <a:pt x="79618" y="107255"/>
                  <a:pt x="78888" y="107984"/>
                </a:cubicBezTo>
                <a:cubicBezTo>
                  <a:pt x="81807" y="107255"/>
                  <a:pt x="84726" y="107255"/>
                  <a:pt x="87645" y="106525"/>
                </a:cubicBezTo>
                <a:cubicBezTo>
                  <a:pt x="82537" y="107255"/>
                  <a:pt x="77429" y="107255"/>
                  <a:pt x="71591" y="106525"/>
                </a:cubicBezTo>
                <a:cubicBezTo>
                  <a:pt x="74510" y="107255"/>
                  <a:pt x="77429" y="107255"/>
                  <a:pt x="80348" y="107984"/>
                </a:cubicBezTo>
                <a:cubicBezTo>
                  <a:pt x="75969" y="107255"/>
                  <a:pt x="72321" y="106525"/>
                  <a:pt x="67942" y="105065"/>
                </a:cubicBezTo>
                <a:cubicBezTo>
                  <a:pt x="70861" y="106525"/>
                  <a:pt x="73050" y="107255"/>
                  <a:pt x="75969" y="108714"/>
                </a:cubicBezTo>
                <a:cubicBezTo>
                  <a:pt x="73050" y="107255"/>
                  <a:pt x="69402" y="105795"/>
                  <a:pt x="67212" y="103606"/>
                </a:cubicBezTo>
                <a:cubicBezTo>
                  <a:pt x="69402" y="105065"/>
                  <a:pt x="71591" y="107255"/>
                  <a:pt x="73780" y="108714"/>
                </a:cubicBezTo>
                <a:cubicBezTo>
                  <a:pt x="70861" y="106525"/>
                  <a:pt x="68672" y="104336"/>
                  <a:pt x="66483" y="101417"/>
                </a:cubicBezTo>
                <a:cubicBezTo>
                  <a:pt x="67942" y="103606"/>
                  <a:pt x="70131" y="105795"/>
                  <a:pt x="71591" y="107984"/>
                </a:cubicBezTo>
                <a:cubicBezTo>
                  <a:pt x="69402" y="105065"/>
                  <a:pt x="67212" y="102147"/>
                  <a:pt x="65753" y="98498"/>
                </a:cubicBezTo>
                <a:cubicBezTo>
                  <a:pt x="67212" y="101417"/>
                  <a:pt x="67942" y="103606"/>
                  <a:pt x="69402" y="106525"/>
                </a:cubicBezTo>
                <a:cubicBezTo>
                  <a:pt x="67942" y="102147"/>
                  <a:pt x="66483" y="97768"/>
                  <a:pt x="65753" y="93390"/>
                </a:cubicBezTo>
                <a:cubicBezTo>
                  <a:pt x="66483" y="96309"/>
                  <a:pt x="66483" y="99227"/>
                  <a:pt x="67212" y="102147"/>
                </a:cubicBezTo>
                <a:cubicBezTo>
                  <a:pt x="66483" y="96309"/>
                  <a:pt x="66483" y="91200"/>
                  <a:pt x="67212" y="85362"/>
                </a:cubicBezTo>
                <a:cubicBezTo>
                  <a:pt x="66483" y="88281"/>
                  <a:pt x="66483" y="91200"/>
                  <a:pt x="65753" y="94119"/>
                </a:cubicBezTo>
                <a:cubicBezTo>
                  <a:pt x="66483" y="87552"/>
                  <a:pt x="68672" y="81714"/>
                  <a:pt x="70861" y="75876"/>
                </a:cubicBezTo>
                <a:cubicBezTo>
                  <a:pt x="69402" y="78795"/>
                  <a:pt x="68672" y="80984"/>
                  <a:pt x="67212" y="83903"/>
                </a:cubicBezTo>
                <a:cubicBezTo>
                  <a:pt x="70131" y="78065"/>
                  <a:pt x="73050" y="72227"/>
                  <a:pt x="77429" y="66389"/>
                </a:cubicBezTo>
                <a:cubicBezTo>
                  <a:pt x="75969" y="68579"/>
                  <a:pt x="73780" y="70768"/>
                  <a:pt x="72321" y="72957"/>
                </a:cubicBezTo>
                <a:cubicBezTo>
                  <a:pt x="74510" y="70038"/>
                  <a:pt x="77429" y="67119"/>
                  <a:pt x="80348" y="64930"/>
                </a:cubicBezTo>
                <a:cubicBezTo>
                  <a:pt x="78158" y="66389"/>
                  <a:pt x="75969" y="68579"/>
                  <a:pt x="73780" y="70038"/>
                </a:cubicBezTo>
                <a:cubicBezTo>
                  <a:pt x="77429" y="67119"/>
                  <a:pt x="81077" y="64930"/>
                  <a:pt x="84726" y="63470"/>
                </a:cubicBezTo>
                <a:cubicBezTo>
                  <a:pt x="81807" y="64930"/>
                  <a:pt x="79618" y="65660"/>
                  <a:pt x="76699" y="67119"/>
                </a:cubicBezTo>
                <a:cubicBezTo>
                  <a:pt x="79618" y="65660"/>
                  <a:pt x="82537" y="64930"/>
                  <a:pt x="86186" y="64930"/>
                </a:cubicBezTo>
                <a:cubicBezTo>
                  <a:pt x="83267" y="65660"/>
                  <a:pt x="80348" y="65660"/>
                  <a:pt x="77429" y="66389"/>
                </a:cubicBezTo>
                <a:cubicBezTo>
                  <a:pt x="80348" y="65660"/>
                  <a:pt x="83996" y="65660"/>
                  <a:pt x="86915" y="66389"/>
                </a:cubicBezTo>
                <a:cubicBezTo>
                  <a:pt x="83996" y="65660"/>
                  <a:pt x="81077" y="65660"/>
                  <a:pt x="78158" y="64930"/>
                </a:cubicBezTo>
                <a:cubicBezTo>
                  <a:pt x="81807" y="65660"/>
                  <a:pt x="85456" y="66389"/>
                  <a:pt x="88375" y="67849"/>
                </a:cubicBezTo>
                <a:cubicBezTo>
                  <a:pt x="85456" y="66389"/>
                  <a:pt x="83267" y="65660"/>
                  <a:pt x="80348" y="64200"/>
                </a:cubicBezTo>
                <a:cubicBezTo>
                  <a:pt x="83996" y="65660"/>
                  <a:pt x="87645" y="67849"/>
                  <a:pt x="91294" y="70038"/>
                </a:cubicBezTo>
                <a:cubicBezTo>
                  <a:pt x="89104" y="68579"/>
                  <a:pt x="86915" y="66389"/>
                  <a:pt x="84726" y="64930"/>
                </a:cubicBezTo>
                <a:cubicBezTo>
                  <a:pt x="88375" y="67849"/>
                  <a:pt x="92023" y="70768"/>
                  <a:pt x="94213" y="75146"/>
                </a:cubicBezTo>
                <a:cubicBezTo>
                  <a:pt x="92753" y="72957"/>
                  <a:pt x="90564" y="70768"/>
                  <a:pt x="89104" y="68579"/>
                </a:cubicBezTo>
                <a:cubicBezTo>
                  <a:pt x="92023" y="72227"/>
                  <a:pt x="94213" y="76606"/>
                  <a:pt x="96402" y="80254"/>
                </a:cubicBezTo>
                <a:cubicBezTo>
                  <a:pt x="94942" y="77335"/>
                  <a:pt x="94213" y="75146"/>
                  <a:pt x="92753" y="72227"/>
                </a:cubicBezTo>
                <a:cubicBezTo>
                  <a:pt x="94942" y="77335"/>
                  <a:pt x="96402" y="83173"/>
                  <a:pt x="97132" y="88281"/>
                </a:cubicBezTo>
                <a:cubicBezTo>
                  <a:pt x="96402" y="85362"/>
                  <a:pt x="96402" y="82444"/>
                  <a:pt x="95672" y="79525"/>
                </a:cubicBezTo>
                <a:cubicBezTo>
                  <a:pt x="96402" y="85362"/>
                  <a:pt x="96402" y="90471"/>
                  <a:pt x="95672" y="96309"/>
                </a:cubicBezTo>
                <a:cubicBezTo>
                  <a:pt x="96402" y="93390"/>
                  <a:pt x="96402" y="90471"/>
                  <a:pt x="97132" y="87552"/>
                </a:cubicBezTo>
                <a:cubicBezTo>
                  <a:pt x="96402" y="92660"/>
                  <a:pt x="94942" y="97038"/>
                  <a:pt x="93483" y="101417"/>
                </a:cubicBezTo>
                <a:cubicBezTo>
                  <a:pt x="94942" y="98498"/>
                  <a:pt x="95672" y="96309"/>
                  <a:pt x="97132" y="93390"/>
                </a:cubicBezTo>
                <a:cubicBezTo>
                  <a:pt x="95672" y="97038"/>
                  <a:pt x="93483" y="100687"/>
                  <a:pt x="91294" y="104336"/>
                </a:cubicBezTo>
                <a:cubicBezTo>
                  <a:pt x="92753" y="102147"/>
                  <a:pt x="94942" y="99957"/>
                  <a:pt x="96402" y="97768"/>
                </a:cubicBezTo>
                <a:cubicBezTo>
                  <a:pt x="94213" y="100687"/>
                  <a:pt x="91294" y="103606"/>
                  <a:pt x="88375" y="105795"/>
                </a:cubicBezTo>
                <a:cubicBezTo>
                  <a:pt x="90564" y="104336"/>
                  <a:pt x="92753" y="102147"/>
                  <a:pt x="94942" y="100687"/>
                </a:cubicBezTo>
                <a:cubicBezTo>
                  <a:pt x="92023" y="102876"/>
                  <a:pt x="89104" y="105065"/>
                  <a:pt x="85456" y="106525"/>
                </a:cubicBezTo>
                <a:cubicBezTo>
                  <a:pt x="88375" y="105065"/>
                  <a:pt x="90564" y="104336"/>
                  <a:pt x="93483" y="102876"/>
                </a:cubicBezTo>
                <a:cubicBezTo>
                  <a:pt x="89834" y="105065"/>
                  <a:pt x="85456" y="106525"/>
                  <a:pt x="81807" y="107255"/>
                </a:cubicBezTo>
                <a:cubicBezTo>
                  <a:pt x="73780" y="108714"/>
                  <a:pt x="65753" y="116012"/>
                  <a:pt x="62104" y="122579"/>
                </a:cubicBezTo>
                <a:cubicBezTo>
                  <a:pt x="57726" y="129877"/>
                  <a:pt x="56266" y="140093"/>
                  <a:pt x="58455" y="148120"/>
                </a:cubicBezTo>
                <a:cubicBezTo>
                  <a:pt x="61374" y="156147"/>
                  <a:pt x="65753" y="164174"/>
                  <a:pt x="73780" y="167823"/>
                </a:cubicBezTo>
                <a:cubicBezTo>
                  <a:pt x="81807" y="172201"/>
                  <a:pt x="89834" y="172931"/>
                  <a:pt x="99321" y="171472"/>
                </a:cubicBezTo>
                <a:cubicBezTo>
                  <a:pt x="129240" y="166363"/>
                  <a:pt x="154781" y="140823"/>
                  <a:pt x="160619" y="110903"/>
                </a:cubicBezTo>
                <a:cubicBezTo>
                  <a:pt x="167187" y="80254"/>
                  <a:pt x="159889" y="48876"/>
                  <a:pt x="138727" y="25524"/>
                </a:cubicBezTo>
                <a:cubicBezTo>
                  <a:pt x="128510" y="14578"/>
                  <a:pt x="114645" y="5821"/>
                  <a:pt x="100051" y="2172"/>
                </a:cubicBezTo>
                <a:cubicBezTo>
                  <a:pt x="74510" y="-4395"/>
                  <a:pt x="47509" y="4361"/>
                  <a:pt x="29266" y="22605"/>
                </a:cubicBezTo>
                <a:cubicBezTo>
                  <a:pt x="5185" y="46686"/>
                  <a:pt x="-5762" y="84633"/>
                  <a:pt x="2995" y="117471"/>
                </a:cubicBezTo>
                <a:cubicBezTo>
                  <a:pt x="8104" y="135714"/>
                  <a:pt x="19779" y="151769"/>
                  <a:pt x="36563" y="161985"/>
                </a:cubicBezTo>
                <a:cubicBezTo>
                  <a:pt x="55537" y="173661"/>
                  <a:pt x="77429" y="174391"/>
                  <a:pt x="99321" y="170742"/>
                </a:cubicBezTo>
                <a:cubicBezTo>
                  <a:pt x="107348" y="169282"/>
                  <a:pt x="115375" y="161985"/>
                  <a:pt x="119024" y="155417"/>
                </a:cubicBezTo>
                <a:cubicBezTo>
                  <a:pt x="123402" y="148120"/>
                  <a:pt x="124862" y="137904"/>
                  <a:pt x="122672" y="129877"/>
                </a:cubicBezTo>
                <a:cubicBezTo>
                  <a:pt x="119754" y="121849"/>
                  <a:pt x="115375" y="113822"/>
                  <a:pt x="107348" y="110173"/>
                </a:cubicBezTo>
                <a:cubicBezTo>
                  <a:pt x="98591" y="105795"/>
                  <a:pt x="91294" y="105795"/>
                  <a:pt x="81807" y="107255"/>
                </a:cubicBezTo>
                <a:close/>
              </a:path>
            </a:pathLst>
          </a:custGeom>
          <a:solidFill>
            <a:srgbClr val="231F20"/>
          </a:solidFill>
          <a:ln w="729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EE2BC55-FBC4-4A30-931F-A6C2C87C802A}"/>
              </a:ext>
            </a:extLst>
          </p:cNvPr>
          <p:cNvSpPr txBox="1"/>
          <p:nvPr/>
        </p:nvSpPr>
        <p:spPr>
          <a:xfrm rot="319398">
            <a:off x="7651710" y="1042801"/>
            <a:ext cx="4492213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altLang="vi-VN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Vì </a:t>
            </a:r>
            <a:r>
              <a:rPr lang="en-US" altLang="vi-VN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bạn nhỏ</a:t>
            </a:r>
            <a:r>
              <a:rPr lang="vi-VN" altLang="vi-VN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 có những đặc điểm giống với </a:t>
            </a:r>
            <a:r>
              <a:rPr lang="en-US" altLang="vi-VN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mẹ của mình.</a:t>
            </a:r>
            <a:endParaRPr lang="vi-VN" altLang="vi-VN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D82112B8-5211-404A-A091-AC64BAEA9799}"/>
              </a:ext>
            </a:extLst>
          </p:cNvPr>
          <p:cNvGrpSpPr/>
          <p:nvPr/>
        </p:nvGrpSpPr>
        <p:grpSpPr>
          <a:xfrm>
            <a:off x="269362" y="2123076"/>
            <a:ext cx="2747635" cy="1950069"/>
            <a:chOff x="2005368" y="783316"/>
            <a:chExt cx="3592032" cy="2645684"/>
          </a:xfrm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</p:grpSpPr>
        <p:pic>
          <p:nvPicPr>
            <p:cNvPr id="28" name="Picture 8" descr="Marian Rivera Update on Twitter: &amp;quot;“Happy Morning” with #Actress  @marianrivera New Family #BehindTheScenes #Photograhy @jgyoung #Hair  @viennueva #Stylist @melvillesy #MakeUp #Beauty #MakeUpByStevenDoloso  #NewEndorsement #ComingSoon Repost from ...">
              <a:extLst>
                <a:ext uri="{FF2B5EF4-FFF2-40B4-BE49-F238E27FC236}">
                  <a16:creationId xmlns:a16="http://schemas.microsoft.com/office/drawing/2014/main" id="{287657B0-1A67-4DB8-8F37-265B16964B8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81400" y="909000"/>
              <a:ext cx="2016000" cy="2520000"/>
            </a:xfrm>
            <a:prstGeom prst="heart">
              <a:avLst/>
            </a:prstGeom>
            <a:noFill/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" name="Picture 10" descr="Nhan sắc tựa thiên thần của con gái mỹ nhân đẹp nhất Philippines">
              <a:extLst>
                <a:ext uri="{FF2B5EF4-FFF2-40B4-BE49-F238E27FC236}">
                  <a16:creationId xmlns:a16="http://schemas.microsoft.com/office/drawing/2014/main" id="{627E4663-5045-4F29-9A21-15881D03E7C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000" t="4286" r="21999"/>
            <a:stretch/>
          </p:blipFill>
          <p:spPr bwMode="auto">
            <a:xfrm>
              <a:off x="2005368" y="783316"/>
              <a:ext cx="1944249" cy="2520000"/>
            </a:xfrm>
            <a:prstGeom prst="heart">
              <a:avLst/>
            </a:prstGeom>
            <a:noFill/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0" name="Picture 29" descr="Lâm Chí Dĩnh và dàn sao Cbiz tự hào vì có con là &amp;quot;bản sao&amp;quot; hoàn hảo">
            <a:extLst>
              <a:ext uri="{FF2B5EF4-FFF2-40B4-BE49-F238E27FC236}">
                <a16:creationId xmlns:a16="http://schemas.microsoft.com/office/drawing/2014/main" id="{502AA97A-CB4D-4E47-AF46-CC1CA9457DD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63" t="565" b="202"/>
          <a:stretch/>
        </p:blipFill>
        <p:spPr bwMode="auto">
          <a:xfrm>
            <a:off x="542327" y="4214911"/>
            <a:ext cx="2549158" cy="1925331"/>
          </a:xfrm>
          <a:prstGeom prst="hear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0056E6DF-2819-41AC-80B9-7F99634EB061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5283" r="4541" b="-1854"/>
          <a:stretch/>
        </p:blipFill>
        <p:spPr>
          <a:xfrm>
            <a:off x="612939" y="216997"/>
            <a:ext cx="2475918" cy="1859719"/>
          </a:xfrm>
          <a:prstGeom prst="hear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88102B9D-A8D7-4DB0-AAF3-1474B91FBF13}"/>
              </a:ext>
            </a:extLst>
          </p:cNvPr>
          <p:cNvPicPr>
            <a:picLocks noChangeAspect="1"/>
          </p:cNvPicPr>
          <p:nvPr/>
        </p:nvPicPr>
        <p:blipFill>
          <a:blip r:embed="rId1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3130" y="5626512"/>
            <a:ext cx="1790111" cy="1295400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7E389CB7-1D6F-425F-99F6-D451FD82523D}"/>
              </a:ext>
            </a:extLst>
          </p:cNvPr>
          <p:cNvPicPr>
            <a:picLocks noChangeAspect="1"/>
          </p:cNvPicPr>
          <p:nvPr/>
        </p:nvPicPr>
        <p:blipFill>
          <a:blip r:embed="rId13" cstate="hq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32200">
            <a:off x="10675607" y="27915"/>
            <a:ext cx="1612100" cy="116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80093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 animBg="1"/>
      <p:bldP spid="24" grpId="0" animBg="1"/>
      <p:bldP spid="25" grpId="0" animBg="1"/>
      <p:bldP spid="2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9DF824F-4EAA-44BF-B93F-D5813471B29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6CF8A"/>
              </a:solidFill>
            </a:endParaRPr>
          </a:p>
        </p:txBody>
      </p:sp>
      <p:sp>
        <p:nvSpPr>
          <p:cNvPr id="16" name="Rectangle: Diagonal Corners Rounded 15">
            <a:extLst>
              <a:ext uri="{FF2B5EF4-FFF2-40B4-BE49-F238E27FC236}">
                <a16:creationId xmlns:a16="http://schemas.microsoft.com/office/drawing/2014/main" id="{EEC7415B-CB26-40EF-80FA-4973D8556748}"/>
              </a:ext>
            </a:extLst>
          </p:cNvPr>
          <p:cNvSpPr/>
          <p:nvPr/>
        </p:nvSpPr>
        <p:spPr>
          <a:xfrm>
            <a:off x="461304" y="587280"/>
            <a:ext cx="11099994" cy="5897424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accent5">
              <a:lumMod val="10000"/>
              <a:lumOff val="9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949D06C-882C-4A86-AEF4-CBCCC8879C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795" b="94310" l="3229" r="99288">
                        <a14:foregroundMark x1="9734" y1="53825" x2="64767" y2="78451"/>
                        <a14:foregroundMark x1="64767" y1="78451" x2="81909" y2="69963"/>
                        <a14:foregroundMark x1="81909" y1="69963" x2="74786" y2="60914"/>
                        <a14:foregroundMark x1="74786" y1="60914" x2="16619" y2="63526"/>
                        <a14:foregroundMark x1="16619" y1="63526" x2="20655" y2="76026"/>
                        <a14:foregroundMark x1="20655" y1="76026" x2="80532" y2="83955"/>
                        <a14:foregroundMark x1="80532" y1="83955" x2="92355" y2="75280"/>
                        <a14:foregroundMark x1="92355" y1="75280" x2="92070" y2="61194"/>
                        <a14:foregroundMark x1="92070" y1="61194" x2="28395" y2="72668"/>
                        <a14:foregroundMark x1="28395" y1="72668" x2="11159" y2="60354"/>
                        <a14:foregroundMark x1="11159" y1="60354" x2="4891" y2="64366"/>
                        <a14:foregroundMark x1="4891" y1="64366" x2="12915" y2="78078"/>
                        <a14:foregroundMark x1="12915" y1="78078" x2="20085" y2="76119"/>
                        <a14:foregroundMark x1="20085" y1="76119" x2="22887" y2="77052"/>
                        <a14:foregroundMark x1="3276" y1="69590" x2="3276" y2="69590"/>
                        <a14:foregroundMark x1="95204" y1="74907" x2="95204" y2="74907"/>
                        <a14:foregroundMark x1="99288" y1="72108" x2="99288" y2="72108"/>
                        <a14:foregroundMark x1="16097" y1="86287" x2="20988" y2="90205"/>
                        <a14:foregroundMark x1="20988" y1="90205" x2="22032" y2="88340"/>
                        <a14:foregroundMark x1="28727" y1="89552" x2="31481" y2="90205"/>
                        <a14:foregroundMark x1="44729" y1="88619" x2="51045" y2="92910"/>
                        <a14:foregroundMark x1="51045" y1="92910" x2="52612" y2="87873"/>
                        <a14:foregroundMark x1="55888" y1="92071" x2="56505" y2="92257"/>
                        <a14:foregroundMark x1="56743" y1="92257" x2="57455" y2="94123"/>
                        <a14:foregroundMark x1="44634" y1="92724" x2="50332" y2="94310"/>
                        <a14:foregroundMark x1="50332" y1="94310" x2="50570" y2="94123"/>
                        <a14:backgroundMark x1="17236" y1="32276" x2="38746" y2="44030"/>
                        <a14:backgroundMark x1="38746" y1="44030" x2="43637" y2="38153"/>
                        <a14:backgroundMark x1="43637" y1="38153" x2="54891" y2="37407"/>
                        <a14:backgroundMark x1="54891" y1="37407" x2="62108" y2="43657"/>
                        <a14:backgroundMark x1="62108" y1="43657" x2="84710" y2="34701"/>
                        <a14:backgroundMark x1="84710" y1="34701" x2="85043" y2="35354"/>
                        <a14:backgroundMark x1="4986" y1="63899" x2="4986" y2="63899"/>
                        <a14:backgroundMark x1="4843" y1="64086" x2="5081" y2="64272"/>
                        <a14:backgroundMark x1="5318" y1="64552" x2="5318" y2="64552"/>
                      </a14:backgroundRemoval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67367" y="-2683062"/>
            <a:ext cx="9285989" cy="411280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42B6DB6-44ED-457C-8413-8ED54975FC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795" b="94310" l="3229" r="99288">
                        <a14:foregroundMark x1="9734" y1="53825" x2="64767" y2="78451"/>
                        <a14:foregroundMark x1="64767" y1="78451" x2="81909" y2="69963"/>
                        <a14:foregroundMark x1="81909" y1="69963" x2="74786" y2="60914"/>
                        <a14:foregroundMark x1="74786" y1="60914" x2="16619" y2="63526"/>
                        <a14:foregroundMark x1="16619" y1="63526" x2="20655" y2="76026"/>
                        <a14:foregroundMark x1="20655" y1="76026" x2="80532" y2="83955"/>
                        <a14:foregroundMark x1="80532" y1="83955" x2="92355" y2="75280"/>
                        <a14:foregroundMark x1="92355" y1="75280" x2="92070" y2="61194"/>
                        <a14:foregroundMark x1="92070" y1="61194" x2="28395" y2="72668"/>
                        <a14:foregroundMark x1="28395" y1="72668" x2="11159" y2="60354"/>
                        <a14:foregroundMark x1="11159" y1="60354" x2="4891" y2="64366"/>
                        <a14:foregroundMark x1="4891" y1="64366" x2="12915" y2="78078"/>
                        <a14:foregroundMark x1="12915" y1="78078" x2="20085" y2="76119"/>
                        <a14:foregroundMark x1="20085" y1="76119" x2="22887" y2="77052"/>
                        <a14:foregroundMark x1="3276" y1="69590" x2="3276" y2="69590"/>
                        <a14:foregroundMark x1="95204" y1="74907" x2="95204" y2="74907"/>
                        <a14:foregroundMark x1="99288" y1="72108" x2="99288" y2="72108"/>
                        <a14:foregroundMark x1="16097" y1="86287" x2="20988" y2="90205"/>
                        <a14:foregroundMark x1="20988" y1="90205" x2="22032" y2="88340"/>
                        <a14:foregroundMark x1="28727" y1="89552" x2="31481" y2="90205"/>
                        <a14:foregroundMark x1="44729" y1="88619" x2="51045" y2="92910"/>
                        <a14:foregroundMark x1="51045" y1="92910" x2="52612" y2="87873"/>
                        <a14:foregroundMark x1="55888" y1="92071" x2="56505" y2="92257"/>
                        <a14:foregroundMark x1="56743" y1="92257" x2="57455" y2="94123"/>
                        <a14:foregroundMark x1="44634" y1="92724" x2="50332" y2="94310"/>
                        <a14:foregroundMark x1="50332" y1="94310" x2="50570" y2="94123"/>
                        <a14:backgroundMark x1="17236" y1="32276" x2="38746" y2="44030"/>
                        <a14:backgroundMark x1="38746" y1="44030" x2="43637" y2="38153"/>
                        <a14:backgroundMark x1="43637" y1="38153" x2="54891" y2="37407"/>
                        <a14:backgroundMark x1="54891" y1="37407" x2="62108" y2="43657"/>
                        <a14:backgroundMark x1="62108" y1="43657" x2="84710" y2="34701"/>
                        <a14:backgroundMark x1="84710" y1="34701" x2="85043" y2="35354"/>
                        <a14:backgroundMark x1="4986" y1="63899" x2="4986" y2="63899"/>
                        <a14:backgroundMark x1="4843" y1="64086" x2="5081" y2="64272"/>
                        <a14:backgroundMark x1="5318" y1="64552" x2="5318" y2="64552"/>
                      </a14:backgroundRemoval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6058" y="4059789"/>
            <a:ext cx="9285989" cy="4112808"/>
          </a:xfrm>
          <a:prstGeom prst="rect">
            <a:avLst/>
          </a:prstGeom>
        </p:spPr>
      </p:pic>
      <p:sp>
        <p:nvSpPr>
          <p:cNvPr id="9" name="Cloud 8">
            <a:extLst>
              <a:ext uri="{FF2B5EF4-FFF2-40B4-BE49-F238E27FC236}">
                <a16:creationId xmlns:a16="http://schemas.microsoft.com/office/drawing/2014/main" id="{943D57C7-0716-44A6-88CD-E9D81048B164}"/>
              </a:ext>
            </a:extLst>
          </p:cNvPr>
          <p:cNvSpPr/>
          <p:nvPr/>
        </p:nvSpPr>
        <p:spPr>
          <a:xfrm>
            <a:off x="-1066800" y="5504454"/>
            <a:ext cx="2667000" cy="2344146"/>
          </a:xfrm>
          <a:prstGeom prst="cloud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loud 9">
            <a:extLst>
              <a:ext uri="{FF2B5EF4-FFF2-40B4-BE49-F238E27FC236}">
                <a16:creationId xmlns:a16="http://schemas.microsoft.com/office/drawing/2014/main" id="{C231ACFB-5AB0-4D8B-B1FD-78663973583E}"/>
              </a:ext>
            </a:extLst>
          </p:cNvPr>
          <p:cNvSpPr/>
          <p:nvPr/>
        </p:nvSpPr>
        <p:spPr>
          <a:xfrm>
            <a:off x="10858500" y="-626658"/>
            <a:ext cx="2667000" cy="2344146"/>
          </a:xfrm>
          <a:prstGeom prst="cloud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46F37F8D-F591-4DFA-AEAD-68A74244596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00B2FF"/>
              </a:clrFrom>
              <a:clrTo>
                <a:srgbClr val="00B2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0" t="8227" r="2935" b="4394"/>
          <a:stretch/>
        </p:blipFill>
        <p:spPr>
          <a:xfrm>
            <a:off x="0" y="-172633"/>
            <a:ext cx="12687300" cy="7417250"/>
          </a:xfrm>
          <a:prstGeom prst="rect">
            <a:avLst/>
          </a:prstGeom>
        </p:spPr>
      </p:pic>
      <p:pic>
        <p:nvPicPr>
          <p:cNvPr id="14" name="图片 6">
            <a:extLst>
              <a:ext uri="{FF2B5EF4-FFF2-40B4-BE49-F238E27FC236}">
                <a16:creationId xmlns:a16="http://schemas.microsoft.com/office/drawing/2014/main" id="{F83E8290-1756-4CD0-8847-DA67987E606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/>
          <a:srcRect l="53553" r="24678"/>
          <a:stretch/>
        </p:blipFill>
        <p:spPr>
          <a:xfrm>
            <a:off x="-150348" y="5485404"/>
            <a:ext cx="1081828" cy="1398689"/>
          </a:xfrm>
          <a:prstGeom prst="rect">
            <a:avLst/>
          </a:prstGeom>
        </p:spPr>
      </p:pic>
      <p:sp>
        <p:nvSpPr>
          <p:cNvPr id="6" name="AutoShape 10">
            <a:extLst>
              <a:ext uri="{FF2B5EF4-FFF2-40B4-BE49-F238E27FC236}">
                <a16:creationId xmlns:a16="http://schemas.microsoft.com/office/drawing/2014/main" id="{77A5C978-2451-457F-9AFD-48F3EACEE0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69733" y="498639"/>
            <a:ext cx="4984667" cy="2633170"/>
          </a:xfrm>
          <a:prstGeom prst="cloudCallout">
            <a:avLst>
              <a:gd name="adj1" fmla="val -48858"/>
              <a:gd name="adj2" fmla="val 46234"/>
            </a:avLst>
          </a:prstGeom>
          <a:solidFill>
            <a:schemeClr val="accent3">
              <a:lumMod val="40000"/>
              <a:lumOff val="60000"/>
              <a:alpha val="88000"/>
            </a:schemeClr>
          </a:solidFill>
          <a:ln w="9525">
            <a:noFill/>
            <a:round/>
            <a:headEnd/>
            <a:tailEnd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vi-VN" altLang="vi-VN" sz="4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 trò chơi, các em rút ra điều gì?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FA9A5FBD-EB75-4AC1-B08F-2BFF1A8DBAE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52241" y="1142218"/>
            <a:ext cx="3684164" cy="575928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1B010F62-8B58-4946-B9A5-48C299450416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67800" flipH="1">
            <a:off x="272625" y="3988"/>
            <a:ext cx="1612100" cy="1166584"/>
          </a:xfrm>
          <a:prstGeom prst="rect">
            <a:avLst/>
          </a:prstGeom>
        </p:spPr>
      </p:pic>
      <p:pic>
        <p:nvPicPr>
          <p:cNvPr id="20" name="图片 3">
            <a:extLst>
              <a:ext uri="{FF2B5EF4-FFF2-40B4-BE49-F238E27FC236}">
                <a16:creationId xmlns:a16="http://schemas.microsoft.com/office/drawing/2014/main" id="{7A3D48F8-3523-4016-B94E-93DED48DF94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550592" y="4915896"/>
            <a:ext cx="1942104" cy="194210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61AD2863-51D8-4EF1-A89E-7B3EF1BDB425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937" b="100000" l="9847" r="8894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353" r="19141"/>
          <a:stretch/>
        </p:blipFill>
        <p:spPr>
          <a:xfrm flipH="1">
            <a:off x="6332059" y="2872665"/>
            <a:ext cx="2209800" cy="4129803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CC157408-2440-4B35-8FC5-6E6D9ED0E9A3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43450"/>
          <a:stretch/>
        </p:blipFill>
        <p:spPr>
          <a:xfrm flipH="1">
            <a:off x="8012130" y="2171513"/>
            <a:ext cx="3217012" cy="5069850"/>
          </a:xfrm>
          <a:prstGeom prst="rect">
            <a:avLst/>
          </a:prstGeom>
        </p:spPr>
      </p:pic>
      <p:sp>
        <p:nvSpPr>
          <p:cNvPr id="23" name="Diamond 22">
            <a:extLst>
              <a:ext uri="{FF2B5EF4-FFF2-40B4-BE49-F238E27FC236}">
                <a16:creationId xmlns:a16="http://schemas.microsoft.com/office/drawing/2014/main" id="{9975F9C1-DB8B-4ADA-A6F0-6164C4735E8A}"/>
              </a:ext>
            </a:extLst>
          </p:cNvPr>
          <p:cNvSpPr/>
          <p:nvPr/>
        </p:nvSpPr>
        <p:spPr>
          <a:xfrm rot="5400000">
            <a:off x="13861359" y="-1600200"/>
            <a:ext cx="2866030" cy="2667000"/>
          </a:xfrm>
          <a:prstGeom prst="diamond">
            <a:avLst/>
          </a:prstGeom>
          <a:solidFill>
            <a:schemeClr val="accent3">
              <a:lumMod val="30000"/>
              <a:lumOff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Diamond 23">
            <a:extLst>
              <a:ext uri="{FF2B5EF4-FFF2-40B4-BE49-F238E27FC236}">
                <a16:creationId xmlns:a16="http://schemas.microsoft.com/office/drawing/2014/main" id="{BA7D4910-C02B-4A81-9A22-0DF9678F907B}"/>
              </a:ext>
            </a:extLst>
          </p:cNvPr>
          <p:cNvSpPr/>
          <p:nvPr/>
        </p:nvSpPr>
        <p:spPr>
          <a:xfrm rot="5400000">
            <a:off x="15557197" y="-153538"/>
            <a:ext cx="3849891" cy="3582537"/>
          </a:xfrm>
          <a:prstGeom prst="diamond">
            <a:avLst/>
          </a:prstGeom>
          <a:solidFill>
            <a:schemeClr val="accent3">
              <a:lumMod val="20000"/>
              <a:lumOff val="80000"/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Diamond 24">
            <a:extLst>
              <a:ext uri="{FF2B5EF4-FFF2-40B4-BE49-F238E27FC236}">
                <a16:creationId xmlns:a16="http://schemas.microsoft.com/office/drawing/2014/main" id="{E9B75A4D-32AA-446F-93D8-645453CCF67C}"/>
              </a:ext>
            </a:extLst>
          </p:cNvPr>
          <p:cNvSpPr/>
          <p:nvPr/>
        </p:nvSpPr>
        <p:spPr>
          <a:xfrm rot="5172200">
            <a:off x="16807966" y="600457"/>
            <a:ext cx="5491645" cy="5110281"/>
          </a:xfrm>
          <a:prstGeom prst="diamond">
            <a:avLst/>
          </a:prstGeom>
          <a:noFill/>
          <a:ln w="19050"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056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50"/>
                            </p:stCondLst>
                            <p:childTnLst>
                              <p:par>
                                <p:cTn id="37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31BF6049-9ABC-4DAF-8926-D2EFB5424F7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6CF8A"/>
              </a:solidFill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FAD19405-F38D-4161-9E60-FAAE82444C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795" b="94310" l="3229" r="99288">
                        <a14:foregroundMark x1="9734" y1="53825" x2="64767" y2="78451"/>
                        <a14:foregroundMark x1="64767" y1="78451" x2="81909" y2="69963"/>
                        <a14:foregroundMark x1="81909" y1="69963" x2="74786" y2="60914"/>
                        <a14:foregroundMark x1="74786" y1="60914" x2="16619" y2="63526"/>
                        <a14:foregroundMark x1="16619" y1="63526" x2="20655" y2="76026"/>
                        <a14:foregroundMark x1="20655" y1="76026" x2="80532" y2="83955"/>
                        <a14:foregroundMark x1="80532" y1="83955" x2="92355" y2="75280"/>
                        <a14:foregroundMark x1="92355" y1="75280" x2="92070" y2="61194"/>
                        <a14:foregroundMark x1="92070" y1="61194" x2="28395" y2="72668"/>
                        <a14:foregroundMark x1="28395" y1="72668" x2="11159" y2="60354"/>
                        <a14:foregroundMark x1="11159" y1="60354" x2="4891" y2="64366"/>
                        <a14:foregroundMark x1="4891" y1="64366" x2="12915" y2="78078"/>
                        <a14:foregroundMark x1="12915" y1="78078" x2="20085" y2="76119"/>
                        <a14:foregroundMark x1="20085" y1="76119" x2="22887" y2="77052"/>
                        <a14:foregroundMark x1="3276" y1="69590" x2="3276" y2="69590"/>
                        <a14:foregroundMark x1="95204" y1="74907" x2="95204" y2="74907"/>
                        <a14:foregroundMark x1="99288" y1="72108" x2="99288" y2="72108"/>
                        <a14:foregroundMark x1="16097" y1="86287" x2="20988" y2="90205"/>
                        <a14:foregroundMark x1="20988" y1="90205" x2="22032" y2="88340"/>
                        <a14:foregroundMark x1="28727" y1="89552" x2="31481" y2="90205"/>
                        <a14:foregroundMark x1="44729" y1="88619" x2="51045" y2="92910"/>
                        <a14:foregroundMark x1="51045" y1="92910" x2="52612" y2="87873"/>
                        <a14:foregroundMark x1="55888" y1="92071" x2="56505" y2="92257"/>
                        <a14:foregroundMark x1="56743" y1="92257" x2="57455" y2="94123"/>
                        <a14:foregroundMark x1="44634" y1="92724" x2="50332" y2="94310"/>
                        <a14:foregroundMark x1="50332" y1="94310" x2="50570" y2="94123"/>
                        <a14:backgroundMark x1="17236" y1="32276" x2="38746" y2="44030"/>
                        <a14:backgroundMark x1="38746" y1="44030" x2="43637" y2="38153"/>
                        <a14:backgroundMark x1="43637" y1="38153" x2="54891" y2="37407"/>
                        <a14:backgroundMark x1="54891" y1="37407" x2="62108" y2="43657"/>
                        <a14:backgroundMark x1="62108" y1="43657" x2="84710" y2="34701"/>
                        <a14:backgroundMark x1="84710" y1="34701" x2="85043" y2="35354"/>
                        <a14:backgroundMark x1="4986" y1="63899" x2="4986" y2="63899"/>
                        <a14:backgroundMark x1="4843" y1="64086" x2="5081" y2="64272"/>
                        <a14:backgroundMark x1="5318" y1="64552" x2="5318" y2="64552"/>
                      </a14:backgroundRemoval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8305" y="3893545"/>
            <a:ext cx="9285989" cy="411280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C917C9B-BA0F-4A45-9C5D-54976EBA3C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795" b="94310" l="3229" r="99288">
                        <a14:foregroundMark x1="9734" y1="53825" x2="64767" y2="78451"/>
                        <a14:foregroundMark x1="64767" y1="78451" x2="81909" y2="69963"/>
                        <a14:foregroundMark x1="81909" y1="69963" x2="74786" y2="60914"/>
                        <a14:foregroundMark x1="74786" y1="60914" x2="16619" y2="63526"/>
                        <a14:foregroundMark x1="16619" y1="63526" x2="20655" y2="76026"/>
                        <a14:foregroundMark x1="20655" y1="76026" x2="80532" y2="83955"/>
                        <a14:foregroundMark x1="80532" y1="83955" x2="92355" y2="75280"/>
                        <a14:foregroundMark x1="92355" y1="75280" x2="92070" y2="61194"/>
                        <a14:foregroundMark x1="92070" y1="61194" x2="28395" y2="72668"/>
                        <a14:foregroundMark x1="28395" y1="72668" x2="11159" y2="60354"/>
                        <a14:foregroundMark x1="11159" y1="60354" x2="4891" y2="64366"/>
                        <a14:foregroundMark x1="4891" y1="64366" x2="12915" y2="78078"/>
                        <a14:foregroundMark x1="12915" y1="78078" x2="20085" y2="76119"/>
                        <a14:foregroundMark x1="20085" y1="76119" x2="22887" y2="77052"/>
                        <a14:foregroundMark x1="3276" y1="69590" x2="3276" y2="69590"/>
                        <a14:foregroundMark x1="95204" y1="74907" x2="95204" y2="74907"/>
                        <a14:foregroundMark x1="99288" y1="72108" x2="99288" y2="72108"/>
                        <a14:foregroundMark x1="16097" y1="86287" x2="20988" y2="90205"/>
                        <a14:foregroundMark x1="20988" y1="90205" x2="22032" y2="88340"/>
                        <a14:foregroundMark x1="28727" y1="89552" x2="31481" y2="90205"/>
                        <a14:foregroundMark x1="44729" y1="88619" x2="51045" y2="92910"/>
                        <a14:foregroundMark x1="51045" y1="92910" x2="52612" y2="87873"/>
                        <a14:foregroundMark x1="55888" y1="92071" x2="56505" y2="92257"/>
                        <a14:foregroundMark x1="56743" y1="92257" x2="57455" y2="94123"/>
                        <a14:foregroundMark x1="44634" y1="92724" x2="50332" y2="94310"/>
                        <a14:foregroundMark x1="50332" y1="94310" x2="50570" y2="94123"/>
                        <a14:backgroundMark x1="17236" y1="32276" x2="38746" y2="44030"/>
                        <a14:backgroundMark x1="38746" y1="44030" x2="43637" y2="38153"/>
                        <a14:backgroundMark x1="43637" y1="38153" x2="54891" y2="37407"/>
                        <a14:backgroundMark x1="54891" y1="37407" x2="62108" y2="43657"/>
                        <a14:backgroundMark x1="62108" y1="43657" x2="84710" y2="34701"/>
                        <a14:backgroundMark x1="84710" y1="34701" x2="85043" y2="35354"/>
                        <a14:backgroundMark x1="4986" y1="63899" x2="4986" y2="63899"/>
                        <a14:backgroundMark x1="4843" y1="64086" x2="5081" y2="64272"/>
                        <a14:backgroundMark x1="5318" y1="64552" x2="5318" y2="64552"/>
                      </a14:backgroundRemoval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90800" y="-2683062"/>
            <a:ext cx="9285989" cy="4112808"/>
          </a:xfrm>
          <a:prstGeom prst="rect">
            <a:avLst/>
          </a:prstGeom>
        </p:spPr>
      </p:pic>
      <p:sp>
        <p:nvSpPr>
          <p:cNvPr id="18" name="Cloud 17">
            <a:extLst>
              <a:ext uri="{FF2B5EF4-FFF2-40B4-BE49-F238E27FC236}">
                <a16:creationId xmlns:a16="http://schemas.microsoft.com/office/drawing/2014/main" id="{A7FD3218-FF65-4814-A104-3B672B27EAA4}"/>
              </a:ext>
            </a:extLst>
          </p:cNvPr>
          <p:cNvSpPr/>
          <p:nvPr/>
        </p:nvSpPr>
        <p:spPr>
          <a:xfrm>
            <a:off x="9968554" y="-524827"/>
            <a:ext cx="3176893" cy="2792314"/>
          </a:xfrm>
          <a:prstGeom prst="cloud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iamond 1">
            <a:extLst>
              <a:ext uri="{FF2B5EF4-FFF2-40B4-BE49-F238E27FC236}">
                <a16:creationId xmlns:a16="http://schemas.microsoft.com/office/drawing/2014/main" id="{234C6BF1-1608-495C-899D-D947415EF9C2}"/>
              </a:ext>
            </a:extLst>
          </p:cNvPr>
          <p:cNvSpPr/>
          <p:nvPr/>
        </p:nvSpPr>
        <p:spPr>
          <a:xfrm>
            <a:off x="4254500" y="0"/>
            <a:ext cx="5486400" cy="5105400"/>
          </a:xfrm>
          <a:prstGeom prst="diamond">
            <a:avLst/>
          </a:prstGeom>
          <a:solidFill>
            <a:schemeClr val="accent3">
              <a:lumMod val="30000"/>
              <a:lumOff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iamond 9">
            <a:extLst>
              <a:ext uri="{FF2B5EF4-FFF2-40B4-BE49-F238E27FC236}">
                <a16:creationId xmlns:a16="http://schemas.microsoft.com/office/drawing/2014/main" id="{B5E8E6ED-017E-4BDA-87A7-6EF819751795}"/>
              </a:ext>
            </a:extLst>
          </p:cNvPr>
          <p:cNvSpPr/>
          <p:nvPr/>
        </p:nvSpPr>
        <p:spPr>
          <a:xfrm>
            <a:off x="5050810" y="609600"/>
            <a:ext cx="7369790" cy="6857999"/>
          </a:xfrm>
          <a:prstGeom prst="diamond">
            <a:avLst/>
          </a:prstGeom>
          <a:solidFill>
            <a:schemeClr val="accent3">
              <a:lumMod val="20000"/>
              <a:lumOff val="80000"/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183AAD9-4BF6-4628-BEFF-7AA0E77EC70A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6858000"/>
          </a:xfrm>
          <a:prstGeom prst="rect">
            <a:avLst/>
          </a:prstGeom>
        </p:spPr>
      </p:pic>
      <p:pic>
        <p:nvPicPr>
          <p:cNvPr id="4098" name="Picture 2" descr="Tiếng Anh Giao Tiếp Chủ Đề Gia Đình">
            <a:extLst>
              <a:ext uri="{FF2B5EF4-FFF2-40B4-BE49-F238E27FC236}">
                <a16:creationId xmlns:a16="http://schemas.microsoft.com/office/drawing/2014/main" id="{1CA54B78-80B4-42A5-ADF6-29246DC4F5A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36" t="3031" r="16667" b="9091"/>
          <a:stretch/>
        </p:blipFill>
        <p:spPr bwMode="auto">
          <a:xfrm>
            <a:off x="1739479" y="1327148"/>
            <a:ext cx="3505199" cy="4419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446E98A-255A-48EC-96B9-B39F02F07BD7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7700" y="647700"/>
            <a:ext cx="5562599" cy="5562599"/>
          </a:xfrm>
          <a:prstGeom prst="rect">
            <a:avLst/>
          </a:prstGeom>
          <a:blipFill dpi="0" rotWithShape="0">
            <a:blip r:embed="rId6">
              <a:alphaModFix amt="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772033E6-D360-4347-8AF7-4B43D2FDCE5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105"/>
          <a:stretch/>
        </p:blipFill>
        <p:spPr bwMode="auto">
          <a:xfrm>
            <a:off x="10499110" y="-16409"/>
            <a:ext cx="1599182" cy="2157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Google Shape;103;p3">
            <a:extLst>
              <a:ext uri="{FF2B5EF4-FFF2-40B4-BE49-F238E27FC236}">
                <a16:creationId xmlns:a16="http://schemas.microsoft.com/office/drawing/2014/main" id="{15A6AAA1-0513-4D70-AB38-70D132C3394C}"/>
              </a:ext>
            </a:extLst>
          </p:cNvPr>
          <p:cNvSpPr/>
          <p:nvPr/>
        </p:nvSpPr>
        <p:spPr>
          <a:xfrm>
            <a:off x="6853346" y="3318463"/>
            <a:ext cx="3967054" cy="21572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eaLnBrk="1" hangingPunct="1"/>
            <a:r>
              <a:rPr lang="vi-VN" altLang="vi-VN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Mọi trẻ em đều do bố, mẹ sinh ra và có những đặc điểm giống với bố mẹ </a:t>
            </a:r>
            <a:r>
              <a:rPr lang="vi-VN" altLang="vi-VN" sz="3600" b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 mình</a:t>
            </a:r>
            <a:r>
              <a:rPr lang="en-US" altLang="vi-VN" sz="3600" b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altLang="vi-VN" sz="3600" b="1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Diamond 10">
            <a:extLst>
              <a:ext uri="{FF2B5EF4-FFF2-40B4-BE49-F238E27FC236}">
                <a16:creationId xmlns:a16="http://schemas.microsoft.com/office/drawing/2014/main" id="{65132834-735E-4AD4-9AAE-6A3BCB606E9A}"/>
              </a:ext>
            </a:extLst>
          </p:cNvPr>
          <p:cNvSpPr/>
          <p:nvPr/>
        </p:nvSpPr>
        <p:spPr>
          <a:xfrm rot="21372200">
            <a:off x="4603120" y="895472"/>
            <a:ext cx="7369790" cy="6857999"/>
          </a:xfrm>
          <a:prstGeom prst="diamond">
            <a:avLst/>
          </a:prstGeom>
          <a:noFill/>
          <a:ln w="19050"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图片 3">
            <a:extLst>
              <a:ext uri="{FF2B5EF4-FFF2-40B4-BE49-F238E27FC236}">
                <a16:creationId xmlns:a16="http://schemas.microsoft.com/office/drawing/2014/main" id="{CBA500B9-F67A-4F65-A275-B1A1FD57D2C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629900" y="5097974"/>
            <a:ext cx="1600200" cy="1760026"/>
          </a:xfrm>
          <a:prstGeom prst="rect">
            <a:avLst/>
          </a:prstGeom>
        </p:spPr>
      </p:pic>
      <p:pic>
        <p:nvPicPr>
          <p:cNvPr id="14" name="图片 4">
            <a:extLst>
              <a:ext uri="{FF2B5EF4-FFF2-40B4-BE49-F238E27FC236}">
                <a16:creationId xmlns:a16="http://schemas.microsoft.com/office/drawing/2014/main" id="{16E73F37-D1DE-41D0-BC9C-09ECEC52DD4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12701"/>
            <a:ext cx="1394470" cy="1130300"/>
          </a:xfrm>
          <a:prstGeom prst="rect">
            <a:avLst/>
          </a:prstGeom>
        </p:spPr>
      </p:pic>
      <p:pic>
        <p:nvPicPr>
          <p:cNvPr id="16" name="图片 3">
            <a:extLst>
              <a:ext uri="{FF2B5EF4-FFF2-40B4-BE49-F238E27FC236}">
                <a16:creationId xmlns:a16="http://schemas.microsoft.com/office/drawing/2014/main" id="{CD792CE6-2EDA-42F7-99D8-2C8488F081DA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9884" y="4846000"/>
            <a:ext cx="1990390" cy="1990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333102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2" presetClass="emph" presetSubtype="0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00AE98A0-0C94-4747-B980-6C972F980CD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6CF8A"/>
              </a:solidFill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CAF094EF-3F85-49E6-93BF-EF9A7FDA7E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795" b="94310" l="3229" r="99288">
                        <a14:foregroundMark x1="9734" y1="53825" x2="64767" y2="78451"/>
                        <a14:foregroundMark x1="64767" y1="78451" x2="81909" y2="69963"/>
                        <a14:foregroundMark x1="81909" y1="69963" x2="74786" y2="60914"/>
                        <a14:foregroundMark x1="74786" y1="60914" x2="16619" y2="63526"/>
                        <a14:foregroundMark x1="16619" y1="63526" x2="20655" y2="76026"/>
                        <a14:foregroundMark x1="20655" y1="76026" x2="80532" y2="83955"/>
                        <a14:foregroundMark x1="80532" y1="83955" x2="92355" y2="75280"/>
                        <a14:foregroundMark x1="92355" y1="75280" x2="92070" y2="61194"/>
                        <a14:foregroundMark x1="92070" y1="61194" x2="28395" y2="72668"/>
                        <a14:foregroundMark x1="28395" y1="72668" x2="11159" y2="60354"/>
                        <a14:foregroundMark x1="11159" y1="60354" x2="4891" y2="64366"/>
                        <a14:foregroundMark x1="4891" y1="64366" x2="12915" y2="78078"/>
                        <a14:foregroundMark x1="12915" y1="78078" x2="20085" y2="76119"/>
                        <a14:foregroundMark x1="20085" y1="76119" x2="22887" y2="77052"/>
                        <a14:foregroundMark x1="3276" y1="69590" x2="3276" y2="69590"/>
                        <a14:foregroundMark x1="95204" y1="74907" x2="95204" y2="74907"/>
                        <a14:foregroundMark x1="99288" y1="72108" x2="99288" y2="72108"/>
                        <a14:foregroundMark x1="16097" y1="86287" x2="20988" y2="90205"/>
                        <a14:foregroundMark x1="20988" y1="90205" x2="22032" y2="88340"/>
                        <a14:foregroundMark x1="28727" y1="89552" x2="31481" y2="90205"/>
                        <a14:foregroundMark x1="44729" y1="88619" x2="51045" y2="92910"/>
                        <a14:foregroundMark x1="51045" y1="92910" x2="52612" y2="87873"/>
                        <a14:foregroundMark x1="55888" y1="92071" x2="56505" y2="92257"/>
                        <a14:foregroundMark x1="56743" y1="92257" x2="57455" y2="94123"/>
                        <a14:foregroundMark x1="44634" y1="92724" x2="50332" y2="94310"/>
                        <a14:foregroundMark x1="50332" y1="94310" x2="50570" y2="94123"/>
                        <a14:backgroundMark x1="17236" y1="32276" x2="38746" y2="44030"/>
                        <a14:backgroundMark x1="38746" y1="44030" x2="43637" y2="38153"/>
                        <a14:backgroundMark x1="43637" y1="38153" x2="54891" y2="37407"/>
                        <a14:backgroundMark x1="54891" y1="37407" x2="62108" y2="43657"/>
                        <a14:backgroundMark x1="62108" y1="43657" x2="84710" y2="34701"/>
                        <a14:backgroundMark x1="84710" y1="34701" x2="85043" y2="35354"/>
                        <a14:backgroundMark x1="4986" y1="63899" x2="4986" y2="63899"/>
                        <a14:backgroundMark x1="4843" y1="64086" x2="5081" y2="64272"/>
                        <a14:backgroundMark x1="5318" y1="64552" x2="5318" y2="64552"/>
                      </a14:backgroundRemoval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45488" y="-2759262"/>
            <a:ext cx="9285989" cy="4112808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F9CCEE4D-0791-4B8C-AB6D-C807510D40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795" b="94310" l="3229" r="99288">
                        <a14:foregroundMark x1="9734" y1="53825" x2="64767" y2="78451"/>
                        <a14:foregroundMark x1="64767" y1="78451" x2="81909" y2="69963"/>
                        <a14:foregroundMark x1="81909" y1="69963" x2="74786" y2="60914"/>
                        <a14:foregroundMark x1="74786" y1="60914" x2="16619" y2="63526"/>
                        <a14:foregroundMark x1="16619" y1="63526" x2="20655" y2="76026"/>
                        <a14:foregroundMark x1="20655" y1="76026" x2="80532" y2="83955"/>
                        <a14:foregroundMark x1="80532" y1="83955" x2="92355" y2="75280"/>
                        <a14:foregroundMark x1="92355" y1="75280" x2="92070" y2="61194"/>
                        <a14:foregroundMark x1="92070" y1="61194" x2="28395" y2="72668"/>
                        <a14:foregroundMark x1="28395" y1="72668" x2="11159" y2="60354"/>
                        <a14:foregroundMark x1="11159" y1="60354" x2="4891" y2="64366"/>
                        <a14:foregroundMark x1="4891" y1="64366" x2="12915" y2="78078"/>
                        <a14:foregroundMark x1="12915" y1="78078" x2="20085" y2="76119"/>
                        <a14:foregroundMark x1="20085" y1="76119" x2="22887" y2="77052"/>
                        <a14:foregroundMark x1="3276" y1="69590" x2="3276" y2="69590"/>
                        <a14:foregroundMark x1="95204" y1="74907" x2="95204" y2="74907"/>
                        <a14:foregroundMark x1="99288" y1="72108" x2="99288" y2="72108"/>
                        <a14:foregroundMark x1="16097" y1="86287" x2="20988" y2="90205"/>
                        <a14:foregroundMark x1="20988" y1="90205" x2="22032" y2="88340"/>
                        <a14:foregroundMark x1="28727" y1="89552" x2="31481" y2="90205"/>
                        <a14:foregroundMark x1="44729" y1="88619" x2="51045" y2="92910"/>
                        <a14:foregroundMark x1="51045" y1="92910" x2="52612" y2="87873"/>
                        <a14:foregroundMark x1="55888" y1="92071" x2="56505" y2="92257"/>
                        <a14:foregroundMark x1="56743" y1="92257" x2="57455" y2="94123"/>
                        <a14:foregroundMark x1="44634" y1="92724" x2="50332" y2="94310"/>
                        <a14:foregroundMark x1="50332" y1="94310" x2="50570" y2="94123"/>
                        <a14:backgroundMark x1="17236" y1="32276" x2="38746" y2="44030"/>
                        <a14:backgroundMark x1="38746" y1="44030" x2="43637" y2="38153"/>
                        <a14:backgroundMark x1="43637" y1="38153" x2="54891" y2="37407"/>
                        <a14:backgroundMark x1="54891" y1="37407" x2="62108" y2="43657"/>
                        <a14:backgroundMark x1="62108" y1="43657" x2="84710" y2="34701"/>
                        <a14:backgroundMark x1="84710" y1="34701" x2="85043" y2="35354"/>
                        <a14:backgroundMark x1="4986" y1="63899" x2="4986" y2="63899"/>
                        <a14:backgroundMark x1="4843" y1="64086" x2="5081" y2="64272"/>
                        <a14:backgroundMark x1="5318" y1="64552" x2="5318" y2="64552"/>
                      </a14:backgroundRemoval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3448050"/>
            <a:ext cx="9285989" cy="4112808"/>
          </a:xfrm>
          <a:prstGeom prst="rect">
            <a:avLst/>
          </a:prstGeom>
        </p:spPr>
      </p:pic>
      <p:sp>
        <p:nvSpPr>
          <p:cNvPr id="2" name="Cloud 1">
            <a:extLst>
              <a:ext uri="{FF2B5EF4-FFF2-40B4-BE49-F238E27FC236}">
                <a16:creationId xmlns:a16="http://schemas.microsoft.com/office/drawing/2014/main" id="{5BA79280-C04B-44BF-8B6F-F060C3DED1FE}"/>
              </a:ext>
            </a:extLst>
          </p:cNvPr>
          <p:cNvSpPr/>
          <p:nvPr/>
        </p:nvSpPr>
        <p:spPr>
          <a:xfrm>
            <a:off x="-1066800" y="5504454"/>
            <a:ext cx="2667000" cy="2344146"/>
          </a:xfrm>
          <a:prstGeom prst="cloud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Cloud 22">
            <a:extLst>
              <a:ext uri="{FF2B5EF4-FFF2-40B4-BE49-F238E27FC236}">
                <a16:creationId xmlns:a16="http://schemas.microsoft.com/office/drawing/2014/main" id="{B3368A51-706D-4724-812B-821A0E632FC2}"/>
              </a:ext>
            </a:extLst>
          </p:cNvPr>
          <p:cNvSpPr/>
          <p:nvPr/>
        </p:nvSpPr>
        <p:spPr>
          <a:xfrm>
            <a:off x="10858500" y="-626658"/>
            <a:ext cx="2667000" cy="2344146"/>
          </a:xfrm>
          <a:prstGeom prst="cloud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图片 6">
            <a:extLst>
              <a:ext uri="{FF2B5EF4-FFF2-40B4-BE49-F238E27FC236}">
                <a16:creationId xmlns:a16="http://schemas.microsoft.com/office/drawing/2014/main" id="{CAF88BA5-B7A9-4E6A-B99B-8792A0BBF5F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/>
          <a:srcRect r="47310"/>
          <a:stretch/>
        </p:blipFill>
        <p:spPr>
          <a:xfrm>
            <a:off x="9754444" y="4943714"/>
            <a:ext cx="3021756" cy="1614077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3588D133-8F27-4E7A-A9ED-509666A42EA1}"/>
              </a:ext>
            </a:extLst>
          </p:cNvPr>
          <p:cNvSpPr/>
          <p:nvPr/>
        </p:nvSpPr>
        <p:spPr>
          <a:xfrm>
            <a:off x="479424" y="-2187576"/>
            <a:ext cx="11233153" cy="11233153"/>
          </a:xfrm>
          <a:prstGeom prst="ellipse">
            <a:avLst/>
          </a:prstGeom>
          <a:solidFill>
            <a:schemeClr val="bg1">
              <a:alpha val="4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DD02E1E3-893E-4A16-B31E-3FBE95A71190}"/>
              </a:ext>
            </a:extLst>
          </p:cNvPr>
          <p:cNvSpPr/>
          <p:nvPr/>
        </p:nvSpPr>
        <p:spPr>
          <a:xfrm>
            <a:off x="1107187" y="-1559813"/>
            <a:ext cx="9977626" cy="9977626"/>
          </a:xfrm>
          <a:prstGeom prst="ellipse">
            <a:avLst/>
          </a:prstGeom>
          <a:solidFill>
            <a:schemeClr val="bg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8B362DAB-84D7-45F0-8657-BA765258D029}"/>
              </a:ext>
            </a:extLst>
          </p:cNvPr>
          <p:cNvSpPr/>
          <p:nvPr/>
        </p:nvSpPr>
        <p:spPr>
          <a:xfrm>
            <a:off x="1727464" y="-939536"/>
            <a:ext cx="8567029" cy="8567029"/>
          </a:xfrm>
          <a:prstGeom prst="ellipse">
            <a:avLst/>
          </a:prstGeom>
          <a:solidFill>
            <a:schemeClr val="bg1">
              <a:alpha val="2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797FCFDF-95AD-46B3-A2DC-EC89E7F228B5}"/>
              </a:ext>
            </a:extLst>
          </p:cNvPr>
          <p:cNvSpPr/>
          <p:nvPr/>
        </p:nvSpPr>
        <p:spPr>
          <a:xfrm>
            <a:off x="2350962" y="-316038"/>
            <a:ext cx="7490077" cy="7490077"/>
          </a:xfrm>
          <a:prstGeom prst="ellipse">
            <a:avLst/>
          </a:prstGeom>
          <a:solidFill>
            <a:schemeClr val="bg1"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EF499B7-6A53-4265-A615-999E5046B2FF}"/>
              </a:ext>
            </a:extLst>
          </p:cNvPr>
          <p:cNvSpPr txBox="1"/>
          <p:nvPr/>
        </p:nvSpPr>
        <p:spPr>
          <a:xfrm>
            <a:off x="2867605" y="2413338"/>
            <a:ext cx="6456791" cy="203132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6600" b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Ý NGHĨA CỦA SỰ SINH SẢN</a:t>
            </a:r>
          </a:p>
        </p:txBody>
      </p:sp>
      <p:pic>
        <p:nvPicPr>
          <p:cNvPr id="22" name="图片 3">
            <a:extLst>
              <a:ext uri="{FF2B5EF4-FFF2-40B4-BE49-F238E27FC236}">
                <a16:creationId xmlns:a16="http://schemas.microsoft.com/office/drawing/2014/main" id="{9245A040-0F1B-4024-87B6-287EF3876B9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83229" y="3810000"/>
            <a:ext cx="3235820" cy="323582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C19780B7-6C14-4776-81B8-A710B3E1E788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32200">
            <a:off x="10630973" y="-48284"/>
            <a:ext cx="1612100" cy="1166584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ED1F8523-507F-48D2-8575-1863F8362CC9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6469" t="37778" r="13253" b="11111"/>
          <a:stretch/>
        </p:blipFill>
        <p:spPr>
          <a:xfrm rot="16200000">
            <a:off x="-4673602" y="257673"/>
            <a:ext cx="2798522" cy="3190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9785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2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1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13CD7DC4-2800-4003-9BEC-BD4EE208F2E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6CF8A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8029086-606F-48F6-87A5-64EF463B94BC}"/>
              </a:ext>
            </a:extLst>
          </p:cNvPr>
          <p:cNvSpPr/>
          <p:nvPr/>
        </p:nvSpPr>
        <p:spPr>
          <a:xfrm>
            <a:off x="222855" y="303404"/>
            <a:ext cx="11746290" cy="6251193"/>
          </a:xfrm>
          <a:prstGeom prst="rect">
            <a:avLst/>
          </a:prstGeom>
          <a:solidFill>
            <a:schemeClr val="bg1">
              <a:lumMod val="70000"/>
              <a:lumOff val="30000"/>
              <a:alpha val="92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9E77593B-50EF-40AD-960A-1BA33A274F2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795" b="94310" l="3229" r="99288">
                        <a14:foregroundMark x1="9734" y1="53825" x2="64767" y2="78451"/>
                        <a14:foregroundMark x1="64767" y1="78451" x2="81909" y2="69963"/>
                        <a14:foregroundMark x1="81909" y1="69963" x2="74786" y2="60914"/>
                        <a14:foregroundMark x1="74786" y1="60914" x2="16619" y2="63526"/>
                        <a14:foregroundMark x1="16619" y1="63526" x2="20655" y2="76026"/>
                        <a14:foregroundMark x1="20655" y1="76026" x2="80532" y2="83955"/>
                        <a14:foregroundMark x1="80532" y1="83955" x2="92355" y2="75280"/>
                        <a14:foregroundMark x1="92355" y1="75280" x2="92070" y2="61194"/>
                        <a14:foregroundMark x1="92070" y1="61194" x2="28395" y2="72668"/>
                        <a14:foregroundMark x1="28395" y1="72668" x2="11159" y2="60354"/>
                        <a14:foregroundMark x1="11159" y1="60354" x2="4891" y2="64366"/>
                        <a14:foregroundMark x1="4891" y1="64366" x2="12915" y2="78078"/>
                        <a14:foregroundMark x1="12915" y1="78078" x2="20085" y2="76119"/>
                        <a14:foregroundMark x1="20085" y1="76119" x2="22887" y2="77052"/>
                        <a14:foregroundMark x1="3276" y1="69590" x2="3276" y2="69590"/>
                        <a14:foregroundMark x1="95204" y1="74907" x2="95204" y2="74907"/>
                        <a14:foregroundMark x1="99288" y1="72108" x2="99288" y2="72108"/>
                        <a14:foregroundMark x1="16097" y1="86287" x2="20988" y2="90205"/>
                        <a14:foregroundMark x1="20988" y1="90205" x2="22032" y2="88340"/>
                        <a14:foregroundMark x1="28727" y1="89552" x2="31481" y2="90205"/>
                        <a14:foregroundMark x1="44729" y1="88619" x2="51045" y2="92910"/>
                        <a14:foregroundMark x1="51045" y1="92910" x2="52612" y2="87873"/>
                        <a14:foregroundMark x1="55888" y1="92071" x2="56505" y2="92257"/>
                        <a14:foregroundMark x1="56743" y1="92257" x2="57455" y2="94123"/>
                        <a14:foregroundMark x1="44634" y1="92724" x2="50332" y2="94310"/>
                        <a14:foregroundMark x1="50332" y1="94310" x2="50570" y2="94123"/>
                        <a14:backgroundMark x1="17236" y1="32276" x2="38746" y2="44030"/>
                        <a14:backgroundMark x1="38746" y1="44030" x2="43637" y2="38153"/>
                        <a14:backgroundMark x1="43637" y1="38153" x2="54891" y2="37407"/>
                        <a14:backgroundMark x1="54891" y1="37407" x2="62108" y2="43657"/>
                        <a14:backgroundMark x1="62108" y1="43657" x2="84710" y2="34701"/>
                        <a14:backgroundMark x1="84710" y1="34701" x2="85043" y2="35354"/>
                        <a14:backgroundMark x1="4986" y1="63899" x2="4986" y2="63899"/>
                        <a14:backgroundMark x1="4843" y1="64086" x2="5081" y2="64272"/>
                        <a14:backgroundMark x1="5318" y1="64552" x2="5318" y2="64552"/>
                      </a14:backgroundRemoval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4993"/>
          <a:stretch/>
        </p:blipFill>
        <p:spPr>
          <a:xfrm>
            <a:off x="4876800" y="5422858"/>
            <a:ext cx="9285989" cy="267361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F8333B4-E2DE-4FA0-8758-72948F73C8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795" b="94310" l="3229" r="99288">
                        <a14:foregroundMark x1="9734" y1="53825" x2="64767" y2="78451"/>
                        <a14:foregroundMark x1="64767" y1="78451" x2="81909" y2="69963"/>
                        <a14:foregroundMark x1="81909" y1="69963" x2="74786" y2="60914"/>
                        <a14:foregroundMark x1="74786" y1="60914" x2="16619" y2="63526"/>
                        <a14:foregroundMark x1="16619" y1="63526" x2="20655" y2="76026"/>
                        <a14:foregroundMark x1="20655" y1="76026" x2="80532" y2="83955"/>
                        <a14:foregroundMark x1="80532" y1="83955" x2="92355" y2="75280"/>
                        <a14:foregroundMark x1="92355" y1="75280" x2="92070" y2="61194"/>
                        <a14:foregroundMark x1="92070" y1="61194" x2="28395" y2="72668"/>
                        <a14:foregroundMark x1="28395" y1="72668" x2="11159" y2="60354"/>
                        <a14:foregroundMark x1="11159" y1="60354" x2="4891" y2="64366"/>
                        <a14:foregroundMark x1="4891" y1="64366" x2="12915" y2="78078"/>
                        <a14:foregroundMark x1="12915" y1="78078" x2="20085" y2="76119"/>
                        <a14:foregroundMark x1="20085" y1="76119" x2="22887" y2="77052"/>
                        <a14:foregroundMark x1="3276" y1="69590" x2="3276" y2="69590"/>
                        <a14:foregroundMark x1="95204" y1="74907" x2="95204" y2="74907"/>
                        <a14:foregroundMark x1="99288" y1="72108" x2="99288" y2="72108"/>
                        <a14:foregroundMark x1="16097" y1="86287" x2="20988" y2="90205"/>
                        <a14:foregroundMark x1="20988" y1="90205" x2="22032" y2="88340"/>
                        <a14:foregroundMark x1="28727" y1="89552" x2="31481" y2="90205"/>
                        <a14:foregroundMark x1="44729" y1="88619" x2="51045" y2="92910"/>
                        <a14:foregroundMark x1="51045" y1="92910" x2="52612" y2="87873"/>
                        <a14:foregroundMark x1="55888" y1="92071" x2="56505" y2="92257"/>
                        <a14:foregroundMark x1="56743" y1="92257" x2="57455" y2="94123"/>
                        <a14:foregroundMark x1="44634" y1="92724" x2="50332" y2="94310"/>
                        <a14:foregroundMark x1="50332" y1="94310" x2="50570" y2="94123"/>
                        <a14:backgroundMark x1="17236" y1="32276" x2="38746" y2="44030"/>
                        <a14:backgroundMark x1="38746" y1="44030" x2="43637" y2="38153"/>
                        <a14:backgroundMark x1="43637" y1="38153" x2="54891" y2="37407"/>
                        <a14:backgroundMark x1="54891" y1="37407" x2="62108" y2="43657"/>
                        <a14:backgroundMark x1="62108" y1="43657" x2="84710" y2="34701"/>
                        <a14:backgroundMark x1="84710" y1="34701" x2="85043" y2="35354"/>
                        <a14:backgroundMark x1="4986" y1="63899" x2="4986" y2="63899"/>
                        <a14:backgroundMark x1="4843" y1="64086" x2="5081" y2="64272"/>
                        <a14:backgroundMark x1="5318" y1="64552" x2="5318" y2="64552"/>
                      </a14:backgroundRemoval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36658" y="-2683062"/>
            <a:ext cx="9285989" cy="4112808"/>
          </a:xfrm>
          <a:prstGeom prst="rect">
            <a:avLst/>
          </a:prstGeom>
        </p:spPr>
      </p:pic>
      <p:sp>
        <p:nvSpPr>
          <p:cNvPr id="14" name="Cloud 13">
            <a:extLst>
              <a:ext uri="{FF2B5EF4-FFF2-40B4-BE49-F238E27FC236}">
                <a16:creationId xmlns:a16="http://schemas.microsoft.com/office/drawing/2014/main" id="{179F6310-9A58-4FD3-B7DC-3E71803AAC2A}"/>
              </a:ext>
            </a:extLst>
          </p:cNvPr>
          <p:cNvSpPr/>
          <p:nvPr/>
        </p:nvSpPr>
        <p:spPr>
          <a:xfrm>
            <a:off x="-1066800" y="5504454"/>
            <a:ext cx="2667000" cy="2344146"/>
          </a:xfrm>
          <a:prstGeom prst="cloud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Graphic 20">
            <a:extLst>
              <a:ext uri="{FF2B5EF4-FFF2-40B4-BE49-F238E27FC236}">
                <a16:creationId xmlns:a16="http://schemas.microsoft.com/office/drawing/2014/main" id="{3C50F1D0-5AAC-411D-82C7-3033E58D405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 rot="1216013">
            <a:off x="8916579" y="931362"/>
            <a:ext cx="3235114" cy="270692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1658A59-091E-477D-9EA1-F11D85C0B4F4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6469" t="37778" r="13253" b="11111"/>
          <a:stretch/>
        </p:blipFill>
        <p:spPr>
          <a:xfrm>
            <a:off x="-21771" y="0"/>
            <a:ext cx="6282824" cy="7162559"/>
          </a:xfrm>
          <a:prstGeom prst="rect">
            <a:avLst/>
          </a:prstGeom>
        </p:spPr>
      </p:pic>
      <p:sp>
        <p:nvSpPr>
          <p:cNvPr id="8" name="Text Box 13">
            <a:extLst>
              <a:ext uri="{FF2B5EF4-FFF2-40B4-BE49-F238E27FC236}">
                <a16:creationId xmlns:a16="http://schemas.microsoft.com/office/drawing/2014/main" id="{084031CB-4E01-4026-8337-0D63FDE8E3CE}"/>
              </a:ext>
            </a:extLst>
          </p:cNvPr>
          <p:cNvSpPr txBox="1">
            <a:spLocks noChangeArrowheads="1"/>
          </p:cNvSpPr>
          <p:nvPr/>
        </p:nvSpPr>
        <p:spPr bwMode="auto">
          <a:xfrm rot="527190">
            <a:off x="9166141" y="1733328"/>
            <a:ext cx="3089531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vi-VN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Lúc đầu gia đình nhà bạn </a:t>
            </a:r>
            <a:r>
              <a:rPr lang="vi-VN" altLang="vi-VN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 có</a:t>
            </a:r>
            <a:r>
              <a:rPr lang="en-US" altLang="vi-VN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người.</a:t>
            </a:r>
            <a:endParaRPr lang="vi-VN" altLang="vi-VN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338D679-1623-41E7-B8D1-86C66B429067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937" b="100000" l="9847" r="8894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353" r="19141"/>
          <a:stretch/>
        </p:blipFill>
        <p:spPr>
          <a:xfrm flipH="1">
            <a:off x="8633513" y="3167710"/>
            <a:ext cx="2103929" cy="393194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3CFECB6-1D1B-42A4-9495-D96014E17D4B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9345" t="3988" r="19090"/>
          <a:stretch/>
        </p:blipFill>
        <p:spPr>
          <a:xfrm>
            <a:off x="6486189" y="2916419"/>
            <a:ext cx="2448909" cy="3961733"/>
          </a:xfrm>
          <a:prstGeom prst="rect">
            <a:avLst/>
          </a:prstGeom>
        </p:spPr>
      </p:pic>
      <p:pic>
        <p:nvPicPr>
          <p:cNvPr id="18" name="图片 20">
            <a:extLst>
              <a:ext uri="{FF2B5EF4-FFF2-40B4-BE49-F238E27FC236}">
                <a16:creationId xmlns:a16="http://schemas.microsoft.com/office/drawing/2014/main" id="{AAB06CC1-192B-4B3C-B73B-BDF050BEF388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3870" y="64674"/>
            <a:ext cx="1630363" cy="14859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Rectangle 13">
            <a:extLst>
              <a:ext uri="{FF2B5EF4-FFF2-40B4-BE49-F238E27FC236}">
                <a16:creationId xmlns:a16="http://schemas.microsoft.com/office/drawing/2014/main" id="{D10D28EA-E5CB-496A-A73C-EC8065B849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64692" y="607874"/>
            <a:ext cx="2322108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vi-VN" sz="270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altLang="vi-VN" sz="27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70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altLang="vi-VN" sz="27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70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altLang="vi-VN" sz="27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70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altLang="vi-VN" sz="27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70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altLang="vi-VN" sz="27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70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vi-VN" sz="27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70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altLang="vi-VN" sz="27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70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vi-VN" sz="27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70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altLang="vi-VN" sz="27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70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vi-VN" sz="2700" b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en-US" altLang="vi-VN" sz="2700" b="1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Graphic 19">
            <a:extLst>
              <a:ext uri="{FF2B5EF4-FFF2-40B4-BE49-F238E27FC236}">
                <a16:creationId xmlns:a16="http://schemas.microsoft.com/office/drawing/2014/main" id="{B806B5DD-5654-4E89-809D-AAF6134FE2EB}"/>
              </a:ext>
            </a:extLst>
          </p:cNvPr>
          <p:cNvSpPr/>
          <p:nvPr/>
        </p:nvSpPr>
        <p:spPr>
          <a:xfrm rot="450927">
            <a:off x="5898582" y="228600"/>
            <a:ext cx="3321618" cy="2308567"/>
          </a:xfrm>
          <a:custGeom>
            <a:avLst/>
            <a:gdLst>
              <a:gd name="connsiteX0" fmla="*/ 735756 w 3205042"/>
              <a:gd name="connsiteY0" fmla="*/ 632695 h 2944088"/>
              <a:gd name="connsiteX1" fmla="*/ 1292547 w 3205042"/>
              <a:gd name="connsiteY1" fmla="*/ 110932 h 2944088"/>
              <a:gd name="connsiteX2" fmla="*/ 1687335 w 3205042"/>
              <a:gd name="connsiteY2" fmla="*/ 71526 h 2944088"/>
              <a:gd name="connsiteX3" fmla="*/ 2045637 w 3205042"/>
              <a:gd name="connsiteY3" fmla="*/ 221852 h 2944088"/>
              <a:gd name="connsiteX4" fmla="*/ 2304694 w 3205042"/>
              <a:gd name="connsiteY4" fmla="*/ 521045 h 2944088"/>
              <a:gd name="connsiteX5" fmla="*/ 2393722 w 3205042"/>
              <a:gd name="connsiteY5" fmla="*/ 572856 h 2944088"/>
              <a:gd name="connsiteX6" fmla="*/ 2444074 w 3205042"/>
              <a:gd name="connsiteY6" fmla="*/ 563369 h 2944088"/>
              <a:gd name="connsiteX7" fmla="*/ 2485669 w 3205042"/>
              <a:gd name="connsiteY7" fmla="*/ 557532 h 2944088"/>
              <a:gd name="connsiteX8" fmla="*/ 2663725 w 3205042"/>
              <a:gd name="connsiteY8" fmla="*/ 588181 h 2944088"/>
              <a:gd name="connsiteX9" fmla="*/ 3095001 w 3205042"/>
              <a:gd name="connsiteY9" fmla="*/ 1089511 h 2944088"/>
              <a:gd name="connsiteX10" fmla="*/ 2906728 w 3205042"/>
              <a:gd name="connsiteY10" fmla="*/ 1831655 h 2944088"/>
              <a:gd name="connsiteX11" fmla="*/ 2812592 w 3205042"/>
              <a:gd name="connsiteY11" fmla="*/ 1863763 h 2944088"/>
              <a:gd name="connsiteX12" fmla="*/ 2792889 w 3205042"/>
              <a:gd name="connsiteY12" fmla="*/ 1912656 h 2944088"/>
              <a:gd name="connsiteX13" fmla="*/ 2732321 w 3205042"/>
              <a:gd name="connsiteY13" fmla="*/ 2451932 h 2944088"/>
              <a:gd name="connsiteX14" fmla="*/ 2254342 w 3205042"/>
              <a:gd name="connsiteY14" fmla="*/ 2756963 h 2944088"/>
              <a:gd name="connsiteX15" fmla="*/ 1958798 w 3205042"/>
              <a:gd name="connsiteY15" fmla="*/ 2762801 h 2944088"/>
              <a:gd name="connsiteX16" fmla="*/ 1883635 w 3205042"/>
              <a:gd name="connsiteY16" fmla="*/ 2739449 h 2944088"/>
              <a:gd name="connsiteX17" fmla="*/ 1821607 w 3205042"/>
              <a:gd name="connsiteY17" fmla="*/ 2705151 h 2944088"/>
              <a:gd name="connsiteX18" fmla="*/ 1672740 w 3205042"/>
              <a:gd name="connsiteY18" fmla="*/ 2717557 h 2944088"/>
              <a:gd name="connsiteX19" fmla="*/ 1628226 w 3205042"/>
              <a:gd name="connsiteY19" fmla="*/ 2756963 h 2944088"/>
              <a:gd name="connsiteX20" fmla="*/ 1583712 w 3205042"/>
              <a:gd name="connsiteY20" fmla="*/ 2787612 h 2944088"/>
              <a:gd name="connsiteX21" fmla="*/ 1482279 w 3205042"/>
              <a:gd name="connsiteY21" fmla="*/ 2835775 h 2944088"/>
              <a:gd name="connsiteX22" fmla="*/ 1248033 w 3205042"/>
              <a:gd name="connsiteY22" fmla="*/ 2875910 h 2944088"/>
              <a:gd name="connsiteX23" fmla="*/ 786838 w 3205042"/>
              <a:gd name="connsiteY23" fmla="*/ 2759882 h 2944088"/>
              <a:gd name="connsiteX24" fmla="*/ 600754 w 3205042"/>
              <a:gd name="connsiteY24" fmla="*/ 2594231 h 2944088"/>
              <a:gd name="connsiteX25" fmla="*/ 456996 w 3205042"/>
              <a:gd name="connsiteY25" fmla="*/ 2334444 h 2944088"/>
              <a:gd name="connsiteX26" fmla="*/ 438023 w 3205042"/>
              <a:gd name="connsiteY26" fmla="*/ 2194335 h 2944088"/>
              <a:gd name="connsiteX27" fmla="*/ 446780 w 3205042"/>
              <a:gd name="connsiteY27" fmla="*/ 2124280 h 2944088"/>
              <a:gd name="connsiteX28" fmla="*/ 454077 w 3205042"/>
              <a:gd name="connsiteY28" fmla="*/ 2039630 h 2944088"/>
              <a:gd name="connsiteX29" fmla="*/ 344616 w 3205042"/>
              <a:gd name="connsiteY29" fmla="*/ 1954980 h 2944088"/>
              <a:gd name="connsiteX30" fmla="*/ 240264 w 3205042"/>
              <a:gd name="connsiteY30" fmla="*/ 1892223 h 2944088"/>
              <a:gd name="connsiteX31" fmla="*/ 97965 w 3205042"/>
              <a:gd name="connsiteY31" fmla="*/ 1700302 h 2944088"/>
              <a:gd name="connsiteX32" fmla="*/ 76072 w 3205042"/>
              <a:gd name="connsiteY32" fmla="*/ 1418623 h 2944088"/>
              <a:gd name="connsiteX33" fmla="*/ 131533 w 3205042"/>
              <a:gd name="connsiteY33" fmla="*/ 1292378 h 2944088"/>
              <a:gd name="connsiteX34" fmla="*/ 177506 w 3205042"/>
              <a:gd name="connsiteY34" fmla="*/ 1236918 h 2944088"/>
              <a:gd name="connsiteX35" fmla="*/ 200128 w 3205042"/>
              <a:gd name="connsiteY35" fmla="*/ 1152268 h 2944088"/>
              <a:gd name="connsiteX36" fmla="*/ 247561 w 3205042"/>
              <a:gd name="connsiteY36" fmla="*/ 939914 h 2944088"/>
              <a:gd name="connsiteX37" fmla="*/ 384022 w 3205042"/>
              <a:gd name="connsiteY37" fmla="*/ 749453 h 2944088"/>
              <a:gd name="connsiteX38" fmla="*/ 582511 w 3205042"/>
              <a:gd name="connsiteY38" fmla="*/ 653857 h 2944088"/>
              <a:gd name="connsiteX39" fmla="*/ 695620 w 3205042"/>
              <a:gd name="connsiteY39" fmla="*/ 658965 h 2944088"/>
              <a:gd name="connsiteX40" fmla="*/ 736486 w 3205042"/>
              <a:gd name="connsiteY40" fmla="*/ 635614 h 2944088"/>
              <a:gd name="connsiteX41" fmla="*/ 713134 w 3205042"/>
              <a:gd name="connsiteY41" fmla="*/ 594748 h 2944088"/>
              <a:gd name="connsiteX42" fmla="*/ 454807 w 3205042"/>
              <a:gd name="connsiteY42" fmla="*/ 623938 h 2944088"/>
              <a:gd name="connsiteX43" fmla="*/ 262156 w 3205042"/>
              <a:gd name="connsiteY43" fmla="*/ 785940 h 2944088"/>
              <a:gd name="connsiteX44" fmla="*/ 152695 w 3205042"/>
              <a:gd name="connsiteY44" fmla="*/ 1011429 h 2944088"/>
              <a:gd name="connsiteX45" fmla="*/ 134452 w 3205042"/>
              <a:gd name="connsiteY45" fmla="*/ 1129646 h 2944088"/>
              <a:gd name="connsiteX46" fmla="*/ 124965 w 3205042"/>
              <a:gd name="connsiteY46" fmla="*/ 1198242 h 2944088"/>
              <a:gd name="connsiteX47" fmla="*/ 77532 w 3205042"/>
              <a:gd name="connsiteY47" fmla="*/ 1255891 h 2944088"/>
              <a:gd name="connsiteX48" fmla="*/ 909 w 3205042"/>
              <a:gd name="connsiteY48" fmla="*/ 1546327 h 2944088"/>
              <a:gd name="connsiteX49" fmla="*/ 90667 w 3205042"/>
              <a:gd name="connsiteY49" fmla="*/ 1831655 h 2944088"/>
              <a:gd name="connsiteX50" fmla="*/ 286967 w 3205042"/>
              <a:gd name="connsiteY50" fmla="*/ 2000224 h 2944088"/>
              <a:gd name="connsiteX51" fmla="*/ 345346 w 3205042"/>
              <a:gd name="connsiteY51" fmla="*/ 2030143 h 2944088"/>
              <a:gd name="connsiteX52" fmla="*/ 392049 w 3205042"/>
              <a:gd name="connsiteY52" fmla="*/ 2060792 h 2944088"/>
              <a:gd name="connsiteX53" fmla="*/ 388401 w 3205042"/>
              <a:gd name="connsiteY53" fmla="*/ 2090712 h 2944088"/>
              <a:gd name="connsiteX54" fmla="*/ 379644 w 3205042"/>
              <a:gd name="connsiteY54" fmla="*/ 2129388 h 2944088"/>
              <a:gd name="connsiteX55" fmla="*/ 372346 w 3205042"/>
              <a:gd name="connsiteY55" fmla="*/ 2210389 h 2944088"/>
              <a:gd name="connsiteX56" fmla="*/ 462834 w 3205042"/>
              <a:gd name="connsiteY56" fmla="*/ 2512501 h 2944088"/>
              <a:gd name="connsiteX57" fmla="*/ 659134 w 3205042"/>
              <a:gd name="connsiteY57" fmla="*/ 2750395 h 2944088"/>
              <a:gd name="connsiteX58" fmla="*/ 1121058 w 3205042"/>
              <a:gd name="connsiteY58" fmla="*/ 2937208 h 2944088"/>
              <a:gd name="connsiteX59" fmla="*/ 1617280 w 3205042"/>
              <a:gd name="connsiteY59" fmla="*/ 2847450 h 2944088"/>
              <a:gd name="connsiteX60" fmla="*/ 1670551 w 3205042"/>
              <a:gd name="connsiteY60" fmla="*/ 2810234 h 2944088"/>
              <a:gd name="connsiteX61" fmla="*/ 1715795 w 3205042"/>
              <a:gd name="connsiteY61" fmla="*/ 2770828 h 2944088"/>
              <a:gd name="connsiteX62" fmla="*/ 1765417 w 3205042"/>
              <a:gd name="connsiteY62" fmla="*/ 2756233 h 2944088"/>
              <a:gd name="connsiteX63" fmla="*/ 1829634 w 3205042"/>
              <a:gd name="connsiteY63" fmla="*/ 2788342 h 2944088"/>
              <a:gd name="connsiteX64" fmla="*/ 2149989 w 3205042"/>
              <a:gd name="connsiteY64" fmla="*/ 2840153 h 2944088"/>
              <a:gd name="connsiteX65" fmla="*/ 2709699 w 3205042"/>
              <a:gd name="connsiteY65" fmla="*/ 2589123 h 2944088"/>
              <a:gd name="connsiteX66" fmla="*/ 2893593 w 3205042"/>
              <a:gd name="connsiteY66" fmla="*/ 2022116 h 2944088"/>
              <a:gd name="connsiteX67" fmla="*/ 2851998 w 3205042"/>
              <a:gd name="connsiteY67" fmla="*/ 1880547 h 2944088"/>
              <a:gd name="connsiteX68" fmla="*/ 2832295 w 3205042"/>
              <a:gd name="connsiteY68" fmla="*/ 1929439 h 2944088"/>
              <a:gd name="connsiteX69" fmla="*/ 3162866 w 3205042"/>
              <a:gd name="connsiteY69" fmla="*/ 1626598 h 2944088"/>
              <a:gd name="connsiteX70" fmla="*/ 3186948 w 3205042"/>
              <a:gd name="connsiteY70" fmla="*/ 1183647 h 2944088"/>
              <a:gd name="connsiteX71" fmla="*/ 2793619 w 3205042"/>
              <a:gd name="connsiteY71" fmla="*/ 575045 h 2944088"/>
              <a:gd name="connsiteX72" fmla="*/ 2614833 w 3205042"/>
              <a:gd name="connsiteY72" fmla="*/ 507909 h 2944088"/>
              <a:gd name="connsiteX73" fmla="*/ 2514129 w 3205042"/>
              <a:gd name="connsiteY73" fmla="*/ 494774 h 2944088"/>
              <a:gd name="connsiteX74" fmla="*/ 2468885 w 3205042"/>
              <a:gd name="connsiteY74" fmla="*/ 494044 h 2944088"/>
              <a:gd name="connsiteX75" fmla="*/ 2416344 w 3205042"/>
              <a:gd name="connsiteY75" fmla="*/ 504990 h 2944088"/>
              <a:gd name="connsiteX76" fmla="*/ 2395911 w 3205042"/>
              <a:gd name="connsiteY76" fmla="*/ 508639 h 2944088"/>
              <a:gd name="connsiteX77" fmla="*/ 2384235 w 3205042"/>
              <a:gd name="connsiteY77" fmla="*/ 509369 h 2944088"/>
              <a:gd name="connsiteX78" fmla="*/ 2380587 w 3205042"/>
              <a:gd name="connsiteY78" fmla="*/ 508639 h 2944088"/>
              <a:gd name="connsiteX79" fmla="*/ 2372560 w 3205042"/>
              <a:gd name="connsiteY79" fmla="*/ 502801 h 2944088"/>
              <a:gd name="connsiteX80" fmla="*/ 2355776 w 3205042"/>
              <a:gd name="connsiteY80" fmla="*/ 473612 h 2944088"/>
              <a:gd name="connsiteX81" fmla="*/ 2298126 w 3205042"/>
              <a:gd name="connsiteY81" fmla="*/ 385313 h 2944088"/>
              <a:gd name="connsiteX82" fmla="*/ 2157287 w 3205042"/>
              <a:gd name="connsiteY82" fmla="*/ 228420 h 2944088"/>
              <a:gd name="connsiteX83" fmla="*/ 1794607 w 3205042"/>
              <a:gd name="connsiteY83" fmla="*/ 28471 h 2944088"/>
              <a:gd name="connsiteX84" fmla="*/ 1368439 w 3205042"/>
              <a:gd name="connsiteY84" fmla="*/ 24093 h 2944088"/>
              <a:gd name="connsiteX85" fmla="*/ 715323 w 3205042"/>
              <a:gd name="connsiteY85" fmla="*/ 517396 h 2944088"/>
              <a:gd name="connsiteX86" fmla="*/ 674458 w 3205042"/>
              <a:gd name="connsiteY86" fmla="*/ 618100 h 2944088"/>
              <a:gd name="connsiteX87" fmla="*/ 735756 w 3205042"/>
              <a:gd name="connsiteY87" fmla="*/ 632695 h 2944088"/>
              <a:gd name="connsiteX88" fmla="*/ 735756 w 3205042"/>
              <a:gd name="connsiteY88" fmla="*/ 632695 h 2944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</a:cxnLst>
            <a:rect l="l" t="t" r="r" b="b"/>
            <a:pathLst>
              <a:path w="3205042" h="2944088">
                <a:moveTo>
                  <a:pt x="735756" y="632695"/>
                </a:moveTo>
                <a:cubicBezTo>
                  <a:pt x="821865" y="378746"/>
                  <a:pt x="1042246" y="192662"/>
                  <a:pt x="1292547" y="110932"/>
                </a:cubicBezTo>
                <a:cubicBezTo>
                  <a:pt x="1419521" y="69337"/>
                  <a:pt x="1555252" y="51093"/>
                  <a:pt x="1687335" y="71526"/>
                </a:cubicBezTo>
                <a:cubicBezTo>
                  <a:pt x="1817229" y="91229"/>
                  <a:pt x="1939825" y="144500"/>
                  <a:pt x="2045637" y="221852"/>
                </a:cubicBezTo>
                <a:cubicBezTo>
                  <a:pt x="2152908" y="300664"/>
                  <a:pt x="2239017" y="405016"/>
                  <a:pt x="2304694" y="521045"/>
                </a:cubicBezTo>
                <a:cubicBezTo>
                  <a:pt x="2324397" y="556072"/>
                  <a:pt x="2352127" y="576505"/>
                  <a:pt x="2393722" y="572856"/>
                </a:cubicBezTo>
                <a:cubicBezTo>
                  <a:pt x="2410506" y="571397"/>
                  <a:pt x="2427290" y="567748"/>
                  <a:pt x="2444074" y="563369"/>
                </a:cubicBezTo>
                <a:cubicBezTo>
                  <a:pt x="2461588" y="558991"/>
                  <a:pt x="2469615" y="557532"/>
                  <a:pt x="2485669" y="557532"/>
                </a:cubicBezTo>
                <a:cubicBezTo>
                  <a:pt x="2546967" y="558991"/>
                  <a:pt x="2605346" y="568478"/>
                  <a:pt x="2663725" y="588181"/>
                </a:cubicBezTo>
                <a:cubicBezTo>
                  <a:pt x="2885566" y="661884"/>
                  <a:pt x="3031514" y="870589"/>
                  <a:pt x="3095001" y="1089511"/>
                </a:cubicBezTo>
                <a:cubicBezTo>
                  <a:pt x="3166515" y="1335433"/>
                  <a:pt x="3167975" y="1692275"/>
                  <a:pt x="2906728" y="1831655"/>
                </a:cubicBezTo>
                <a:cubicBezTo>
                  <a:pt x="2876809" y="1847709"/>
                  <a:pt x="2845430" y="1857925"/>
                  <a:pt x="2812592" y="1863763"/>
                </a:cubicBezTo>
                <a:cubicBezTo>
                  <a:pt x="2789240" y="1868141"/>
                  <a:pt x="2784862" y="1895142"/>
                  <a:pt x="2792889" y="1912656"/>
                </a:cubicBezTo>
                <a:cubicBezTo>
                  <a:pt x="2868782" y="2087063"/>
                  <a:pt x="2833754" y="2295038"/>
                  <a:pt x="2732321" y="2451932"/>
                </a:cubicBezTo>
                <a:cubicBezTo>
                  <a:pt x="2625779" y="2616123"/>
                  <a:pt x="2443344" y="2718287"/>
                  <a:pt x="2254342" y="2756963"/>
                </a:cubicBezTo>
                <a:cubicBezTo>
                  <a:pt x="2158746" y="2776666"/>
                  <a:pt x="2055123" y="2783233"/>
                  <a:pt x="1958798" y="2762801"/>
                </a:cubicBezTo>
                <a:cubicBezTo>
                  <a:pt x="1933257" y="2756963"/>
                  <a:pt x="1907716" y="2749666"/>
                  <a:pt x="1883635" y="2739449"/>
                </a:cubicBezTo>
                <a:cubicBezTo>
                  <a:pt x="1861743" y="2729963"/>
                  <a:pt x="1842040" y="2717557"/>
                  <a:pt x="1821607" y="2705151"/>
                </a:cubicBezTo>
                <a:cubicBezTo>
                  <a:pt x="1774174" y="2678151"/>
                  <a:pt x="1715065" y="2683989"/>
                  <a:pt x="1672740" y="2717557"/>
                </a:cubicBezTo>
                <a:cubicBezTo>
                  <a:pt x="1657416" y="2729963"/>
                  <a:pt x="1643551" y="2744557"/>
                  <a:pt x="1628226" y="2756963"/>
                </a:cubicBezTo>
                <a:cubicBezTo>
                  <a:pt x="1615821" y="2766449"/>
                  <a:pt x="1599766" y="2778125"/>
                  <a:pt x="1583712" y="2787612"/>
                </a:cubicBezTo>
                <a:cubicBezTo>
                  <a:pt x="1550144" y="2808045"/>
                  <a:pt x="1517306" y="2823369"/>
                  <a:pt x="1482279" y="2835775"/>
                </a:cubicBezTo>
                <a:cubicBezTo>
                  <a:pt x="1405656" y="2862775"/>
                  <a:pt x="1328304" y="2874451"/>
                  <a:pt x="1248033" y="2875910"/>
                </a:cubicBezTo>
                <a:cubicBezTo>
                  <a:pt x="1088950" y="2878829"/>
                  <a:pt x="924029" y="2841612"/>
                  <a:pt x="786838" y="2759882"/>
                </a:cubicBezTo>
                <a:cubicBezTo>
                  <a:pt x="714594" y="2717557"/>
                  <a:pt x="655485" y="2660637"/>
                  <a:pt x="600754" y="2594231"/>
                </a:cubicBezTo>
                <a:cubicBezTo>
                  <a:pt x="537997" y="2518338"/>
                  <a:pt x="484726" y="2429310"/>
                  <a:pt x="456996" y="2334444"/>
                </a:cubicBezTo>
                <a:cubicBezTo>
                  <a:pt x="443861" y="2289201"/>
                  <a:pt x="436563" y="2242497"/>
                  <a:pt x="438023" y="2194335"/>
                </a:cubicBezTo>
                <a:cubicBezTo>
                  <a:pt x="438752" y="2170253"/>
                  <a:pt x="441671" y="2147631"/>
                  <a:pt x="446780" y="2124280"/>
                </a:cubicBezTo>
                <a:cubicBezTo>
                  <a:pt x="453347" y="2096550"/>
                  <a:pt x="462834" y="2068090"/>
                  <a:pt x="454077" y="2039630"/>
                </a:cubicBezTo>
                <a:cubicBezTo>
                  <a:pt x="438752" y="1991467"/>
                  <a:pt x="384752" y="1975413"/>
                  <a:pt x="344616" y="1954980"/>
                </a:cubicBezTo>
                <a:cubicBezTo>
                  <a:pt x="308129" y="1936737"/>
                  <a:pt x="273102" y="1916304"/>
                  <a:pt x="240264" y="1892223"/>
                </a:cubicBezTo>
                <a:cubicBezTo>
                  <a:pt x="176047" y="1844790"/>
                  <a:pt x="124965" y="1777654"/>
                  <a:pt x="97965" y="1700302"/>
                </a:cubicBezTo>
                <a:cubicBezTo>
                  <a:pt x="66586" y="1611274"/>
                  <a:pt x="54910" y="1511299"/>
                  <a:pt x="76072" y="1418623"/>
                </a:cubicBezTo>
                <a:cubicBezTo>
                  <a:pt x="86289" y="1373379"/>
                  <a:pt x="104532" y="1330324"/>
                  <a:pt x="131533" y="1292378"/>
                </a:cubicBezTo>
                <a:cubicBezTo>
                  <a:pt x="145398" y="1272675"/>
                  <a:pt x="162911" y="1256621"/>
                  <a:pt x="177506" y="1236918"/>
                </a:cubicBezTo>
                <a:cubicBezTo>
                  <a:pt x="195750" y="1211377"/>
                  <a:pt x="199398" y="1182917"/>
                  <a:pt x="200128" y="1152268"/>
                </a:cubicBezTo>
                <a:cubicBezTo>
                  <a:pt x="200128" y="1080024"/>
                  <a:pt x="217642" y="1006321"/>
                  <a:pt x="247561" y="939914"/>
                </a:cubicBezTo>
                <a:cubicBezTo>
                  <a:pt x="280399" y="866941"/>
                  <a:pt x="324913" y="802724"/>
                  <a:pt x="384022" y="749453"/>
                </a:cubicBezTo>
                <a:cubicBezTo>
                  <a:pt x="439482" y="699830"/>
                  <a:pt x="508807" y="663344"/>
                  <a:pt x="582511" y="653857"/>
                </a:cubicBezTo>
                <a:cubicBezTo>
                  <a:pt x="618268" y="649479"/>
                  <a:pt x="659134" y="650938"/>
                  <a:pt x="695620" y="658965"/>
                </a:cubicBezTo>
                <a:cubicBezTo>
                  <a:pt x="713134" y="662614"/>
                  <a:pt x="731378" y="653857"/>
                  <a:pt x="736486" y="635614"/>
                </a:cubicBezTo>
                <a:cubicBezTo>
                  <a:pt x="740864" y="618830"/>
                  <a:pt x="730648" y="598397"/>
                  <a:pt x="713134" y="594748"/>
                </a:cubicBezTo>
                <a:cubicBezTo>
                  <a:pt x="624836" y="576505"/>
                  <a:pt x="536537" y="585991"/>
                  <a:pt x="454807" y="623938"/>
                </a:cubicBezTo>
                <a:cubicBezTo>
                  <a:pt x="377454" y="659695"/>
                  <a:pt x="313237" y="718804"/>
                  <a:pt x="262156" y="785940"/>
                </a:cubicBezTo>
                <a:cubicBezTo>
                  <a:pt x="211804" y="852346"/>
                  <a:pt x="173857" y="930428"/>
                  <a:pt x="152695" y="1011429"/>
                </a:cubicBezTo>
                <a:cubicBezTo>
                  <a:pt x="142479" y="1050105"/>
                  <a:pt x="135911" y="1089511"/>
                  <a:pt x="134452" y="1129646"/>
                </a:cubicBezTo>
                <a:cubicBezTo>
                  <a:pt x="133722" y="1152268"/>
                  <a:pt x="138100" y="1177809"/>
                  <a:pt x="124965" y="1198242"/>
                </a:cubicBezTo>
                <a:cubicBezTo>
                  <a:pt x="111830" y="1218674"/>
                  <a:pt x="92127" y="1235458"/>
                  <a:pt x="77532" y="1255891"/>
                </a:cubicBezTo>
                <a:cubicBezTo>
                  <a:pt x="16964" y="1338352"/>
                  <a:pt x="-4929" y="1444893"/>
                  <a:pt x="909" y="1546327"/>
                </a:cubicBezTo>
                <a:cubicBezTo>
                  <a:pt x="6018" y="1645571"/>
                  <a:pt x="33748" y="1749194"/>
                  <a:pt x="90667" y="1831655"/>
                </a:cubicBezTo>
                <a:cubicBezTo>
                  <a:pt x="140289" y="1904628"/>
                  <a:pt x="210344" y="1957899"/>
                  <a:pt x="286967" y="2000224"/>
                </a:cubicBezTo>
                <a:cubicBezTo>
                  <a:pt x="305940" y="2010440"/>
                  <a:pt x="325643" y="2020657"/>
                  <a:pt x="345346" y="2030143"/>
                </a:cubicBezTo>
                <a:cubicBezTo>
                  <a:pt x="359211" y="2036711"/>
                  <a:pt x="386941" y="2044738"/>
                  <a:pt x="392049" y="2060792"/>
                </a:cubicBezTo>
                <a:cubicBezTo>
                  <a:pt x="394968" y="2069549"/>
                  <a:pt x="390590" y="2081955"/>
                  <a:pt x="388401" y="2090712"/>
                </a:cubicBezTo>
                <a:cubicBezTo>
                  <a:pt x="384752" y="2103847"/>
                  <a:pt x="381833" y="2116253"/>
                  <a:pt x="379644" y="2129388"/>
                </a:cubicBezTo>
                <a:cubicBezTo>
                  <a:pt x="375265" y="2156388"/>
                  <a:pt x="372346" y="2183389"/>
                  <a:pt x="372346" y="2210389"/>
                </a:cubicBezTo>
                <a:cubicBezTo>
                  <a:pt x="373076" y="2316931"/>
                  <a:pt x="410293" y="2421283"/>
                  <a:pt x="462834" y="2512501"/>
                </a:cubicBezTo>
                <a:cubicBezTo>
                  <a:pt x="513916" y="2601529"/>
                  <a:pt x="581781" y="2683259"/>
                  <a:pt x="659134" y="2750395"/>
                </a:cubicBezTo>
                <a:cubicBezTo>
                  <a:pt x="786838" y="2860586"/>
                  <a:pt x="955407" y="2917505"/>
                  <a:pt x="1121058" y="2937208"/>
                </a:cubicBezTo>
                <a:cubicBezTo>
                  <a:pt x="1288168" y="2956911"/>
                  <a:pt x="1470603" y="2936478"/>
                  <a:pt x="1617280" y="2847450"/>
                </a:cubicBezTo>
                <a:cubicBezTo>
                  <a:pt x="1636253" y="2835775"/>
                  <a:pt x="1653767" y="2823369"/>
                  <a:pt x="1670551" y="2810234"/>
                </a:cubicBezTo>
                <a:cubicBezTo>
                  <a:pt x="1686605" y="2797828"/>
                  <a:pt x="1699741" y="2783233"/>
                  <a:pt x="1715795" y="2770828"/>
                </a:cubicBezTo>
                <a:cubicBezTo>
                  <a:pt x="1729660" y="2759882"/>
                  <a:pt x="1747903" y="2754044"/>
                  <a:pt x="1765417" y="2756233"/>
                </a:cubicBezTo>
                <a:cubicBezTo>
                  <a:pt x="1789498" y="2759152"/>
                  <a:pt x="1809201" y="2777396"/>
                  <a:pt x="1829634" y="2788342"/>
                </a:cubicBezTo>
                <a:cubicBezTo>
                  <a:pt x="1927419" y="2838693"/>
                  <a:pt x="2041988" y="2848180"/>
                  <a:pt x="2149989" y="2840153"/>
                </a:cubicBezTo>
                <a:cubicBezTo>
                  <a:pt x="2357235" y="2824099"/>
                  <a:pt x="2563751" y="2740909"/>
                  <a:pt x="2709699" y="2589123"/>
                </a:cubicBezTo>
                <a:cubicBezTo>
                  <a:pt x="2852728" y="2440256"/>
                  <a:pt x="2924972" y="2227173"/>
                  <a:pt x="2893593" y="2022116"/>
                </a:cubicBezTo>
                <a:cubicBezTo>
                  <a:pt x="2886296" y="1973224"/>
                  <a:pt x="2871701" y="1925791"/>
                  <a:pt x="2851998" y="1880547"/>
                </a:cubicBezTo>
                <a:cubicBezTo>
                  <a:pt x="2845430" y="1896601"/>
                  <a:pt x="2838863" y="1913385"/>
                  <a:pt x="2832295" y="1929439"/>
                </a:cubicBezTo>
                <a:cubicBezTo>
                  <a:pt x="2989918" y="1900250"/>
                  <a:pt x="3108866" y="1772546"/>
                  <a:pt x="3162866" y="1626598"/>
                </a:cubicBezTo>
                <a:cubicBezTo>
                  <a:pt x="3215408" y="1486488"/>
                  <a:pt x="3213218" y="1329595"/>
                  <a:pt x="3186948" y="1183647"/>
                </a:cubicBezTo>
                <a:cubicBezTo>
                  <a:pt x="3143893" y="941374"/>
                  <a:pt x="3014000" y="697641"/>
                  <a:pt x="2793619" y="575045"/>
                </a:cubicBezTo>
                <a:cubicBezTo>
                  <a:pt x="2738159" y="543666"/>
                  <a:pt x="2676861" y="521045"/>
                  <a:pt x="2614833" y="507909"/>
                </a:cubicBezTo>
                <a:cubicBezTo>
                  <a:pt x="2581265" y="501342"/>
                  <a:pt x="2547697" y="496233"/>
                  <a:pt x="2514129" y="494774"/>
                </a:cubicBezTo>
                <a:cubicBezTo>
                  <a:pt x="2498804" y="494044"/>
                  <a:pt x="2483480" y="492585"/>
                  <a:pt x="2468885" y="494044"/>
                </a:cubicBezTo>
                <a:cubicBezTo>
                  <a:pt x="2450642" y="496233"/>
                  <a:pt x="2433858" y="500612"/>
                  <a:pt x="2416344" y="504990"/>
                </a:cubicBezTo>
                <a:cubicBezTo>
                  <a:pt x="2410506" y="506450"/>
                  <a:pt x="2400290" y="508639"/>
                  <a:pt x="2395911" y="508639"/>
                </a:cubicBezTo>
                <a:cubicBezTo>
                  <a:pt x="2392263" y="509369"/>
                  <a:pt x="2387884" y="509369"/>
                  <a:pt x="2384235" y="509369"/>
                </a:cubicBezTo>
                <a:cubicBezTo>
                  <a:pt x="2372560" y="508639"/>
                  <a:pt x="2386425" y="510099"/>
                  <a:pt x="2380587" y="508639"/>
                </a:cubicBezTo>
                <a:cubicBezTo>
                  <a:pt x="2375479" y="507180"/>
                  <a:pt x="2376938" y="508639"/>
                  <a:pt x="2372560" y="502801"/>
                </a:cubicBezTo>
                <a:cubicBezTo>
                  <a:pt x="2365992" y="494044"/>
                  <a:pt x="2361613" y="483098"/>
                  <a:pt x="2355776" y="473612"/>
                </a:cubicBezTo>
                <a:cubicBezTo>
                  <a:pt x="2338262" y="442963"/>
                  <a:pt x="2319289" y="413773"/>
                  <a:pt x="2298126" y="385313"/>
                </a:cubicBezTo>
                <a:cubicBezTo>
                  <a:pt x="2256531" y="328394"/>
                  <a:pt x="2209828" y="275123"/>
                  <a:pt x="2157287" y="228420"/>
                </a:cubicBezTo>
                <a:cubicBezTo>
                  <a:pt x="2053664" y="135013"/>
                  <a:pt x="1929608" y="64958"/>
                  <a:pt x="1794607" y="28471"/>
                </a:cubicBezTo>
                <a:cubicBezTo>
                  <a:pt x="1655227" y="-9475"/>
                  <a:pt x="1509279" y="-8016"/>
                  <a:pt x="1368439" y="24093"/>
                </a:cubicBezTo>
                <a:cubicBezTo>
                  <a:pt x="1095517" y="86121"/>
                  <a:pt x="839379" y="261987"/>
                  <a:pt x="715323" y="517396"/>
                </a:cubicBezTo>
                <a:cubicBezTo>
                  <a:pt x="699269" y="550234"/>
                  <a:pt x="685404" y="583802"/>
                  <a:pt x="674458" y="618100"/>
                </a:cubicBezTo>
                <a:cubicBezTo>
                  <a:pt x="658404" y="655316"/>
                  <a:pt x="722621" y="672830"/>
                  <a:pt x="735756" y="632695"/>
                </a:cubicBezTo>
                <a:lnTo>
                  <a:pt x="735756" y="632695"/>
                </a:lnTo>
                <a:close/>
              </a:path>
            </a:pathLst>
          </a:custGeom>
          <a:solidFill>
            <a:srgbClr val="231F20"/>
          </a:solidFill>
          <a:ln w="729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3" name="Graphic 19">
            <a:extLst>
              <a:ext uri="{FF2B5EF4-FFF2-40B4-BE49-F238E27FC236}">
                <a16:creationId xmlns:a16="http://schemas.microsoft.com/office/drawing/2014/main" id="{18C9A432-2B2D-4964-9BC4-D9A32D22C8A2}"/>
              </a:ext>
            </a:extLst>
          </p:cNvPr>
          <p:cNvSpPr/>
          <p:nvPr/>
        </p:nvSpPr>
        <p:spPr>
          <a:xfrm rot="18133926">
            <a:off x="7769465" y="2667257"/>
            <a:ext cx="256032" cy="254805"/>
          </a:xfrm>
          <a:custGeom>
            <a:avLst/>
            <a:gdLst>
              <a:gd name="connsiteX0" fmla="*/ 169808 w 265519"/>
              <a:gd name="connsiteY0" fmla="*/ 187182 h 264247"/>
              <a:gd name="connsiteX1" fmla="*/ 157402 w 265519"/>
              <a:gd name="connsiteY1" fmla="*/ 193749 h 264247"/>
              <a:gd name="connsiteX2" fmla="*/ 157402 w 265519"/>
              <a:gd name="connsiteY2" fmla="*/ 193749 h 264247"/>
              <a:gd name="connsiteX3" fmla="*/ 150835 w 265519"/>
              <a:gd name="connsiteY3" fmla="*/ 195939 h 264247"/>
              <a:gd name="connsiteX4" fmla="*/ 138429 w 265519"/>
              <a:gd name="connsiteY4" fmla="*/ 198858 h 264247"/>
              <a:gd name="connsiteX5" fmla="*/ 139159 w 265519"/>
              <a:gd name="connsiteY5" fmla="*/ 198858 h 264247"/>
              <a:gd name="connsiteX6" fmla="*/ 130402 w 265519"/>
              <a:gd name="connsiteY6" fmla="*/ 198858 h 264247"/>
              <a:gd name="connsiteX7" fmla="*/ 123834 w 265519"/>
              <a:gd name="connsiteY7" fmla="*/ 198128 h 264247"/>
              <a:gd name="connsiteX8" fmla="*/ 124564 w 265519"/>
              <a:gd name="connsiteY8" fmla="*/ 198128 h 264247"/>
              <a:gd name="connsiteX9" fmla="*/ 112159 w 265519"/>
              <a:gd name="connsiteY9" fmla="*/ 195209 h 264247"/>
              <a:gd name="connsiteX10" fmla="*/ 106321 w 265519"/>
              <a:gd name="connsiteY10" fmla="*/ 193020 h 264247"/>
              <a:gd name="connsiteX11" fmla="*/ 106321 w 265519"/>
              <a:gd name="connsiteY11" fmla="*/ 193020 h 264247"/>
              <a:gd name="connsiteX12" fmla="*/ 94645 w 265519"/>
              <a:gd name="connsiteY12" fmla="*/ 186452 h 264247"/>
              <a:gd name="connsiteX13" fmla="*/ 90266 w 265519"/>
              <a:gd name="connsiteY13" fmla="*/ 183533 h 264247"/>
              <a:gd name="connsiteX14" fmla="*/ 90266 w 265519"/>
              <a:gd name="connsiteY14" fmla="*/ 183533 h 264247"/>
              <a:gd name="connsiteX15" fmla="*/ 81510 w 265519"/>
              <a:gd name="connsiteY15" fmla="*/ 174776 h 264247"/>
              <a:gd name="connsiteX16" fmla="*/ 77131 w 265519"/>
              <a:gd name="connsiteY16" fmla="*/ 170398 h 264247"/>
              <a:gd name="connsiteX17" fmla="*/ 77131 w 265519"/>
              <a:gd name="connsiteY17" fmla="*/ 170398 h 264247"/>
              <a:gd name="connsiteX18" fmla="*/ 69834 w 265519"/>
              <a:gd name="connsiteY18" fmla="*/ 157263 h 264247"/>
              <a:gd name="connsiteX19" fmla="*/ 69834 w 265519"/>
              <a:gd name="connsiteY19" fmla="*/ 157263 h 264247"/>
              <a:gd name="connsiteX20" fmla="*/ 67645 w 265519"/>
              <a:gd name="connsiteY20" fmla="*/ 150695 h 264247"/>
              <a:gd name="connsiteX21" fmla="*/ 64726 w 265519"/>
              <a:gd name="connsiteY21" fmla="*/ 137560 h 264247"/>
              <a:gd name="connsiteX22" fmla="*/ 65455 w 265519"/>
              <a:gd name="connsiteY22" fmla="*/ 141938 h 264247"/>
              <a:gd name="connsiteX23" fmla="*/ 64726 w 265519"/>
              <a:gd name="connsiteY23" fmla="*/ 137560 h 264247"/>
              <a:gd name="connsiteX24" fmla="*/ 64726 w 265519"/>
              <a:gd name="connsiteY24" fmla="*/ 130262 h 264247"/>
              <a:gd name="connsiteX25" fmla="*/ 64726 w 265519"/>
              <a:gd name="connsiteY25" fmla="*/ 122235 h 264247"/>
              <a:gd name="connsiteX26" fmla="*/ 64726 w 265519"/>
              <a:gd name="connsiteY26" fmla="*/ 123695 h 264247"/>
              <a:gd name="connsiteX27" fmla="*/ 65455 w 265519"/>
              <a:gd name="connsiteY27" fmla="*/ 118587 h 264247"/>
              <a:gd name="connsiteX28" fmla="*/ 68374 w 265519"/>
              <a:gd name="connsiteY28" fmla="*/ 106911 h 264247"/>
              <a:gd name="connsiteX29" fmla="*/ 68374 w 265519"/>
              <a:gd name="connsiteY29" fmla="*/ 106181 h 264247"/>
              <a:gd name="connsiteX30" fmla="*/ 71293 w 265519"/>
              <a:gd name="connsiteY30" fmla="*/ 100343 h 264247"/>
              <a:gd name="connsiteX31" fmla="*/ 74942 w 265519"/>
              <a:gd name="connsiteY31" fmla="*/ 94505 h 264247"/>
              <a:gd name="connsiteX32" fmla="*/ 74942 w 265519"/>
              <a:gd name="connsiteY32" fmla="*/ 93775 h 264247"/>
              <a:gd name="connsiteX33" fmla="*/ 86618 w 265519"/>
              <a:gd name="connsiteY33" fmla="*/ 82829 h 264247"/>
              <a:gd name="connsiteX34" fmla="*/ 87347 w 265519"/>
              <a:gd name="connsiteY34" fmla="*/ 82100 h 264247"/>
              <a:gd name="connsiteX35" fmla="*/ 93185 w 265519"/>
              <a:gd name="connsiteY35" fmla="*/ 78451 h 264247"/>
              <a:gd name="connsiteX36" fmla="*/ 105591 w 265519"/>
              <a:gd name="connsiteY36" fmla="*/ 71883 h 264247"/>
              <a:gd name="connsiteX37" fmla="*/ 106321 w 265519"/>
              <a:gd name="connsiteY37" fmla="*/ 71154 h 264247"/>
              <a:gd name="connsiteX38" fmla="*/ 112888 w 265519"/>
              <a:gd name="connsiteY38" fmla="*/ 68964 h 264247"/>
              <a:gd name="connsiteX39" fmla="*/ 120186 w 265519"/>
              <a:gd name="connsiteY39" fmla="*/ 66775 h 264247"/>
              <a:gd name="connsiteX40" fmla="*/ 125294 w 265519"/>
              <a:gd name="connsiteY40" fmla="*/ 65316 h 264247"/>
              <a:gd name="connsiteX41" fmla="*/ 139159 w 265519"/>
              <a:gd name="connsiteY41" fmla="*/ 64586 h 264247"/>
              <a:gd name="connsiteX42" fmla="*/ 147186 w 265519"/>
              <a:gd name="connsiteY42" fmla="*/ 65316 h 264247"/>
              <a:gd name="connsiteX43" fmla="*/ 149375 w 265519"/>
              <a:gd name="connsiteY43" fmla="*/ 66045 h 264247"/>
              <a:gd name="connsiteX44" fmla="*/ 165430 w 265519"/>
              <a:gd name="connsiteY44" fmla="*/ 71154 h 264247"/>
              <a:gd name="connsiteX45" fmla="*/ 167619 w 265519"/>
              <a:gd name="connsiteY45" fmla="*/ 72613 h 264247"/>
              <a:gd name="connsiteX46" fmla="*/ 177105 w 265519"/>
              <a:gd name="connsiteY46" fmla="*/ 78451 h 264247"/>
              <a:gd name="connsiteX47" fmla="*/ 177835 w 265519"/>
              <a:gd name="connsiteY47" fmla="*/ 79181 h 264247"/>
              <a:gd name="connsiteX48" fmla="*/ 182213 w 265519"/>
              <a:gd name="connsiteY48" fmla="*/ 83559 h 264247"/>
              <a:gd name="connsiteX49" fmla="*/ 182213 w 265519"/>
              <a:gd name="connsiteY49" fmla="*/ 83559 h 264247"/>
              <a:gd name="connsiteX50" fmla="*/ 185862 w 265519"/>
              <a:gd name="connsiteY50" fmla="*/ 88667 h 264247"/>
              <a:gd name="connsiteX51" fmla="*/ 188781 w 265519"/>
              <a:gd name="connsiteY51" fmla="*/ 94505 h 264247"/>
              <a:gd name="connsiteX52" fmla="*/ 188781 w 265519"/>
              <a:gd name="connsiteY52" fmla="*/ 94505 h 264247"/>
              <a:gd name="connsiteX53" fmla="*/ 193160 w 265519"/>
              <a:gd name="connsiteY53" fmla="*/ 108370 h 264247"/>
              <a:gd name="connsiteX54" fmla="*/ 194619 w 265519"/>
              <a:gd name="connsiteY54" fmla="*/ 114938 h 264247"/>
              <a:gd name="connsiteX55" fmla="*/ 194619 w 265519"/>
              <a:gd name="connsiteY55" fmla="*/ 114938 h 264247"/>
              <a:gd name="connsiteX56" fmla="*/ 194619 w 265519"/>
              <a:gd name="connsiteY56" fmla="*/ 130262 h 264247"/>
              <a:gd name="connsiteX57" fmla="*/ 193889 w 265519"/>
              <a:gd name="connsiteY57" fmla="*/ 136830 h 264247"/>
              <a:gd name="connsiteX58" fmla="*/ 193889 w 265519"/>
              <a:gd name="connsiteY58" fmla="*/ 134641 h 264247"/>
              <a:gd name="connsiteX59" fmla="*/ 193160 w 265519"/>
              <a:gd name="connsiteY59" fmla="*/ 139019 h 264247"/>
              <a:gd name="connsiteX60" fmla="*/ 188781 w 265519"/>
              <a:gd name="connsiteY60" fmla="*/ 153614 h 264247"/>
              <a:gd name="connsiteX61" fmla="*/ 186592 w 265519"/>
              <a:gd name="connsiteY61" fmla="*/ 159452 h 264247"/>
              <a:gd name="connsiteX62" fmla="*/ 187322 w 265519"/>
              <a:gd name="connsiteY62" fmla="*/ 157263 h 264247"/>
              <a:gd name="connsiteX63" fmla="*/ 185132 w 265519"/>
              <a:gd name="connsiteY63" fmla="*/ 160911 h 264247"/>
              <a:gd name="connsiteX64" fmla="*/ 177105 w 265519"/>
              <a:gd name="connsiteY64" fmla="*/ 174047 h 264247"/>
              <a:gd name="connsiteX65" fmla="*/ 177105 w 265519"/>
              <a:gd name="connsiteY65" fmla="*/ 174047 h 264247"/>
              <a:gd name="connsiteX66" fmla="*/ 171267 w 265519"/>
              <a:gd name="connsiteY66" fmla="*/ 179884 h 264247"/>
              <a:gd name="connsiteX67" fmla="*/ 166159 w 265519"/>
              <a:gd name="connsiteY67" fmla="*/ 184263 h 264247"/>
              <a:gd name="connsiteX68" fmla="*/ 167619 w 265519"/>
              <a:gd name="connsiteY68" fmla="*/ 182803 h 264247"/>
              <a:gd name="connsiteX69" fmla="*/ 169808 w 265519"/>
              <a:gd name="connsiteY69" fmla="*/ 187182 h 264247"/>
              <a:gd name="connsiteX70" fmla="*/ 158132 w 265519"/>
              <a:gd name="connsiteY70" fmla="*/ 232426 h 264247"/>
              <a:gd name="connsiteX71" fmla="*/ 203376 w 265519"/>
              <a:gd name="connsiteY71" fmla="*/ 244102 h 264247"/>
              <a:gd name="connsiteX72" fmla="*/ 264674 w 265519"/>
              <a:gd name="connsiteY72" fmla="*/ 112749 h 264247"/>
              <a:gd name="connsiteX73" fmla="*/ 232565 w 265519"/>
              <a:gd name="connsiteY73" fmla="*/ 38315 h 264247"/>
              <a:gd name="connsiteX74" fmla="*/ 147916 w 265519"/>
              <a:gd name="connsiteY74" fmla="*/ 369 h 264247"/>
              <a:gd name="connsiteX75" fmla="*/ 9995 w 265519"/>
              <a:gd name="connsiteY75" fmla="*/ 82829 h 264247"/>
              <a:gd name="connsiteX76" fmla="*/ 42833 w 265519"/>
              <a:gd name="connsiteY76" fmla="*/ 229507 h 264247"/>
              <a:gd name="connsiteX77" fmla="*/ 203376 w 265519"/>
              <a:gd name="connsiteY77" fmla="*/ 244102 h 264247"/>
              <a:gd name="connsiteX78" fmla="*/ 215052 w 265519"/>
              <a:gd name="connsiteY78" fmla="*/ 198858 h 264247"/>
              <a:gd name="connsiteX79" fmla="*/ 169808 w 265519"/>
              <a:gd name="connsiteY79" fmla="*/ 187182 h 264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</a:cxnLst>
            <a:rect l="l" t="t" r="r" b="b"/>
            <a:pathLst>
              <a:path w="265519" h="264247">
                <a:moveTo>
                  <a:pt x="169808" y="187182"/>
                </a:moveTo>
                <a:cubicBezTo>
                  <a:pt x="166159" y="189371"/>
                  <a:pt x="161781" y="191560"/>
                  <a:pt x="157402" y="193749"/>
                </a:cubicBezTo>
                <a:cubicBezTo>
                  <a:pt x="150835" y="197398"/>
                  <a:pt x="164700" y="191560"/>
                  <a:pt x="157402" y="193749"/>
                </a:cubicBezTo>
                <a:cubicBezTo>
                  <a:pt x="155213" y="194479"/>
                  <a:pt x="153024" y="195209"/>
                  <a:pt x="150835" y="195939"/>
                </a:cubicBezTo>
                <a:cubicBezTo>
                  <a:pt x="147186" y="196669"/>
                  <a:pt x="141348" y="196669"/>
                  <a:pt x="138429" y="198858"/>
                </a:cubicBezTo>
                <a:cubicBezTo>
                  <a:pt x="144267" y="195939"/>
                  <a:pt x="143537" y="198128"/>
                  <a:pt x="139159" y="198858"/>
                </a:cubicBezTo>
                <a:cubicBezTo>
                  <a:pt x="136240" y="198858"/>
                  <a:pt x="133321" y="198858"/>
                  <a:pt x="130402" y="198858"/>
                </a:cubicBezTo>
                <a:cubicBezTo>
                  <a:pt x="128213" y="198858"/>
                  <a:pt x="126024" y="198858"/>
                  <a:pt x="123834" y="198128"/>
                </a:cubicBezTo>
                <a:cubicBezTo>
                  <a:pt x="116537" y="197398"/>
                  <a:pt x="131862" y="199588"/>
                  <a:pt x="124564" y="198128"/>
                </a:cubicBezTo>
                <a:cubicBezTo>
                  <a:pt x="120186" y="197398"/>
                  <a:pt x="116537" y="196669"/>
                  <a:pt x="112159" y="195209"/>
                </a:cubicBezTo>
                <a:cubicBezTo>
                  <a:pt x="109969" y="194479"/>
                  <a:pt x="108510" y="193749"/>
                  <a:pt x="106321" y="193020"/>
                </a:cubicBezTo>
                <a:cubicBezTo>
                  <a:pt x="99023" y="190831"/>
                  <a:pt x="112888" y="196669"/>
                  <a:pt x="106321" y="193020"/>
                </a:cubicBezTo>
                <a:cubicBezTo>
                  <a:pt x="102672" y="190831"/>
                  <a:pt x="98294" y="188641"/>
                  <a:pt x="94645" y="186452"/>
                </a:cubicBezTo>
                <a:cubicBezTo>
                  <a:pt x="93185" y="185723"/>
                  <a:pt x="91726" y="184263"/>
                  <a:pt x="90266" y="183533"/>
                </a:cubicBezTo>
                <a:cubicBezTo>
                  <a:pt x="84428" y="179155"/>
                  <a:pt x="96104" y="188641"/>
                  <a:pt x="90266" y="183533"/>
                </a:cubicBezTo>
                <a:cubicBezTo>
                  <a:pt x="87347" y="180614"/>
                  <a:pt x="84428" y="177695"/>
                  <a:pt x="81510" y="174776"/>
                </a:cubicBezTo>
                <a:cubicBezTo>
                  <a:pt x="80780" y="174047"/>
                  <a:pt x="77861" y="169668"/>
                  <a:pt x="77131" y="170398"/>
                </a:cubicBezTo>
                <a:cubicBezTo>
                  <a:pt x="78591" y="170398"/>
                  <a:pt x="81510" y="176236"/>
                  <a:pt x="77131" y="170398"/>
                </a:cubicBezTo>
                <a:cubicBezTo>
                  <a:pt x="74212" y="166020"/>
                  <a:pt x="72023" y="161641"/>
                  <a:pt x="69834" y="157263"/>
                </a:cubicBezTo>
                <a:cubicBezTo>
                  <a:pt x="66185" y="150695"/>
                  <a:pt x="72023" y="164560"/>
                  <a:pt x="69834" y="157263"/>
                </a:cubicBezTo>
                <a:cubicBezTo>
                  <a:pt x="69104" y="155073"/>
                  <a:pt x="68374" y="152884"/>
                  <a:pt x="67645" y="150695"/>
                </a:cubicBezTo>
                <a:cubicBezTo>
                  <a:pt x="66915" y="149236"/>
                  <a:pt x="63266" y="139019"/>
                  <a:pt x="64726" y="137560"/>
                </a:cubicBezTo>
                <a:cubicBezTo>
                  <a:pt x="64726" y="139019"/>
                  <a:pt x="65455" y="140479"/>
                  <a:pt x="65455" y="141938"/>
                </a:cubicBezTo>
                <a:cubicBezTo>
                  <a:pt x="65455" y="140479"/>
                  <a:pt x="65455" y="139019"/>
                  <a:pt x="64726" y="137560"/>
                </a:cubicBezTo>
                <a:cubicBezTo>
                  <a:pt x="64726" y="135370"/>
                  <a:pt x="64726" y="133181"/>
                  <a:pt x="64726" y="130262"/>
                </a:cubicBezTo>
                <a:cubicBezTo>
                  <a:pt x="64726" y="127343"/>
                  <a:pt x="64726" y="125154"/>
                  <a:pt x="64726" y="122235"/>
                </a:cubicBezTo>
                <a:cubicBezTo>
                  <a:pt x="65455" y="118587"/>
                  <a:pt x="64726" y="118587"/>
                  <a:pt x="64726" y="123695"/>
                </a:cubicBezTo>
                <a:cubicBezTo>
                  <a:pt x="64726" y="122235"/>
                  <a:pt x="65455" y="120776"/>
                  <a:pt x="65455" y="118587"/>
                </a:cubicBezTo>
                <a:cubicBezTo>
                  <a:pt x="66185" y="114938"/>
                  <a:pt x="67645" y="111289"/>
                  <a:pt x="68374" y="106911"/>
                </a:cubicBezTo>
                <a:cubicBezTo>
                  <a:pt x="70564" y="99613"/>
                  <a:pt x="64726" y="113478"/>
                  <a:pt x="68374" y="106181"/>
                </a:cubicBezTo>
                <a:cubicBezTo>
                  <a:pt x="69834" y="103992"/>
                  <a:pt x="70564" y="101803"/>
                  <a:pt x="71293" y="100343"/>
                </a:cubicBezTo>
                <a:cubicBezTo>
                  <a:pt x="72753" y="98154"/>
                  <a:pt x="73482" y="96694"/>
                  <a:pt x="74942" y="94505"/>
                </a:cubicBezTo>
                <a:cubicBezTo>
                  <a:pt x="79320" y="87937"/>
                  <a:pt x="69834" y="99613"/>
                  <a:pt x="74942" y="93775"/>
                </a:cubicBezTo>
                <a:cubicBezTo>
                  <a:pt x="78591" y="90127"/>
                  <a:pt x="82239" y="86478"/>
                  <a:pt x="86618" y="82829"/>
                </a:cubicBezTo>
                <a:cubicBezTo>
                  <a:pt x="92456" y="77721"/>
                  <a:pt x="80780" y="86478"/>
                  <a:pt x="87347" y="82100"/>
                </a:cubicBezTo>
                <a:cubicBezTo>
                  <a:pt x="89537" y="80640"/>
                  <a:pt x="90996" y="79181"/>
                  <a:pt x="93185" y="78451"/>
                </a:cubicBezTo>
                <a:cubicBezTo>
                  <a:pt x="97564" y="76262"/>
                  <a:pt x="101213" y="74072"/>
                  <a:pt x="105591" y="71883"/>
                </a:cubicBezTo>
                <a:cubicBezTo>
                  <a:pt x="112888" y="68235"/>
                  <a:pt x="99023" y="74072"/>
                  <a:pt x="106321" y="71154"/>
                </a:cubicBezTo>
                <a:cubicBezTo>
                  <a:pt x="108510" y="70424"/>
                  <a:pt x="110699" y="69694"/>
                  <a:pt x="112888" y="68964"/>
                </a:cubicBezTo>
                <a:cubicBezTo>
                  <a:pt x="115078" y="68235"/>
                  <a:pt x="117997" y="67505"/>
                  <a:pt x="120186" y="66775"/>
                </a:cubicBezTo>
                <a:cubicBezTo>
                  <a:pt x="121645" y="66045"/>
                  <a:pt x="133321" y="64586"/>
                  <a:pt x="125294" y="65316"/>
                </a:cubicBezTo>
                <a:cubicBezTo>
                  <a:pt x="129672" y="64586"/>
                  <a:pt x="134780" y="64586"/>
                  <a:pt x="139159" y="64586"/>
                </a:cubicBezTo>
                <a:cubicBezTo>
                  <a:pt x="142078" y="64586"/>
                  <a:pt x="144997" y="64586"/>
                  <a:pt x="147186" y="65316"/>
                </a:cubicBezTo>
                <a:cubicBezTo>
                  <a:pt x="139159" y="64586"/>
                  <a:pt x="147916" y="65316"/>
                  <a:pt x="149375" y="66045"/>
                </a:cubicBezTo>
                <a:cubicBezTo>
                  <a:pt x="154483" y="67505"/>
                  <a:pt x="160321" y="68964"/>
                  <a:pt x="165430" y="71154"/>
                </a:cubicBezTo>
                <a:cubicBezTo>
                  <a:pt x="158132" y="68235"/>
                  <a:pt x="166159" y="71883"/>
                  <a:pt x="167619" y="72613"/>
                </a:cubicBezTo>
                <a:cubicBezTo>
                  <a:pt x="170538" y="74072"/>
                  <a:pt x="174186" y="76262"/>
                  <a:pt x="177105" y="78451"/>
                </a:cubicBezTo>
                <a:cubicBezTo>
                  <a:pt x="171267" y="74072"/>
                  <a:pt x="177105" y="78451"/>
                  <a:pt x="177835" y="79181"/>
                </a:cubicBezTo>
                <a:cubicBezTo>
                  <a:pt x="179295" y="80640"/>
                  <a:pt x="180754" y="82100"/>
                  <a:pt x="182213" y="83559"/>
                </a:cubicBezTo>
                <a:cubicBezTo>
                  <a:pt x="187322" y="89397"/>
                  <a:pt x="182213" y="83559"/>
                  <a:pt x="182213" y="83559"/>
                </a:cubicBezTo>
                <a:cubicBezTo>
                  <a:pt x="182213" y="83559"/>
                  <a:pt x="185862" y="88667"/>
                  <a:pt x="185862" y="88667"/>
                </a:cubicBezTo>
                <a:cubicBezTo>
                  <a:pt x="187322" y="90127"/>
                  <a:pt x="188051" y="92316"/>
                  <a:pt x="188781" y="94505"/>
                </a:cubicBezTo>
                <a:cubicBezTo>
                  <a:pt x="192430" y="101073"/>
                  <a:pt x="188051" y="95965"/>
                  <a:pt x="188781" y="94505"/>
                </a:cubicBezTo>
                <a:cubicBezTo>
                  <a:pt x="188051" y="95965"/>
                  <a:pt x="192430" y="106911"/>
                  <a:pt x="193160" y="108370"/>
                </a:cubicBezTo>
                <a:cubicBezTo>
                  <a:pt x="193889" y="110559"/>
                  <a:pt x="193889" y="112749"/>
                  <a:pt x="194619" y="114938"/>
                </a:cubicBezTo>
                <a:cubicBezTo>
                  <a:pt x="196079" y="122235"/>
                  <a:pt x="193889" y="106911"/>
                  <a:pt x="194619" y="114938"/>
                </a:cubicBezTo>
                <a:cubicBezTo>
                  <a:pt x="194619" y="120046"/>
                  <a:pt x="195349" y="125154"/>
                  <a:pt x="194619" y="130262"/>
                </a:cubicBezTo>
                <a:cubicBezTo>
                  <a:pt x="194619" y="130992"/>
                  <a:pt x="193889" y="136830"/>
                  <a:pt x="193889" y="136830"/>
                </a:cubicBezTo>
                <a:cubicBezTo>
                  <a:pt x="194619" y="131722"/>
                  <a:pt x="194619" y="130992"/>
                  <a:pt x="193889" y="134641"/>
                </a:cubicBezTo>
                <a:cubicBezTo>
                  <a:pt x="193889" y="136100"/>
                  <a:pt x="193160" y="137560"/>
                  <a:pt x="193160" y="139019"/>
                </a:cubicBezTo>
                <a:cubicBezTo>
                  <a:pt x="192430" y="144127"/>
                  <a:pt x="190970" y="149236"/>
                  <a:pt x="188781" y="153614"/>
                </a:cubicBezTo>
                <a:cubicBezTo>
                  <a:pt x="188781" y="154344"/>
                  <a:pt x="187322" y="159452"/>
                  <a:pt x="186592" y="159452"/>
                </a:cubicBezTo>
                <a:cubicBezTo>
                  <a:pt x="188781" y="155073"/>
                  <a:pt x="188781" y="154344"/>
                  <a:pt x="187322" y="157263"/>
                </a:cubicBezTo>
                <a:cubicBezTo>
                  <a:pt x="186592" y="158722"/>
                  <a:pt x="185862" y="160182"/>
                  <a:pt x="185132" y="160911"/>
                </a:cubicBezTo>
                <a:cubicBezTo>
                  <a:pt x="184403" y="162371"/>
                  <a:pt x="177835" y="174047"/>
                  <a:pt x="177105" y="174047"/>
                </a:cubicBezTo>
                <a:cubicBezTo>
                  <a:pt x="177105" y="174047"/>
                  <a:pt x="182213" y="168209"/>
                  <a:pt x="177105" y="174047"/>
                </a:cubicBezTo>
                <a:cubicBezTo>
                  <a:pt x="174916" y="176236"/>
                  <a:pt x="173457" y="178425"/>
                  <a:pt x="171267" y="179884"/>
                </a:cubicBezTo>
                <a:cubicBezTo>
                  <a:pt x="169808" y="181344"/>
                  <a:pt x="168348" y="182803"/>
                  <a:pt x="166159" y="184263"/>
                </a:cubicBezTo>
                <a:cubicBezTo>
                  <a:pt x="163240" y="186452"/>
                  <a:pt x="163970" y="185723"/>
                  <a:pt x="167619" y="182803"/>
                </a:cubicBezTo>
                <a:cubicBezTo>
                  <a:pt x="171997" y="184993"/>
                  <a:pt x="170538" y="186452"/>
                  <a:pt x="169808" y="187182"/>
                </a:cubicBezTo>
                <a:cubicBezTo>
                  <a:pt x="155213" y="196669"/>
                  <a:pt x="147916" y="217101"/>
                  <a:pt x="158132" y="232426"/>
                </a:cubicBezTo>
                <a:cubicBezTo>
                  <a:pt x="167619" y="247021"/>
                  <a:pt x="188051" y="254318"/>
                  <a:pt x="203376" y="244102"/>
                </a:cubicBezTo>
                <a:cubicBezTo>
                  <a:pt x="245701" y="215642"/>
                  <a:pt x="270512" y="163830"/>
                  <a:pt x="264674" y="112749"/>
                </a:cubicBezTo>
                <a:cubicBezTo>
                  <a:pt x="261755" y="85019"/>
                  <a:pt x="251539" y="58748"/>
                  <a:pt x="232565" y="38315"/>
                </a:cubicBezTo>
                <a:cubicBezTo>
                  <a:pt x="210673" y="14964"/>
                  <a:pt x="179295" y="2558"/>
                  <a:pt x="147916" y="369"/>
                </a:cubicBezTo>
                <a:cubicBezTo>
                  <a:pt x="91726" y="-4009"/>
                  <a:pt x="31887" y="31018"/>
                  <a:pt x="9995" y="82829"/>
                </a:cubicBezTo>
                <a:cubicBezTo>
                  <a:pt x="-11167" y="132452"/>
                  <a:pt x="1968" y="193749"/>
                  <a:pt x="42833" y="229507"/>
                </a:cubicBezTo>
                <a:cubicBezTo>
                  <a:pt x="87347" y="268913"/>
                  <a:pt x="152294" y="276210"/>
                  <a:pt x="203376" y="244102"/>
                </a:cubicBezTo>
                <a:cubicBezTo>
                  <a:pt x="217971" y="234615"/>
                  <a:pt x="225268" y="214182"/>
                  <a:pt x="215052" y="198858"/>
                </a:cubicBezTo>
                <a:cubicBezTo>
                  <a:pt x="205565" y="184263"/>
                  <a:pt x="185132" y="176966"/>
                  <a:pt x="169808" y="187182"/>
                </a:cubicBezTo>
                <a:close/>
              </a:path>
            </a:pathLst>
          </a:custGeom>
          <a:solidFill>
            <a:srgbClr val="231F20"/>
          </a:solidFill>
          <a:ln w="729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4" name="Graphic 19">
            <a:extLst>
              <a:ext uri="{FF2B5EF4-FFF2-40B4-BE49-F238E27FC236}">
                <a16:creationId xmlns:a16="http://schemas.microsoft.com/office/drawing/2014/main" id="{CCDA5739-A7EB-4D37-BFB6-5840D7E2A287}"/>
              </a:ext>
            </a:extLst>
          </p:cNvPr>
          <p:cNvSpPr/>
          <p:nvPr/>
        </p:nvSpPr>
        <p:spPr>
          <a:xfrm rot="18133926">
            <a:off x="7579983" y="2927373"/>
            <a:ext cx="157130" cy="166517"/>
          </a:xfrm>
          <a:custGeom>
            <a:avLst/>
            <a:gdLst>
              <a:gd name="connsiteX0" fmla="*/ 81807 w 162952"/>
              <a:gd name="connsiteY0" fmla="*/ 107255 h 172687"/>
              <a:gd name="connsiteX1" fmla="*/ 78888 w 162952"/>
              <a:gd name="connsiteY1" fmla="*/ 107984 h 172687"/>
              <a:gd name="connsiteX2" fmla="*/ 87645 w 162952"/>
              <a:gd name="connsiteY2" fmla="*/ 106525 h 172687"/>
              <a:gd name="connsiteX3" fmla="*/ 71591 w 162952"/>
              <a:gd name="connsiteY3" fmla="*/ 106525 h 172687"/>
              <a:gd name="connsiteX4" fmla="*/ 80348 w 162952"/>
              <a:gd name="connsiteY4" fmla="*/ 107984 h 172687"/>
              <a:gd name="connsiteX5" fmla="*/ 67942 w 162952"/>
              <a:gd name="connsiteY5" fmla="*/ 105065 h 172687"/>
              <a:gd name="connsiteX6" fmla="*/ 75969 w 162952"/>
              <a:gd name="connsiteY6" fmla="*/ 108714 h 172687"/>
              <a:gd name="connsiteX7" fmla="*/ 67212 w 162952"/>
              <a:gd name="connsiteY7" fmla="*/ 103606 h 172687"/>
              <a:gd name="connsiteX8" fmla="*/ 73780 w 162952"/>
              <a:gd name="connsiteY8" fmla="*/ 108714 h 172687"/>
              <a:gd name="connsiteX9" fmla="*/ 66483 w 162952"/>
              <a:gd name="connsiteY9" fmla="*/ 101417 h 172687"/>
              <a:gd name="connsiteX10" fmla="*/ 71591 w 162952"/>
              <a:gd name="connsiteY10" fmla="*/ 107984 h 172687"/>
              <a:gd name="connsiteX11" fmla="*/ 65753 w 162952"/>
              <a:gd name="connsiteY11" fmla="*/ 98498 h 172687"/>
              <a:gd name="connsiteX12" fmla="*/ 69402 w 162952"/>
              <a:gd name="connsiteY12" fmla="*/ 106525 h 172687"/>
              <a:gd name="connsiteX13" fmla="*/ 65753 w 162952"/>
              <a:gd name="connsiteY13" fmla="*/ 93390 h 172687"/>
              <a:gd name="connsiteX14" fmla="*/ 67212 w 162952"/>
              <a:gd name="connsiteY14" fmla="*/ 102147 h 172687"/>
              <a:gd name="connsiteX15" fmla="*/ 67212 w 162952"/>
              <a:gd name="connsiteY15" fmla="*/ 85362 h 172687"/>
              <a:gd name="connsiteX16" fmla="*/ 65753 w 162952"/>
              <a:gd name="connsiteY16" fmla="*/ 94119 h 172687"/>
              <a:gd name="connsiteX17" fmla="*/ 70861 w 162952"/>
              <a:gd name="connsiteY17" fmla="*/ 75876 h 172687"/>
              <a:gd name="connsiteX18" fmla="*/ 67212 w 162952"/>
              <a:gd name="connsiteY18" fmla="*/ 83903 h 172687"/>
              <a:gd name="connsiteX19" fmla="*/ 77429 w 162952"/>
              <a:gd name="connsiteY19" fmla="*/ 66389 h 172687"/>
              <a:gd name="connsiteX20" fmla="*/ 72321 w 162952"/>
              <a:gd name="connsiteY20" fmla="*/ 72957 h 172687"/>
              <a:gd name="connsiteX21" fmla="*/ 80348 w 162952"/>
              <a:gd name="connsiteY21" fmla="*/ 64930 h 172687"/>
              <a:gd name="connsiteX22" fmla="*/ 73780 w 162952"/>
              <a:gd name="connsiteY22" fmla="*/ 70038 h 172687"/>
              <a:gd name="connsiteX23" fmla="*/ 84726 w 162952"/>
              <a:gd name="connsiteY23" fmla="*/ 63470 h 172687"/>
              <a:gd name="connsiteX24" fmla="*/ 76699 w 162952"/>
              <a:gd name="connsiteY24" fmla="*/ 67119 h 172687"/>
              <a:gd name="connsiteX25" fmla="*/ 86186 w 162952"/>
              <a:gd name="connsiteY25" fmla="*/ 64930 h 172687"/>
              <a:gd name="connsiteX26" fmla="*/ 77429 w 162952"/>
              <a:gd name="connsiteY26" fmla="*/ 66389 h 172687"/>
              <a:gd name="connsiteX27" fmla="*/ 86915 w 162952"/>
              <a:gd name="connsiteY27" fmla="*/ 66389 h 172687"/>
              <a:gd name="connsiteX28" fmla="*/ 78158 w 162952"/>
              <a:gd name="connsiteY28" fmla="*/ 64930 h 172687"/>
              <a:gd name="connsiteX29" fmla="*/ 88375 w 162952"/>
              <a:gd name="connsiteY29" fmla="*/ 67849 h 172687"/>
              <a:gd name="connsiteX30" fmla="*/ 80348 w 162952"/>
              <a:gd name="connsiteY30" fmla="*/ 64200 h 172687"/>
              <a:gd name="connsiteX31" fmla="*/ 91294 w 162952"/>
              <a:gd name="connsiteY31" fmla="*/ 70038 h 172687"/>
              <a:gd name="connsiteX32" fmla="*/ 84726 w 162952"/>
              <a:gd name="connsiteY32" fmla="*/ 64930 h 172687"/>
              <a:gd name="connsiteX33" fmla="*/ 94213 w 162952"/>
              <a:gd name="connsiteY33" fmla="*/ 75146 h 172687"/>
              <a:gd name="connsiteX34" fmla="*/ 89104 w 162952"/>
              <a:gd name="connsiteY34" fmla="*/ 68579 h 172687"/>
              <a:gd name="connsiteX35" fmla="*/ 96402 w 162952"/>
              <a:gd name="connsiteY35" fmla="*/ 80254 h 172687"/>
              <a:gd name="connsiteX36" fmla="*/ 92753 w 162952"/>
              <a:gd name="connsiteY36" fmla="*/ 72227 h 172687"/>
              <a:gd name="connsiteX37" fmla="*/ 97132 w 162952"/>
              <a:gd name="connsiteY37" fmla="*/ 88281 h 172687"/>
              <a:gd name="connsiteX38" fmla="*/ 95672 w 162952"/>
              <a:gd name="connsiteY38" fmla="*/ 79525 h 172687"/>
              <a:gd name="connsiteX39" fmla="*/ 95672 w 162952"/>
              <a:gd name="connsiteY39" fmla="*/ 96309 h 172687"/>
              <a:gd name="connsiteX40" fmla="*/ 97132 w 162952"/>
              <a:gd name="connsiteY40" fmla="*/ 87552 h 172687"/>
              <a:gd name="connsiteX41" fmla="*/ 93483 w 162952"/>
              <a:gd name="connsiteY41" fmla="*/ 101417 h 172687"/>
              <a:gd name="connsiteX42" fmla="*/ 97132 w 162952"/>
              <a:gd name="connsiteY42" fmla="*/ 93390 h 172687"/>
              <a:gd name="connsiteX43" fmla="*/ 91294 w 162952"/>
              <a:gd name="connsiteY43" fmla="*/ 104336 h 172687"/>
              <a:gd name="connsiteX44" fmla="*/ 96402 w 162952"/>
              <a:gd name="connsiteY44" fmla="*/ 97768 h 172687"/>
              <a:gd name="connsiteX45" fmla="*/ 88375 w 162952"/>
              <a:gd name="connsiteY45" fmla="*/ 105795 h 172687"/>
              <a:gd name="connsiteX46" fmla="*/ 94942 w 162952"/>
              <a:gd name="connsiteY46" fmla="*/ 100687 h 172687"/>
              <a:gd name="connsiteX47" fmla="*/ 85456 w 162952"/>
              <a:gd name="connsiteY47" fmla="*/ 106525 h 172687"/>
              <a:gd name="connsiteX48" fmla="*/ 93483 w 162952"/>
              <a:gd name="connsiteY48" fmla="*/ 102876 h 172687"/>
              <a:gd name="connsiteX49" fmla="*/ 81807 w 162952"/>
              <a:gd name="connsiteY49" fmla="*/ 107255 h 172687"/>
              <a:gd name="connsiteX50" fmla="*/ 62104 w 162952"/>
              <a:gd name="connsiteY50" fmla="*/ 122579 h 172687"/>
              <a:gd name="connsiteX51" fmla="*/ 58455 w 162952"/>
              <a:gd name="connsiteY51" fmla="*/ 148120 h 172687"/>
              <a:gd name="connsiteX52" fmla="*/ 73780 w 162952"/>
              <a:gd name="connsiteY52" fmla="*/ 167823 h 172687"/>
              <a:gd name="connsiteX53" fmla="*/ 99321 w 162952"/>
              <a:gd name="connsiteY53" fmla="*/ 171472 h 172687"/>
              <a:gd name="connsiteX54" fmla="*/ 160619 w 162952"/>
              <a:gd name="connsiteY54" fmla="*/ 110903 h 172687"/>
              <a:gd name="connsiteX55" fmla="*/ 138727 w 162952"/>
              <a:gd name="connsiteY55" fmla="*/ 25524 h 172687"/>
              <a:gd name="connsiteX56" fmla="*/ 100051 w 162952"/>
              <a:gd name="connsiteY56" fmla="*/ 2172 h 172687"/>
              <a:gd name="connsiteX57" fmla="*/ 29266 w 162952"/>
              <a:gd name="connsiteY57" fmla="*/ 22605 h 172687"/>
              <a:gd name="connsiteX58" fmla="*/ 2995 w 162952"/>
              <a:gd name="connsiteY58" fmla="*/ 117471 h 172687"/>
              <a:gd name="connsiteX59" fmla="*/ 36563 w 162952"/>
              <a:gd name="connsiteY59" fmla="*/ 161985 h 172687"/>
              <a:gd name="connsiteX60" fmla="*/ 99321 w 162952"/>
              <a:gd name="connsiteY60" fmla="*/ 170742 h 172687"/>
              <a:gd name="connsiteX61" fmla="*/ 119024 w 162952"/>
              <a:gd name="connsiteY61" fmla="*/ 155417 h 172687"/>
              <a:gd name="connsiteX62" fmla="*/ 122672 w 162952"/>
              <a:gd name="connsiteY62" fmla="*/ 129877 h 172687"/>
              <a:gd name="connsiteX63" fmla="*/ 107348 w 162952"/>
              <a:gd name="connsiteY63" fmla="*/ 110173 h 172687"/>
              <a:gd name="connsiteX64" fmla="*/ 81807 w 162952"/>
              <a:gd name="connsiteY64" fmla="*/ 107255 h 172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162952" h="172687">
                <a:moveTo>
                  <a:pt x="81807" y="107255"/>
                </a:moveTo>
                <a:cubicBezTo>
                  <a:pt x="81077" y="107255"/>
                  <a:pt x="79618" y="107255"/>
                  <a:pt x="78888" y="107984"/>
                </a:cubicBezTo>
                <a:cubicBezTo>
                  <a:pt x="81807" y="107255"/>
                  <a:pt x="84726" y="107255"/>
                  <a:pt x="87645" y="106525"/>
                </a:cubicBezTo>
                <a:cubicBezTo>
                  <a:pt x="82537" y="107255"/>
                  <a:pt x="77429" y="107255"/>
                  <a:pt x="71591" y="106525"/>
                </a:cubicBezTo>
                <a:cubicBezTo>
                  <a:pt x="74510" y="107255"/>
                  <a:pt x="77429" y="107255"/>
                  <a:pt x="80348" y="107984"/>
                </a:cubicBezTo>
                <a:cubicBezTo>
                  <a:pt x="75969" y="107255"/>
                  <a:pt x="72321" y="106525"/>
                  <a:pt x="67942" y="105065"/>
                </a:cubicBezTo>
                <a:cubicBezTo>
                  <a:pt x="70861" y="106525"/>
                  <a:pt x="73050" y="107255"/>
                  <a:pt x="75969" y="108714"/>
                </a:cubicBezTo>
                <a:cubicBezTo>
                  <a:pt x="73050" y="107255"/>
                  <a:pt x="69402" y="105795"/>
                  <a:pt x="67212" y="103606"/>
                </a:cubicBezTo>
                <a:cubicBezTo>
                  <a:pt x="69402" y="105065"/>
                  <a:pt x="71591" y="107255"/>
                  <a:pt x="73780" y="108714"/>
                </a:cubicBezTo>
                <a:cubicBezTo>
                  <a:pt x="70861" y="106525"/>
                  <a:pt x="68672" y="104336"/>
                  <a:pt x="66483" y="101417"/>
                </a:cubicBezTo>
                <a:cubicBezTo>
                  <a:pt x="67942" y="103606"/>
                  <a:pt x="70131" y="105795"/>
                  <a:pt x="71591" y="107984"/>
                </a:cubicBezTo>
                <a:cubicBezTo>
                  <a:pt x="69402" y="105065"/>
                  <a:pt x="67212" y="102147"/>
                  <a:pt x="65753" y="98498"/>
                </a:cubicBezTo>
                <a:cubicBezTo>
                  <a:pt x="67212" y="101417"/>
                  <a:pt x="67942" y="103606"/>
                  <a:pt x="69402" y="106525"/>
                </a:cubicBezTo>
                <a:cubicBezTo>
                  <a:pt x="67942" y="102147"/>
                  <a:pt x="66483" y="97768"/>
                  <a:pt x="65753" y="93390"/>
                </a:cubicBezTo>
                <a:cubicBezTo>
                  <a:pt x="66483" y="96309"/>
                  <a:pt x="66483" y="99227"/>
                  <a:pt x="67212" y="102147"/>
                </a:cubicBezTo>
                <a:cubicBezTo>
                  <a:pt x="66483" y="96309"/>
                  <a:pt x="66483" y="91200"/>
                  <a:pt x="67212" y="85362"/>
                </a:cubicBezTo>
                <a:cubicBezTo>
                  <a:pt x="66483" y="88281"/>
                  <a:pt x="66483" y="91200"/>
                  <a:pt x="65753" y="94119"/>
                </a:cubicBezTo>
                <a:cubicBezTo>
                  <a:pt x="66483" y="87552"/>
                  <a:pt x="68672" y="81714"/>
                  <a:pt x="70861" y="75876"/>
                </a:cubicBezTo>
                <a:cubicBezTo>
                  <a:pt x="69402" y="78795"/>
                  <a:pt x="68672" y="80984"/>
                  <a:pt x="67212" y="83903"/>
                </a:cubicBezTo>
                <a:cubicBezTo>
                  <a:pt x="70131" y="78065"/>
                  <a:pt x="73050" y="72227"/>
                  <a:pt x="77429" y="66389"/>
                </a:cubicBezTo>
                <a:cubicBezTo>
                  <a:pt x="75969" y="68579"/>
                  <a:pt x="73780" y="70768"/>
                  <a:pt x="72321" y="72957"/>
                </a:cubicBezTo>
                <a:cubicBezTo>
                  <a:pt x="74510" y="70038"/>
                  <a:pt x="77429" y="67119"/>
                  <a:pt x="80348" y="64930"/>
                </a:cubicBezTo>
                <a:cubicBezTo>
                  <a:pt x="78158" y="66389"/>
                  <a:pt x="75969" y="68579"/>
                  <a:pt x="73780" y="70038"/>
                </a:cubicBezTo>
                <a:cubicBezTo>
                  <a:pt x="77429" y="67119"/>
                  <a:pt x="81077" y="64930"/>
                  <a:pt x="84726" y="63470"/>
                </a:cubicBezTo>
                <a:cubicBezTo>
                  <a:pt x="81807" y="64930"/>
                  <a:pt x="79618" y="65660"/>
                  <a:pt x="76699" y="67119"/>
                </a:cubicBezTo>
                <a:cubicBezTo>
                  <a:pt x="79618" y="65660"/>
                  <a:pt x="82537" y="64930"/>
                  <a:pt x="86186" y="64930"/>
                </a:cubicBezTo>
                <a:cubicBezTo>
                  <a:pt x="83267" y="65660"/>
                  <a:pt x="80348" y="65660"/>
                  <a:pt x="77429" y="66389"/>
                </a:cubicBezTo>
                <a:cubicBezTo>
                  <a:pt x="80348" y="65660"/>
                  <a:pt x="83996" y="65660"/>
                  <a:pt x="86915" y="66389"/>
                </a:cubicBezTo>
                <a:cubicBezTo>
                  <a:pt x="83996" y="65660"/>
                  <a:pt x="81077" y="65660"/>
                  <a:pt x="78158" y="64930"/>
                </a:cubicBezTo>
                <a:cubicBezTo>
                  <a:pt x="81807" y="65660"/>
                  <a:pt x="85456" y="66389"/>
                  <a:pt x="88375" y="67849"/>
                </a:cubicBezTo>
                <a:cubicBezTo>
                  <a:pt x="85456" y="66389"/>
                  <a:pt x="83267" y="65660"/>
                  <a:pt x="80348" y="64200"/>
                </a:cubicBezTo>
                <a:cubicBezTo>
                  <a:pt x="83996" y="65660"/>
                  <a:pt x="87645" y="67849"/>
                  <a:pt x="91294" y="70038"/>
                </a:cubicBezTo>
                <a:cubicBezTo>
                  <a:pt x="89104" y="68579"/>
                  <a:pt x="86915" y="66389"/>
                  <a:pt x="84726" y="64930"/>
                </a:cubicBezTo>
                <a:cubicBezTo>
                  <a:pt x="88375" y="67849"/>
                  <a:pt x="92023" y="70768"/>
                  <a:pt x="94213" y="75146"/>
                </a:cubicBezTo>
                <a:cubicBezTo>
                  <a:pt x="92753" y="72957"/>
                  <a:pt x="90564" y="70768"/>
                  <a:pt x="89104" y="68579"/>
                </a:cubicBezTo>
                <a:cubicBezTo>
                  <a:pt x="92023" y="72227"/>
                  <a:pt x="94213" y="76606"/>
                  <a:pt x="96402" y="80254"/>
                </a:cubicBezTo>
                <a:cubicBezTo>
                  <a:pt x="94942" y="77335"/>
                  <a:pt x="94213" y="75146"/>
                  <a:pt x="92753" y="72227"/>
                </a:cubicBezTo>
                <a:cubicBezTo>
                  <a:pt x="94942" y="77335"/>
                  <a:pt x="96402" y="83173"/>
                  <a:pt x="97132" y="88281"/>
                </a:cubicBezTo>
                <a:cubicBezTo>
                  <a:pt x="96402" y="85362"/>
                  <a:pt x="96402" y="82444"/>
                  <a:pt x="95672" y="79525"/>
                </a:cubicBezTo>
                <a:cubicBezTo>
                  <a:pt x="96402" y="85362"/>
                  <a:pt x="96402" y="90471"/>
                  <a:pt x="95672" y="96309"/>
                </a:cubicBezTo>
                <a:cubicBezTo>
                  <a:pt x="96402" y="93390"/>
                  <a:pt x="96402" y="90471"/>
                  <a:pt x="97132" y="87552"/>
                </a:cubicBezTo>
                <a:cubicBezTo>
                  <a:pt x="96402" y="92660"/>
                  <a:pt x="94942" y="97038"/>
                  <a:pt x="93483" y="101417"/>
                </a:cubicBezTo>
                <a:cubicBezTo>
                  <a:pt x="94942" y="98498"/>
                  <a:pt x="95672" y="96309"/>
                  <a:pt x="97132" y="93390"/>
                </a:cubicBezTo>
                <a:cubicBezTo>
                  <a:pt x="95672" y="97038"/>
                  <a:pt x="93483" y="100687"/>
                  <a:pt x="91294" y="104336"/>
                </a:cubicBezTo>
                <a:cubicBezTo>
                  <a:pt x="92753" y="102147"/>
                  <a:pt x="94942" y="99957"/>
                  <a:pt x="96402" y="97768"/>
                </a:cubicBezTo>
                <a:cubicBezTo>
                  <a:pt x="94213" y="100687"/>
                  <a:pt x="91294" y="103606"/>
                  <a:pt x="88375" y="105795"/>
                </a:cubicBezTo>
                <a:cubicBezTo>
                  <a:pt x="90564" y="104336"/>
                  <a:pt x="92753" y="102147"/>
                  <a:pt x="94942" y="100687"/>
                </a:cubicBezTo>
                <a:cubicBezTo>
                  <a:pt x="92023" y="102876"/>
                  <a:pt x="89104" y="105065"/>
                  <a:pt x="85456" y="106525"/>
                </a:cubicBezTo>
                <a:cubicBezTo>
                  <a:pt x="88375" y="105065"/>
                  <a:pt x="90564" y="104336"/>
                  <a:pt x="93483" y="102876"/>
                </a:cubicBezTo>
                <a:cubicBezTo>
                  <a:pt x="89834" y="105065"/>
                  <a:pt x="85456" y="106525"/>
                  <a:pt x="81807" y="107255"/>
                </a:cubicBezTo>
                <a:cubicBezTo>
                  <a:pt x="73780" y="108714"/>
                  <a:pt x="65753" y="116012"/>
                  <a:pt x="62104" y="122579"/>
                </a:cubicBezTo>
                <a:cubicBezTo>
                  <a:pt x="57726" y="129877"/>
                  <a:pt x="56266" y="140093"/>
                  <a:pt x="58455" y="148120"/>
                </a:cubicBezTo>
                <a:cubicBezTo>
                  <a:pt x="61374" y="156147"/>
                  <a:pt x="65753" y="164174"/>
                  <a:pt x="73780" y="167823"/>
                </a:cubicBezTo>
                <a:cubicBezTo>
                  <a:pt x="81807" y="172201"/>
                  <a:pt x="89834" y="172931"/>
                  <a:pt x="99321" y="171472"/>
                </a:cubicBezTo>
                <a:cubicBezTo>
                  <a:pt x="129240" y="166363"/>
                  <a:pt x="154781" y="140823"/>
                  <a:pt x="160619" y="110903"/>
                </a:cubicBezTo>
                <a:cubicBezTo>
                  <a:pt x="167187" y="80254"/>
                  <a:pt x="159889" y="48876"/>
                  <a:pt x="138727" y="25524"/>
                </a:cubicBezTo>
                <a:cubicBezTo>
                  <a:pt x="128510" y="14578"/>
                  <a:pt x="114645" y="5821"/>
                  <a:pt x="100051" y="2172"/>
                </a:cubicBezTo>
                <a:cubicBezTo>
                  <a:pt x="74510" y="-4395"/>
                  <a:pt x="47509" y="4361"/>
                  <a:pt x="29266" y="22605"/>
                </a:cubicBezTo>
                <a:cubicBezTo>
                  <a:pt x="5185" y="46686"/>
                  <a:pt x="-5762" y="84633"/>
                  <a:pt x="2995" y="117471"/>
                </a:cubicBezTo>
                <a:cubicBezTo>
                  <a:pt x="8104" y="135714"/>
                  <a:pt x="19779" y="151769"/>
                  <a:pt x="36563" y="161985"/>
                </a:cubicBezTo>
                <a:cubicBezTo>
                  <a:pt x="55537" y="173661"/>
                  <a:pt x="77429" y="174391"/>
                  <a:pt x="99321" y="170742"/>
                </a:cubicBezTo>
                <a:cubicBezTo>
                  <a:pt x="107348" y="169282"/>
                  <a:pt x="115375" y="161985"/>
                  <a:pt x="119024" y="155417"/>
                </a:cubicBezTo>
                <a:cubicBezTo>
                  <a:pt x="123402" y="148120"/>
                  <a:pt x="124862" y="137904"/>
                  <a:pt x="122672" y="129877"/>
                </a:cubicBezTo>
                <a:cubicBezTo>
                  <a:pt x="119754" y="121849"/>
                  <a:pt x="115375" y="113822"/>
                  <a:pt x="107348" y="110173"/>
                </a:cubicBezTo>
                <a:cubicBezTo>
                  <a:pt x="98591" y="105795"/>
                  <a:pt x="91294" y="105795"/>
                  <a:pt x="81807" y="107255"/>
                </a:cubicBezTo>
                <a:close/>
              </a:path>
            </a:pathLst>
          </a:custGeom>
          <a:solidFill>
            <a:srgbClr val="231F20"/>
          </a:solidFill>
          <a:ln w="729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779C237-CFA8-4842-A743-60409370196E}"/>
              </a:ext>
            </a:extLst>
          </p:cNvPr>
          <p:cNvSpPr txBox="1"/>
          <p:nvPr/>
        </p:nvSpPr>
        <p:spPr>
          <a:xfrm>
            <a:off x="6617591" y="659323"/>
            <a:ext cx="248960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vi-VN" sz="3600" b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 là những ai?</a:t>
            </a:r>
            <a:endParaRPr lang="en-US" sz="360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64158FD-82C5-41D7-8968-FC1E403A0992}"/>
              </a:ext>
            </a:extLst>
          </p:cNvPr>
          <p:cNvSpPr txBox="1"/>
          <p:nvPr/>
        </p:nvSpPr>
        <p:spPr>
          <a:xfrm>
            <a:off x="9237057" y="1746213"/>
            <a:ext cx="2594158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altLang="vi-VN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 là: </a:t>
            </a:r>
            <a:r>
              <a:rPr lang="vi-VN" altLang="vi-VN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 </a:t>
            </a:r>
            <a:r>
              <a:rPr lang="en-US" altLang="vi-VN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 </a:t>
            </a:r>
            <a:r>
              <a:rPr lang="vi-VN" altLang="vi-VN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 bạn Liên.</a:t>
            </a:r>
            <a:endParaRPr lang="en-US" sz="3200"/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ED1D1DF3-507B-4BEF-B532-63794AE33456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7879" b="43636" l="8428" r="63145">
                        <a14:foregroundMark x1="50566" y1="8139" x2="38742" y2="7792"/>
                        <a14:foregroundMark x1="38742" y1="7792" x2="49182" y2="14805"/>
                        <a14:foregroundMark x1="49182" y1="14805" x2="60126" y2="11688"/>
                        <a14:foregroundMark x1="60126" y1="11688" x2="43774" y2="10823"/>
                        <a14:foregroundMark x1="43774" y1="10823" x2="39623" y2="16190"/>
                        <a14:foregroundMark x1="41509" y1="9957" x2="53333" y2="14113"/>
                        <a14:foregroundMark x1="53333" y1="14113" x2="45912" y2="8745"/>
                        <a14:foregroundMark x1="45912" y1="8745" x2="33962" y2="10476"/>
                        <a14:foregroundMark x1="33962" y1="10476" x2="42516" y2="15411"/>
                        <a14:foregroundMark x1="42516" y1="15411" x2="54465" y2="9870"/>
                        <a14:foregroundMark x1="54465" y1="9870" x2="58113" y2="13160"/>
                        <a14:foregroundMark x1="57610" y1="14978" x2="57610" y2="14978"/>
                        <a14:foregroundMark x1="56226" y1="14459" x2="56226" y2="14459"/>
                        <a14:foregroundMark x1="56226" y1="14459" x2="56226" y2="14459"/>
                        <a14:foregroundMark x1="54717" y1="14459" x2="61006" y2="11255"/>
                        <a14:foregroundMark x1="50943" y1="13853" x2="62013" y2="13766"/>
                        <a14:foregroundMark x1="62013" y1="13766" x2="63145" y2="13506"/>
                        <a14:foregroundMark x1="50063" y1="8658" x2="59497" y2="8918"/>
                        <a14:foregroundMark x1="50063" y1="8571" x2="56226" y2="9264"/>
                        <a14:foregroundMark x1="57736" y1="9177" x2="50943" y2="10736"/>
                        <a14:foregroundMark x1="58113" y1="8918" x2="50692" y2="10130"/>
                        <a14:foregroundMark x1="55849" y1="9177" x2="48428" y2="9610"/>
                        <a14:foregroundMark x1="40000" y1="8485" x2="53962" y2="8485"/>
                        <a14:foregroundMark x1="53962" y1="8485" x2="41006" y2="9957"/>
                        <a14:foregroundMark x1="41006" y1="9957" x2="53208" y2="12987"/>
                        <a14:foregroundMark x1="53208" y1="12987" x2="42516" y2="14372"/>
                        <a14:foregroundMark x1="42516" y1="14372" x2="54717" y2="13853"/>
                        <a14:foregroundMark x1="54717" y1="13853" x2="53585" y2="8745"/>
                        <a14:foregroundMark x1="41384" y1="14026" x2="41384" y2="14026"/>
                        <a14:foregroundMark x1="38113" y1="7965" x2="49811" y2="7879"/>
                        <a14:foregroundMark x1="49811" y1="7879" x2="60377" y2="9957"/>
                        <a14:foregroundMark x1="60377" y1="9957" x2="49057" y2="14892"/>
                        <a14:foregroundMark x1="49057" y1="14892" x2="38868" y2="16277"/>
                        <a14:foregroundMark x1="38868" y1="16277" x2="53962" y2="12987"/>
                        <a14:foregroundMark x1="53962" y1="12987" x2="43270" y2="13766"/>
                        <a14:foregroundMark x1="43270" y1="13766" x2="38868" y2="12814"/>
                        <a14:foregroundMark x1="42642" y1="12814" x2="42642" y2="12814"/>
                        <a14:foregroundMark x1="41761" y1="13506" x2="41761" y2="13506"/>
                        <a14:foregroundMark x1="23522" y1="19827" x2="23522" y2="19827"/>
                        <a14:foregroundMark x1="22390" y1="19740" x2="24780" y2="21991"/>
                        <a14:foregroundMark x1="11824" y1="23636" x2="8428" y2="31255"/>
                        <a14:foregroundMark x1="8428" y1="31255" x2="12579" y2="38009"/>
                        <a14:foregroundMark x1="12579" y1="38009" x2="12704" y2="38095"/>
                        <a14:foregroundMark x1="34088" y1="37056" x2="32956" y2="42944"/>
                        <a14:foregroundMark x1="38491" y1="38874" x2="26918" y2="42944"/>
                        <a14:foregroundMark x1="26918" y1="42944" x2="16730" y2="41991"/>
                        <a14:foregroundMark x1="16730" y1="41991" x2="16478" y2="40433"/>
                        <a14:foregroundMark x1="30314" y1="42338" x2="37862" y2="40693"/>
                        <a14:foregroundMark x1="39874" y1="9610" x2="38491" y2="14459"/>
                        <a14:foregroundMark x1="39748" y1="12814" x2="44277" y2="14978"/>
                        <a14:foregroundMark x1="41132" y1="10130" x2="45157" y2="14892"/>
                        <a14:foregroundMark x1="45283" y1="8398" x2="49937" y2="12987"/>
                        <a14:foregroundMark x1="43522" y1="8485" x2="42767" y2="14892"/>
                        <a14:foregroundMark x1="55220" y1="13853" x2="52579" y2="13074"/>
                        <a14:foregroundMark x1="53711" y1="13680" x2="53711" y2="13680"/>
                        <a14:foregroundMark x1="44780" y1="8571" x2="51321" y2="12727"/>
                        <a14:foregroundMark x1="38491" y1="12121" x2="43899" y2="14113"/>
                        <a14:foregroundMark x1="52453" y1="12468" x2="55849" y2="14805"/>
                        <a14:foregroundMark x1="36604" y1="40173" x2="36478" y2="43636"/>
                      </a14:backgroundRemoval>
                    </a14:imgEffect>
                  </a14:imgLayer>
                </a14:imgProps>
              </a:ext>
            </a:extLst>
          </a:blip>
          <a:srcRect l="6165" t="3879" r="34107" b="54238"/>
          <a:stretch/>
        </p:blipFill>
        <p:spPr>
          <a:xfrm>
            <a:off x="-4142626" y="-1020788"/>
            <a:ext cx="2103553" cy="2526275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4.07407E-6 L 1.45833E-6 0.00024 C 0.00586 0.00764 0.01042 0.01574 0.01758 0.02246 C 0.03164 0.03565 0.04505 0.05 0.06328 0.05926 C 0.14974 0.10324 0.1444 0.10718 0.21823 0.12894 C 0.25377 0.13936 0.29909 0.14977 0.3362 0.15371 C 0.35312 0.15556 0.37044 0.15463 0.38776 0.1551 C 0.41419 0.15417 0.44114 0.15579 0.46732 0.15255 C 0.48867 0.14977 0.50859 0.14237 0.5293 0.13727 C 0.54388 0.13357 0.55859 0.12963 0.57357 0.12662 C 0.58529 0.12431 0.59739 0.12269 0.60898 0.11945 C 0.62357 0.11528 0.63724 0.10903 0.65169 0.10417 C 0.67721 0.09537 0.68515 0.09514 0.70911 0.08519 C 0.71784 0.08149 0.72578 0.07709 0.73424 0.07338 C 0.77591 0.05463 0.74687 0.07084 0.79622 0.04028 C 0.80156 0.03681 0.8069 0.03311 0.8125 0.02963 C 0.81719 0.02639 0.82344 0.02408 0.82721 0.02014 C 0.83008 0.01713 0.83242 0.01343 0.83594 0.01065 C 0.83854 0.00857 0.84193 0.00764 0.84492 0.00602 C 0.84739 0.0044 0.84974 0.00278 0.85208 0.00116 C 0.87148 -0.01226 0.84388 0.00672 0.8595 -0.00578 C 0.86276 -0.00856 0.86693 -0.01018 0.86979 -0.01296 C 0.87226 -0.01504 0.87591 -0.0199 0.87591 -0.01967 L 0.87591 -0.0199 " pathEditMode="relative" rAng="0" ptsTypes="AAAAAAAAAAAAAAAAAAAAAAAA">
                                      <p:cBhvr>
                                        <p:cTn id="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789" y="67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7" grpId="0"/>
      <p:bldP spid="7" grpId="1"/>
      <p:bldP spid="22" grpId="0" animBg="1"/>
      <p:bldP spid="23" grpId="0" animBg="1"/>
      <p:bldP spid="24" grpId="0" animBg="1"/>
      <p:bldP spid="26" grpId="0"/>
      <p:bldP spid="2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95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" val="a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" val="a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" val="a1"/>
</p:tagLst>
</file>

<file path=ppt/theme/theme1.xml><?xml version="1.0" encoding="utf-8"?>
<a:theme xmlns:a="http://schemas.openxmlformats.org/drawingml/2006/main" name="Office Theme">
  <a:themeElements>
    <a:clrScheme name="9Slide - 2021">
      <a:dk1>
        <a:sysClr val="windowText" lastClr="000000"/>
      </a:dk1>
      <a:lt1>
        <a:sysClr val="window" lastClr="FFFFFF"/>
      </a:lt1>
      <a:dk2>
        <a:srgbClr val="092D6C"/>
      </a:dk2>
      <a:lt2>
        <a:srgbClr val="FCECD0"/>
      </a:lt2>
      <a:accent1>
        <a:srgbClr val="4FC1E9"/>
      </a:accent1>
      <a:accent2>
        <a:srgbClr val="48CFAD"/>
      </a:accent2>
      <a:accent3>
        <a:srgbClr val="A0D468"/>
      </a:accent3>
      <a:accent4>
        <a:srgbClr val="FFBD45"/>
      </a:accent4>
      <a:accent5>
        <a:srgbClr val="FC6E51"/>
      </a:accent5>
      <a:accent6>
        <a:srgbClr val="ED5565"/>
      </a:accent6>
      <a:hlink>
        <a:srgbClr val="5D9CEC"/>
      </a:hlink>
      <a:folHlink>
        <a:srgbClr val="AC92EC"/>
      </a:folHlink>
    </a:clrScheme>
    <a:fontScheme name="9Slide Fonts">
      <a:majorFont>
        <a:latin typeface="#9Slide02 Tieu de dai"/>
        <a:ea typeface=""/>
        <a:cs typeface=""/>
      </a:majorFont>
      <a:minorFont>
        <a:latin typeface="#9Slide02 Noi dung da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 algn="l">
          <a:defRPr smtClean="0">
            <a:solidFill>
              <a:schemeClr val="tx1">
                <a:lumMod val="50000"/>
                <a:lumOff val="50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Blank.potx" id="{4C410E64-73D4-4894-A16A-B0A564A2C1B3}" vid="{BD11DD77-7AB8-40E7-98B4-F754939C4E0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84</TotalTime>
  <Words>277</Words>
  <Application>Microsoft Office PowerPoint</Application>
  <PresentationFormat>Widescreen</PresentationFormat>
  <Paragraphs>24</Paragraphs>
  <Slides>13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#9Slide02 Noi dung dai</vt:lpstr>
      <vt:lpstr>#9Slide02 Tieu de dai</vt:lpstr>
      <vt:lpstr>#9Slide04 Lora Bold</vt:lpstr>
      <vt:lpstr>#9Slide04 Trirong Bold</vt:lpstr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9Slide.vn</dc:title>
  <dc:subject>9Slide.vn</dc:subject>
  <dc:creator>HP</dc:creator>
  <cp:keywords>9Slide</cp:keywords>
  <dc:description>9Slide.vn</dc:description>
  <cp:lastModifiedBy>ASUS</cp:lastModifiedBy>
  <cp:revision>6</cp:revision>
  <dcterms:created xsi:type="dcterms:W3CDTF">2021-09-06T04:01:39Z</dcterms:created>
  <dcterms:modified xsi:type="dcterms:W3CDTF">2023-11-29T04:11:17Z</dcterms:modified>
  <cp:category>9Slide.vn</cp:category>
  <cp:contentStatus>9Slide</cp:contentStatus>
</cp:coreProperties>
</file>