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1" r:id="rId3"/>
    <p:sldId id="332" r:id="rId4"/>
    <p:sldId id="323" r:id="rId5"/>
    <p:sldId id="325" r:id="rId6"/>
    <p:sldId id="333" r:id="rId7"/>
    <p:sldId id="310" r:id="rId8"/>
    <p:sldId id="302" r:id="rId9"/>
    <p:sldId id="301" r:id="rId10"/>
    <p:sldId id="308" r:id="rId11"/>
    <p:sldId id="305" r:id="rId12"/>
    <p:sldId id="307" r:id="rId13"/>
    <p:sldId id="309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9" r:id="rId22"/>
    <p:sldId id="33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  <a:srgbClr val="D31536"/>
    <a:srgbClr val="8E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2" autoAdjust="0"/>
    <p:restoredTop sz="90927" autoAdjust="0"/>
  </p:normalViewPr>
  <p:slideViewPr>
    <p:cSldViewPr showGuides="1">
      <p:cViewPr varScale="1">
        <p:scale>
          <a:sx n="81" d="100"/>
          <a:sy n="81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B999A-60D5-4000-96DD-01C8B419AD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en-US"/>
        </a:p>
      </dgm:t>
    </dgm:pt>
    <dgm:pt modelId="{82C397DF-4E18-4EC2-BE40-2DFF332BC08C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b="1">
              <a:latin typeface="Times New Roman" pitchFamily="18" charset="0"/>
              <a:cs typeface="Times New Roman" pitchFamily="18" charset="0"/>
            </a:rPr>
            <a:t>Thuận lợi</a:t>
          </a:r>
          <a:endParaRPr lang="en-US"/>
        </a:p>
      </dgm:t>
    </dgm:pt>
    <dgm:pt modelId="{8FA6D563-5344-4108-AC3F-A5D00BEA3150}" type="parTrans" cxnId="{E6AD0215-16AD-4280-9446-E4DFBCBA62FE}">
      <dgm:prSet/>
      <dgm:spPr/>
      <dgm:t>
        <a:bodyPr/>
        <a:lstStyle/>
        <a:p>
          <a:endParaRPr lang="en-US"/>
        </a:p>
      </dgm:t>
    </dgm:pt>
    <dgm:pt modelId="{EABE0E2E-0ADF-4FF3-A748-7CBAEAF0A0B2}" type="sibTrans" cxnId="{E6AD0215-16AD-4280-9446-E4DFBCBA62FE}">
      <dgm:prSet/>
      <dgm:spPr/>
      <dgm:t>
        <a:bodyPr/>
        <a:lstStyle/>
        <a:p>
          <a:endParaRPr lang="en-US"/>
        </a:p>
      </dgm:t>
    </dgm:pt>
    <dgm:pt modelId="{0501A419-8BE3-4BDE-B17D-316D84228363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FC83D8DF-53FB-4C13-8DBE-0A446F9AE2AF}" type="parTrans" cxnId="{91DD53AF-EC7D-4084-A8C3-E51ED968C269}">
      <dgm:prSet/>
      <dgm:spPr/>
      <dgm:t>
        <a:bodyPr/>
        <a:lstStyle/>
        <a:p>
          <a:endParaRPr lang="en-US"/>
        </a:p>
      </dgm:t>
    </dgm:pt>
    <dgm:pt modelId="{C48CC81D-988E-4A89-98F6-2C21AA652154}" type="sibTrans" cxnId="{91DD53AF-EC7D-4084-A8C3-E51ED968C269}">
      <dgm:prSet/>
      <dgm:spPr/>
      <dgm:t>
        <a:bodyPr/>
        <a:lstStyle/>
        <a:p>
          <a:endParaRPr lang="en-US"/>
        </a:p>
      </dgm:t>
    </dgm:pt>
    <dgm:pt modelId="{BAFFF32E-7F6F-4221-B71D-5E0A897821DF}">
      <dgm:prSet phldrT="[Text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sz="2400" b="1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/>
        </a:p>
      </dgm:t>
    </dgm:pt>
    <dgm:pt modelId="{23248F9B-A8B9-4D90-95B3-3EBFD13D888F}" type="parTrans" cxnId="{062B0919-789E-4516-9BFD-FEE661EBE093}">
      <dgm:prSet/>
      <dgm:spPr/>
      <dgm:t>
        <a:bodyPr/>
        <a:lstStyle/>
        <a:p>
          <a:endParaRPr lang="en-US"/>
        </a:p>
      </dgm:t>
    </dgm:pt>
    <dgm:pt modelId="{E59557B2-597C-4779-B3D1-7018A0E02D27}" type="sibTrans" cxnId="{062B0919-789E-4516-9BFD-FEE661EBE093}">
      <dgm:prSet/>
      <dgm:spPr/>
      <dgm:t>
        <a:bodyPr/>
        <a:lstStyle/>
        <a:p>
          <a:endParaRPr lang="en-US"/>
        </a:p>
      </dgm:t>
    </dgm:pt>
    <dgm:pt modelId="{2C1344E8-9BAF-441E-BC88-7FB29510D014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159DB71-E2DE-4B4C-8F69-DF463206E96D}" type="parTrans" cxnId="{3487C911-5E79-4C92-8DC7-229B791C0794}">
      <dgm:prSet/>
      <dgm:spPr/>
      <dgm:t>
        <a:bodyPr/>
        <a:lstStyle/>
        <a:p>
          <a:endParaRPr lang="en-US"/>
        </a:p>
      </dgm:t>
    </dgm:pt>
    <dgm:pt modelId="{E87FD1B6-6D0B-4054-BC7C-8A175507DF75}" type="sibTrans" cxnId="{3487C911-5E79-4C92-8DC7-229B791C0794}">
      <dgm:prSet/>
      <dgm:spPr/>
      <dgm:t>
        <a:bodyPr/>
        <a:lstStyle/>
        <a:p>
          <a:endParaRPr lang="en-US"/>
        </a:p>
      </dgm:t>
    </dgm:pt>
    <dgm:pt modelId="{BFD666D0-5883-4E17-896F-F5EE3D13E3F0}" type="pres">
      <dgm:prSet presAssocID="{2C2B999A-60D5-4000-96DD-01C8B419AD2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5FC855-0E9F-4872-AC37-874469E9AAA0}" type="pres">
      <dgm:prSet presAssocID="{82C397DF-4E18-4EC2-BE40-2DFF332BC08C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683C19EF-03C2-4B9E-A592-15D60D08BD37}" type="pres">
      <dgm:prSet presAssocID="{82C397DF-4E18-4EC2-BE40-2DFF332BC08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0498428-24CB-4869-8B5B-25E055673CF8}" type="pres">
      <dgm:prSet presAssocID="{82C397DF-4E18-4EC2-BE40-2DFF332BC08C}" presName="parentText" presStyleLbl="node1" presStyleIdx="0" presStyleCnt="2" custScaleX="49122" custScaleY="711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96FB6-A0A3-4681-9048-EEB879A83E98}" type="pres">
      <dgm:prSet presAssocID="{82C397DF-4E18-4EC2-BE40-2DFF332BC08C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29DADB92-40CD-4F78-AD91-19BBB0F0B5E9}" type="pres">
      <dgm:prSet presAssocID="{82C397DF-4E18-4EC2-BE40-2DFF332BC08C}" presName="childText" presStyleLbl="conFgAcc1" presStyleIdx="0" presStyleCnt="2" custScaleY="55423" custLinFactNeighborY="387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4F486-F9A5-40E7-A78A-D9C0960463ED}" type="pres">
      <dgm:prSet presAssocID="{EABE0E2E-0ADF-4FF3-A748-7CBAEAF0A0B2}" presName="spaceBetweenRectangle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4ECFE207-DC36-4043-916C-4E94C8CD2057}" type="pres">
      <dgm:prSet presAssocID="{BAFFF32E-7F6F-4221-B71D-5E0A897821DF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13791D30-83F3-4B79-9222-18EFD8326454}" type="pres">
      <dgm:prSet presAssocID="{BAFFF32E-7F6F-4221-B71D-5E0A897821D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13E9037-5C8D-447C-B3B5-818636863945}" type="pres">
      <dgm:prSet presAssocID="{BAFFF32E-7F6F-4221-B71D-5E0A897821DF}" presName="parentText" presStyleLbl="node1" presStyleIdx="1" presStyleCnt="2" custScaleX="50038" custScaleY="68253" custLinFactNeighborY="-35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E9B12-3D1F-4237-98B1-68F06C0E9870}" type="pres">
      <dgm:prSet presAssocID="{BAFFF32E-7F6F-4221-B71D-5E0A897821DF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001C56B5-B6C2-448D-8957-354A7727D2D1}" type="pres">
      <dgm:prSet presAssocID="{BAFFF32E-7F6F-4221-B71D-5E0A897821DF}" presName="childText" presStyleLbl="conFgAcc1" presStyleIdx="1" presStyleCnt="2" custScaleY="59776" custLinFactNeighborY="-33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69D38-DE54-4C3A-A2B9-E4A50C5B596F}" type="presOf" srcId="{BAFFF32E-7F6F-4221-B71D-5E0A897821DF}" destId="{13791D30-83F3-4B79-9222-18EFD8326454}" srcOrd="0" destOrd="0" presId="urn:microsoft.com/office/officeart/2005/8/layout/list1"/>
    <dgm:cxn modelId="{062B0919-789E-4516-9BFD-FEE661EBE093}" srcId="{2C2B999A-60D5-4000-96DD-01C8B419AD28}" destId="{BAFFF32E-7F6F-4221-B71D-5E0A897821DF}" srcOrd="1" destOrd="0" parTransId="{23248F9B-A8B9-4D90-95B3-3EBFD13D888F}" sibTransId="{E59557B2-597C-4779-B3D1-7018A0E02D27}"/>
    <dgm:cxn modelId="{AF01A3B8-F618-419F-8AEA-62FC857AE6B4}" type="presOf" srcId="{0501A419-8BE3-4BDE-B17D-316D84228363}" destId="{29DADB92-40CD-4F78-AD91-19BBB0F0B5E9}" srcOrd="0" destOrd="0" presId="urn:microsoft.com/office/officeart/2005/8/layout/list1"/>
    <dgm:cxn modelId="{02912734-9929-403F-8DC4-FF1D564E65AC}" type="presOf" srcId="{82C397DF-4E18-4EC2-BE40-2DFF332BC08C}" destId="{683C19EF-03C2-4B9E-A592-15D60D08BD37}" srcOrd="0" destOrd="0" presId="urn:microsoft.com/office/officeart/2005/8/layout/list1"/>
    <dgm:cxn modelId="{E6AD0215-16AD-4280-9446-E4DFBCBA62FE}" srcId="{2C2B999A-60D5-4000-96DD-01C8B419AD28}" destId="{82C397DF-4E18-4EC2-BE40-2DFF332BC08C}" srcOrd="0" destOrd="0" parTransId="{8FA6D563-5344-4108-AC3F-A5D00BEA3150}" sibTransId="{EABE0E2E-0ADF-4FF3-A748-7CBAEAF0A0B2}"/>
    <dgm:cxn modelId="{DA5229F1-83FF-4629-A6B8-DF94AEEE6F76}" type="presOf" srcId="{2C2B999A-60D5-4000-96DD-01C8B419AD28}" destId="{BFD666D0-5883-4E17-896F-F5EE3D13E3F0}" srcOrd="0" destOrd="0" presId="urn:microsoft.com/office/officeart/2005/8/layout/list1"/>
    <dgm:cxn modelId="{91DD53AF-EC7D-4084-A8C3-E51ED968C269}" srcId="{82C397DF-4E18-4EC2-BE40-2DFF332BC08C}" destId="{0501A419-8BE3-4BDE-B17D-316D84228363}" srcOrd="0" destOrd="0" parTransId="{FC83D8DF-53FB-4C13-8DBE-0A446F9AE2AF}" sibTransId="{C48CC81D-988E-4A89-98F6-2C21AA652154}"/>
    <dgm:cxn modelId="{1226DB22-372E-4611-8AAD-4D2EDEC9546E}" type="presOf" srcId="{82C397DF-4E18-4EC2-BE40-2DFF332BC08C}" destId="{B0498428-24CB-4869-8B5B-25E055673CF8}" srcOrd="1" destOrd="0" presId="urn:microsoft.com/office/officeart/2005/8/layout/list1"/>
    <dgm:cxn modelId="{A7AA4E4D-8A9C-45E4-94CD-DAD35FE61E2E}" type="presOf" srcId="{BAFFF32E-7F6F-4221-B71D-5E0A897821DF}" destId="{713E9037-5C8D-447C-B3B5-818636863945}" srcOrd="1" destOrd="0" presId="urn:microsoft.com/office/officeart/2005/8/layout/list1"/>
    <dgm:cxn modelId="{8124E2B0-065C-45CF-A7DA-AC61E025965F}" type="presOf" srcId="{2C1344E8-9BAF-441E-BC88-7FB29510D014}" destId="{001C56B5-B6C2-448D-8957-354A7727D2D1}" srcOrd="0" destOrd="0" presId="urn:microsoft.com/office/officeart/2005/8/layout/list1"/>
    <dgm:cxn modelId="{3487C911-5E79-4C92-8DC7-229B791C0794}" srcId="{BAFFF32E-7F6F-4221-B71D-5E0A897821DF}" destId="{2C1344E8-9BAF-441E-BC88-7FB29510D014}" srcOrd="0" destOrd="0" parTransId="{3159DB71-E2DE-4B4C-8F69-DF463206E96D}" sibTransId="{E87FD1B6-6D0B-4054-BC7C-8A175507DF75}"/>
    <dgm:cxn modelId="{6D96EBB5-95E3-41EE-9290-C71BECC5610D}" type="presParOf" srcId="{BFD666D0-5883-4E17-896F-F5EE3D13E3F0}" destId="{955FC855-0E9F-4872-AC37-874469E9AAA0}" srcOrd="0" destOrd="0" presId="urn:microsoft.com/office/officeart/2005/8/layout/list1"/>
    <dgm:cxn modelId="{7A7330D7-86FA-4197-BF5F-6557880C4E3D}" type="presParOf" srcId="{955FC855-0E9F-4872-AC37-874469E9AAA0}" destId="{683C19EF-03C2-4B9E-A592-15D60D08BD37}" srcOrd="0" destOrd="0" presId="urn:microsoft.com/office/officeart/2005/8/layout/list1"/>
    <dgm:cxn modelId="{3A73FE9B-3430-4A49-9FF0-43B60F5A7FA3}" type="presParOf" srcId="{955FC855-0E9F-4872-AC37-874469E9AAA0}" destId="{B0498428-24CB-4869-8B5B-25E055673CF8}" srcOrd="1" destOrd="0" presId="urn:microsoft.com/office/officeart/2005/8/layout/list1"/>
    <dgm:cxn modelId="{EADFEF1B-2C1B-4EDC-A356-7DD091D7088D}" type="presParOf" srcId="{BFD666D0-5883-4E17-896F-F5EE3D13E3F0}" destId="{61C96FB6-A0A3-4681-9048-EEB879A83E98}" srcOrd="1" destOrd="0" presId="urn:microsoft.com/office/officeart/2005/8/layout/list1"/>
    <dgm:cxn modelId="{40D2C2E0-F7A8-40A7-A611-655449A9392A}" type="presParOf" srcId="{BFD666D0-5883-4E17-896F-F5EE3D13E3F0}" destId="{29DADB92-40CD-4F78-AD91-19BBB0F0B5E9}" srcOrd="2" destOrd="0" presId="urn:microsoft.com/office/officeart/2005/8/layout/list1"/>
    <dgm:cxn modelId="{0229C360-5CC0-4878-9C1C-A068FA793777}" type="presParOf" srcId="{BFD666D0-5883-4E17-896F-F5EE3D13E3F0}" destId="{5004F486-F9A5-40E7-A78A-D9C0960463ED}" srcOrd="3" destOrd="0" presId="urn:microsoft.com/office/officeart/2005/8/layout/list1"/>
    <dgm:cxn modelId="{160CDC9E-8A55-45A2-9138-2A38A1A0BA76}" type="presParOf" srcId="{BFD666D0-5883-4E17-896F-F5EE3D13E3F0}" destId="{4ECFE207-DC36-4043-916C-4E94C8CD2057}" srcOrd="4" destOrd="0" presId="urn:microsoft.com/office/officeart/2005/8/layout/list1"/>
    <dgm:cxn modelId="{49735E1B-32DB-4005-A42F-A20A305C2324}" type="presParOf" srcId="{4ECFE207-DC36-4043-916C-4E94C8CD2057}" destId="{13791D30-83F3-4B79-9222-18EFD8326454}" srcOrd="0" destOrd="0" presId="urn:microsoft.com/office/officeart/2005/8/layout/list1"/>
    <dgm:cxn modelId="{AF8C9746-5757-46DB-B94C-1EDFC18206C9}" type="presParOf" srcId="{4ECFE207-DC36-4043-916C-4E94C8CD2057}" destId="{713E9037-5C8D-447C-B3B5-818636863945}" srcOrd="1" destOrd="0" presId="urn:microsoft.com/office/officeart/2005/8/layout/list1"/>
    <dgm:cxn modelId="{B5DAD2EC-4713-4D0B-88DE-63C6A6480351}" type="presParOf" srcId="{BFD666D0-5883-4E17-896F-F5EE3D13E3F0}" destId="{130E9B12-3D1F-4237-98B1-68F06C0E9870}" srcOrd="5" destOrd="0" presId="urn:microsoft.com/office/officeart/2005/8/layout/list1"/>
    <dgm:cxn modelId="{CF574AE8-3A73-4D27-B78E-BC6DDD03792F}" type="presParOf" srcId="{BFD666D0-5883-4E17-896F-F5EE3D13E3F0}" destId="{001C56B5-B6C2-448D-8957-354A7727D2D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DB92-40CD-4F78-AD91-19BBB0F0B5E9}">
      <dsp:nvSpPr>
        <dsp:cNvPr id="0" name=""/>
        <dsp:cNvSpPr/>
      </dsp:nvSpPr>
      <dsp:spPr>
        <a:xfrm>
          <a:off x="0" y="348135"/>
          <a:ext cx="5181598" cy="193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99872" rIns="402150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 sz="24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348135"/>
        <a:ext cx="5181598" cy="1937865"/>
      </dsp:txXfrm>
    </dsp:sp>
    <dsp:sp modelId="{B0498428-24CB-4869-8B5B-25E055673CF8}">
      <dsp:nvSpPr>
        <dsp:cNvPr id="0" name=""/>
        <dsp:cNvSpPr/>
      </dsp:nvSpPr>
      <dsp:spPr>
        <a:xfrm>
          <a:off x="259079" y="39754"/>
          <a:ext cx="1781713" cy="7770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Thuận lợi</a:t>
          </a:r>
          <a:endParaRPr lang="en-US" sz="2400" kern="1200"/>
        </a:p>
      </dsp:txBody>
      <dsp:txXfrm>
        <a:off x="297014" y="77689"/>
        <a:ext cx="1705843" cy="701225"/>
      </dsp:txXfrm>
    </dsp:sp>
    <dsp:sp modelId="{001C56B5-B6C2-448D-8957-354A7727D2D1}">
      <dsp:nvSpPr>
        <dsp:cNvPr id="0" name=""/>
        <dsp:cNvSpPr/>
      </dsp:nvSpPr>
      <dsp:spPr>
        <a:xfrm>
          <a:off x="0" y="2422119"/>
          <a:ext cx="5181598" cy="1811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99872" rIns="402150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 sz="24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422119"/>
        <a:ext cx="5181598" cy="1811392"/>
      </dsp:txXfrm>
    </dsp:sp>
    <dsp:sp modelId="{713E9037-5C8D-447C-B3B5-818636863945}">
      <dsp:nvSpPr>
        <dsp:cNvPr id="0" name=""/>
        <dsp:cNvSpPr/>
      </dsp:nvSpPr>
      <dsp:spPr>
        <a:xfrm>
          <a:off x="259079" y="2026111"/>
          <a:ext cx="1814937" cy="745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 kern="1200"/>
        </a:p>
      </dsp:txBody>
      <dsp:txXfrm>
        <a:off x="295471" y="2062503"/>
        <a:ext cx="1742153" cy="67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0F14708-2F3B-4C3B-9DA5-5B8E7C25B7A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microsoft.com/office/2017/06/relationships/model3d" Target="../media/model3d1.glb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3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8.gi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40.png"/><Relationship Id="rId4" Type="http://schemas.openxmlformats.org/officeDocument/2006/relationships/image" Target="../media/image38.gi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microsoft.com/office/2017/06/relationships/model3d" Target="../media/model3d1.glb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3.gif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microsoft.com/office/2017/06/relationships/model3d" Target="../media/model3d1.glb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88C11BAB-6C25-4C31-BF2B-69EE3C124FE0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52582" y="-2206"/>
            <a:ext cx="12275391" cy="2620900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BÀI 1: </a:t>
            </a: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VIỆT NAM </a:t>
            </a:r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/>
            </a:r>
            <a:b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</a:b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 ĐẤT NƯỚC CHÚNG TA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862218" y="491787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476999" y="457200"/>
            <a:ext cx="6271919" cy="6404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709818" y="567987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629399" y="5334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39F05D0F-8186-4870-A4C5-FDBF6372514E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98386" y="4034592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524C899-1B71-487D-BC82-D4AA76C0809A}"/>
              </a:ext>
            </a:extLst>
          </p:cNvPr>
          <p:cNvSpPr/>
          <p:nvPr/>
        </p:nvSpPr>
        <p:spPr>
          <a:xfrm rot="5400000">
            <a:off x="-1927988" y="-578136"/>
            <a:ext cx="3980779" cy="421221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51641F-0506-4907-9917-47715C12EC67}"/>
              </a:ext>
            </a:extLst>
          </p:cNvPr>
          <p:cNvSpPr/>
          <p:nvPr/>
        </p:nvSpPr>
        <p:spPr>
          <a:xfrm rot="5400000">
            <a:off x="-1747436" y="-367035"/>
            <a:ext cx="3581775" cy="3790016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8E34B-7C67-4089-AC11-2F51F192EE73}"/>
              </a:ext>
            </a:extLst>
          </p:cNvPr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350C0D-20FB-4694-9245-11FB56523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/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B4F6AD-D5F6-475D-91F1-9A3F069C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/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75D36-3E07-4063-B058-054F32F02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/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7AA89-5253-43A5-9878-67222982CC2E}"/>
              </a:ext>
            </a:extLst>
          </p:cNvPr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C3FE4-7BB7-4771-8ACB-8D65C774597F}"/>
              </a:ext>
            </a:extLst>
          </p:cNvPr>
          <p:cNvSpPr txBox="1"/>
          <p:nvPr/>
        </p:nvSpPr>
        <p:spPr>
          <a:xfrm>
            <a:off x="19972" y="483531"/>
            <a:ext cx="2337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9037-AD56-42B4-98A7-5867BEE44E80}"/>
              </a:ext>
            </a:extLst>
          </p:cNvPr>
          <p:cNvSpPr txBox="1"/>
          <p:nvPr/>
        </p:nvSpPr>
        <p:spPr>
          <a:xfrm>
            <a:off x="148603" y="3589446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  <p:sp>
        <p:nvSpPr>
          <p:cNvPr id="32" name="Graphic 49" descr="A palm leaf">
            <a:extLst>
              <a:ext uri="{FF2B5EF4-FFF2-40B4-BE49-F238E27FC236}">
                <a16:creationId xmlns:a16="http://schemas.microsoft.com/office/drawing/2014/main" id="{934C3500-D706-4851-AD30-CCB3D8D9EEFD}"/>
              </a:ext>
            </a:extLst>
          </p:cNvPr>
          <p:cNvSpPr/>
          <p:nvPr/>
        </p:nvSpPr>
        <p:spPr>
          <a:xfrm rot="16200000">
            <a:off x="-7040013" y="-559575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51" descr="A birch leaf">
            <a:extLst>
              <a:ext uri="{FF2B5EF4-FFF2-40B4-BE49-F238E27FC236}">
                <a16:creationId xmlns:a16="http://schemas.microsoft.com/office/drawing/2014/main" id="{2801A6EC-1E63-477D-BE72-9972EC7840BB}"/>
              </a:ext>
            </a:extLst>
          </p:cNvPr>
          <p:cNvSpPr/>
          <p:nvPr/>
        </p:nvSpPr>
        <p:spPr>
          <a:xfrm rot="16200000">
            <a:off x="-6657922" y="-271407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13BD7B-32F5-403B-9CA2-3E0E336B9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loud 55">
            <a:extLst>
              <a:ext uri="{FF2B5EF4-FFF2-40B4-BE49-F238E27FC236}">
                <a16:creationId xmlns:a16="http://schemas.microsoft.com/office/drawing/2014/main" id="{2D41BC81-0BE4-4904-9356-F2D188990353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raphic 49" descr="A palm leaf">
            <a:extLst>
              <a:ext uri="{FF2B5EF4-FFF2-40B4-BE49-F238E27FC236}">
                <a16:creationId xmlns:a16="http://schemas.microsoft.com/office/drawing/2014/main" id="{ABF2455D-211A-463F-91C1-EDC4DF9628E4}"/>
              </a:ext>
            </a:extLst>
          </p:cNvPr>
          <p:cNvSpPr/>
          <p:nvPr/>
        </p:nvSpPr>
        <p:spPr>
          <a:xfrm>
            <a:off x="-2338666" y="-708868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51" descr="A birch leaf">
            <a:extLst>
              <a:ext uri="{FF2B5EF4-FFF2-40B4-BE49-F238E27FC236}">
                <a16:creationId xmlns:a16="http://schemas.microsoft.com/office/drawing/2014/main" id="{9217F50E-0474-4CFE-992A-83989661A2C8}"/>
              </a:ext>
            </a:extLst>
          </p:cNvPr>
          <p:cNvSpPr/>
          <p:nvPr/>
        </p:nvSpPr>
        <p:spPr>
          <a:xfrm>
            <a:off x="-1956575" y="-420700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25400" y="987145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29" y="-983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97B0-E2D3-4C23-B63A-269879625C08}"/>
              </a:ext>
            </a:extLst>
          </p:cNvPr>
          <p:cNvSpPr txBox="1"/>
          <p:nvPr/>
        </p:nvSpPr>
        <p:spPr>
          <a:xfrm>
            <a:off x="6158939" y="22527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8FD68-FFC8-4982-B026-C75698599522}"/>
              </a:ext>
            </a:extLst>
          </p:cNvPr>
          <p:cNvSpPr txBox="1"/>
          <p:nvPr/>
        </p:nvSpPr>
        <p:spPr>
          <a:xfrm>
            <a:off x="5041335" y="34880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317CA-9C70-4E25-827C-706066727ED4}"/>
              </a:ext>
            </a:extLst>
          </p:cNvPr>
          <p:cNvSpPr txBox="1"/>
          <p:nvPr/>
        </p:nvSpPr>
        <p:spPr>
          <a:xfrm>
            <a:off x="3404540" y="2818257"/>
            <a:ext cx="16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9D00E-686F-44B0-8C68-85CC63E88437}"/>
              </a:ext>
            </a:extLst>
          </p:cNvPr>
          <p:cNvGrpSpPr/>
          <p:nvPr/>
        </p:nvGrpSpPr>
        <p:grpSpPr>
          <a:xfrm>
            <a:off x="4033556" y="713326"/>
            <a:ext cx="3811699" cy="3078790"/>
            <a:chOff x="1828801" y="1752599"/>
            <a:chExt cx="4159952" cy="3307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518749-C717-4727-84CF-1E1BDE641E8C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56E217B-C056-4447-9EF6-893DCD2DB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5C3250-2042-4911-ABEA-08E2D6FAA85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B1FE67-61E2-450E-A552-11FBF09DC27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201ADD5-EA68-4019-823D-43BB784E37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D920D-F6FE-4C32-A4A0-3771A379D774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7E9360-72E6-49EA-B059-B3DFB495A4AF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D7D264-97C6-45E6-8F7B-FCD720C366DB}"/>
                </a:ext>
              </a:extLst>
            </p:cNvPr>
            <p:cNvSpPr txBox="1"/>
            <p:nvPr/>
          </p:nvSpPr>
          <p:spPr>
            <a:xfrm>
              <a:off x="2140701" y="4364614"/>
              <a:ext cx="1524269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B742BA-65EE-4855-8369-85F52A7EB4A2}"/>
                </a:ext>
              </a:extLst>
            </p:cNvPr>
            <p:cNvSpPr txBox="1"/>
            <p:nvPr/>
          </p:nvSpPr>
          <p:spPr>
            <a:xfrm>
              <a:off x="4239260" y="2168116"/>
              <a:ext cx="1704325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1BCE52-2A11-484F-9869-D1F755BC0044}"/>
                </a:ext>
              </a:extLst>
            </p:cNvPr>
            <p:cNvSpPr txBox="1"/>
            <p:nvPr/>
          </p:nvSpPr>
          <p:spPr>
            <a:xfrm>
              <a:off x="2172508" y="2168116"/>
              <a:ext cx="1447293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A1F2-BFF0-4FD5-9B32-607B739967D5}"/>
                </a:ext>
              </a:extLst>
            </p:cNvPr>
            <p:cNvSpPr txBox="1"/>
            <p:nvPr/>
          </p:nvSpPr>
          <p:spPr>
            <a:xfrm>
              <a:off x="4207452" y="4347575"/>
              <a:ext cx="1781301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6D0509-058D-4AA6-AB3E-4D6A80ED8D2C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5C147-418C-4AB6-A056-51F58598751E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60" name="Hexagon 59">
            <a:extLst>
              <a:ext uri="{FF2B5EF4-FFF2-40B4-BE49-F238E27FC236}">
                <a16:creationId xmlns:a16="http://schemas.microsoft.com/office/drawing/2014/main" id="{1D969301-7C6B-4F1C-8594-835E4B430F3C}"/>
              </a:ext>
            </a:extLst>
          </p:cNvPr>
          <p:cNvSpPr/>
          <p:nvPr/>
        </p:nvSpPr>
        <p:spPr>
          <a:xfrm rot="21233025">
            <a:off x="-5284970" y="661635"/>
            <a:ext cx="3476166" cy="248813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5FC98444-05C9-4BDF-85A7-4821C00ABE51}"/>
              </a:ext>
            </a:extLst>
          </p:cNvPr>
          <p:cNvSpPr/>
          <p:nvPr/>
        </p:nvSpPr>
        <p:spPr>
          <a:xfrm rot="21233025">
            <a:off x="-5049927" y="791071"/>
            <a:ext cx="3127741" cy="223874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21F49B-0C33-4F6C-A6CD-9FBBB86D3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79549" y="5615574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8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49" descr="A palm leaf">
            <a:extLst>
              <a:ext uri="{FF2B5EF4-FFF2-40B4-BE49-F238E27FC236}">
                <a16:creationId xmlns:a16="http://schemas.microsoft.com/office/drawing/2014/main" id="{D6CD10A3-A5DB-4131-AA35-8B67B5B91A00}"/>
              </a:ext>
            </a:extLst>
          </p:cNvPr>
          <p:cNvSpPr/>
          <p:nvPr/>
        </p:nvSpPr>
        <p:spPr>
          <a:xfrm>
            <a:off x="-2679435" y="-1153450"/>
            <a:ext cx="5363761" cy="7293548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51" descr="A birch leaf">
            <a:extLst>
              <a:ext uri="{FF2B5EF4-FFF2-40B4-BE49-F238E27FC236}">
                <a16:creationId xmlns:a16="http://schemas.microsoft.com/office/drawing/2014/main" id="{FF4477B0-4E3F-458E-81E4-780951E273F3}"/>
              </a:ext>
            </a:extLst>
          </p:cNvPr>
          <p:cNvSpPr/>
          <p:nvPr/>
        </p:nvSpPr>
        <p:spPr>
          <a:xfrm>
            <a:off x="-2244373" y="-825332"/>
            <a:ext cx="4519906" cy="612561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3241234" y="1026614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51760" y="76200"/>
            <a:ext cx="175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0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FFF00B1-43C3-4787-B6E9-7F629F3FB011}"/>
              </a:ext>
            </a:extLst>
          </p:cNvPr>
          <p:cNvSpPr/>
          <p:nvPr/>
        </p:nvSpPr>
        <p:spPr>
          <a:xfrm>
            <a:off x="5501558" y="1163354"/>
            <a:ext cx="1143000" cy="57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7A6A-7435-46A5-BAF7-1E680A3D3574}"/>
              </a:ext>
            </a:extLst>
          </p:cNvPr>
          <p:cNvSpPr/>
          <p:nvPr/>
        </p:nvSpPr>
        <p:spPr>
          <a:xfrm>
            <a:off x="5238327" y="3344809"/>
            <a:ext cx="834731" cy="416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269612-F909-4FBF-B68F-BCF27193B3F2}"/>
              </a:ext>
            </a:extLst>
          </p:cNvPr>
          <p:cNvSpPr/>
          <p:nvPr/>
        </p:nvSpPr>
        <p:spPr>
          <a:xfrm rot="20207150">
            <a:off x="6091971" y="1927396"/>
            <a:ext cx="1091651" cy="54470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A61FC-CD8A-4485-BEF8-81AFFDBA4F35}"/>
              </a:ext>
            </a:extLst>
          </p:cNvPr>
          <p:cNvSpPr/>
          <p:nvPr/>
        </p:nvSpPr>
        <p:spPr>
          <a:xfrm>
            <a:off x="4575468" y="3054684"/>
            <a:ext cx="834732" cy="416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FCB46-7E50-4EAA-83D7-CF80DD59F4CD}"/>
              </a:ext>
            </a:extLst>
          </p:cNvPr>
          <p:cNvSpPr/>
          <p:nvPr/>
        </p:nvSpPr>
        <p:spPr>
          <a:xfrm rot="19789264">
            <a:off x="6244323" y="2942114"/>
            <a:ext cx="1426059" cy="79037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E56FC-4397-4712-96E2-04C955D95D2D}"/>
              </a:ext>
            </a:extLst>
          </p:cNvPr>
          <p:cNvSpPr txBox="1"/>
          <p:nvPr/>
        </p:nvSpPr>
        <p:spPr>
          <a:xfrm>
            <a:off x="9664" y="2493324"/>
            <a:ext cx="2044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Lãnh thổ  Việt Nam bao gồm những phần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97E51-E7A8-4BD2-8179-D5377B91253D}"/>
              </a:ext>
            </a:extLst>
          </p:cNvPr>
          <p:cNvSpPr txBox="1"/>
          <p:nvPr/>
        </p:nvSpPr>
        <p:spPr>
          <a:xfrm>
            <a:off x="151760" y="4711336"/>
            <a:ext cx="4343400" cy="1979533"/>
          </a:xfrm>
          <a:prstGeom prst="snip1Rect">
            <a:avLst>
              <a:gd name="adj" fmla="val 4218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Đất nước ta vừa có đất liền, vừa có biển, đảo và quần đảo.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09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40B0E8-5712-4E9A-9078-2ABE8F43D1E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18E392-7FF6-41AA-AC37-2531A3897B8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D005A-60E6-4429-983E-E9C3875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3B4234-1E78-4015-8B71-6C299776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7FDB05-7FDD-4FE6-B314-2DD04ED0DF7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C3A43-DA57-4526-8C54-C3E640A5E3F1}"/>
              </a:ext>
            </a:extLst>
          </p:cNvPr>
          <p:cNvSpPr/>
          <p:nvPr/>
        </p:nvSpPr>
        <p:spPr>
          <a:xfrm>
            <a:off x="75564" y="381000"/>
            <a:ext cx="11964036" cy="620591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0"/>
          <a:stretch/>
        </p:blipFill>
        <p:spPr>
          <a:xfrm>
            <a:off x="1" y="1"/>
            <a:ext cx="7010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0" y="65140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C318-BECB-49CD-9E9D-B64CDFE14343}"/>
              </a:ext>
            </a:extLst>
          </p:cNvPr>
          <p:cNvSpPr txBox="1"/>
          <p:nvPr/>
        </p:nvSpPr>
        <p:spPr>
          <a:xfrm>
            <a:off x="7015811" y="259140"/>
            <a:ext cx="50237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nước ta như vậy thì có những thuận lợi và khó khăn gì?</a:t>
            </a:r>
            <a:endParaRPr 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8F76B2-7802-4ABB-8B51-976DDE820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534889"/>
              </p:ext>
            </p:extLst>
          </p:nvPr>
        </p:nvGraphicFramePr>
        <p:xfrm>
          <a:off x="7041211" y="1828800"/>
          <a:ext cx="5181598" cy="445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15CBB5-0697-43CE-B149-F74F80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7035800" y="5445925"/>
            <a:ext cx="1100950" cy="1450025"/>
          </a:xfrm>
          <a:prstGeom prst="rect">
            <a:avLst/>
          </a:prstGeom>
        </p:spPr>
      </p:pic>
      <p:pic>
        <p:nvPicPr>
          <p:cNvPr id="18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FBC8AF0A-8E7B-4638-94E4-EF9CD00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7285" y="5274055"/>
            <a:ext cx="1140367" cy="15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6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AEE2A-6007-41FB-AD3B-24D7F4CBA9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CBCFF01-2449-4EEC-A11D-12CD44B3B390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C94B552-1B76-4D90-81BF-CDD2A8485E10}"/>
              </a:ext>
            </a:extLst>
          </p:cNvPr>
          <p:cNvSpPr/>
          <p:nvPr/>
        </p:nvSpPr>
        <p:spPr>
          <a:xfrm rot="13953823">
            <a:off x="-1050193" y="-79721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97C4F12-2C4F-4465-A596-95086370FD2E}"/>
              </a:ext>
            </a:extLst>
          </p:cNvPr>
          <p:cNvSpPr/>
          <p:nvPr/>
        </p:nvSpPr>
        <p:spPr>
          <a:xfrm>
            <a:off x="10713181" y="-953606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1760B-2D84-40C9-B57F-BA120DD9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01" y="-484829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69F91A-0D12-4BBA-BEE9-4F569B0C506B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D71161FF-5336-4528-8635-CDCDD4C3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2459504"/>
            <a:ext cx="6324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VÀ  DIỆN TÍCH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3B96-CD58-4822-88A2-2FCD659E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F99D-8A43-49FE-8581-52E5B54E15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D53EB0-8EA0-4468-9C95-688E995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03D64-9ED0-4764-815B-CCFB461855C5}"/>
              </a:ext>
            </a:extLst>
          </p:cNvPr>
          <p:cNvSpPr/>
          <p:nvPr/>
        </p:nvSpPr>
        <p:spPr>
          <a:xfrm>
            <a:off x="39178" y="-3859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81589-BA1F-4B29-B2D4-1C9DD5456598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3A66ACB-64B9-453F-81D4-3A8AD067452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37461">
            <a:off x="8150298" y="927877"/>
            <a:ext cx="3733895" cy="2902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B09F9-CE21-4EC7-9092-2A4CF94A4985}"/>
              </a:ext>
            </a:extLst>
          </p:cNvPr>
          <p:cNvSpPr txBox="1"/>
          <p:nvPr/>
        </p:nvSpPr>
        <p:spPr>
          <a:xfrm>
            <a:off x="5066232" y="552377"/>
            <a:ext cx="2874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nước ta có đặc điểm gì?</a:t>
            </a:r>
            <a:endParaRPr lang="en-US" altLang="en-US" sz="360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265249">
            <a:off x="4567695" y="319501"/>
            <a:ext cx="3642006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611949" y="30407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21920" y="3303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02D55-F8CA-46AB-83C4-620E1C70979E}"/>
              </a:ext>
            </a:extLst>
          </p:cNvPr>
          <p:cNvSpPr txBox="1"/>
          <p:nvPr/>
        </p:nvSpPr>
        <p:spPr>
          <a:xfrm>
            <a:off x="8407949" y="1598474"/>
            <a:ext cx="317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giống hình chữ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D9A5BC51-C73F-41EE-8631-BF3316FDDC90}"/>
              </a:ext>
            </a:extLst>
          </p:cNvPr>
          <p:cNvSpPr/>
          <p:nvPr/>
        </p:nvSpPr>
        <p:spPr>
          <a:xfrm rot="1156334">
            <a:off x="10248900" y="-1079621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230A2F-33BA-4845-A86E-948210B3B3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1076" y="3271266"/>
            <a:ext cx="2794637" cy="3680725"/>
          </a:xfrm>
          <a:prstGeom prst="rect">
            <a:avLst/>
          </a:prstGeom>
        </p:spPr>
      </p:pic>
      <p:pic>
        <p:nvPicPr>
          <p:cNvPr id="1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A336B2E3-E323-4F46-836B-D2CF28F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1802" y="3419705"/>
            <a:ext cx="2496471" cy="34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ADADA-0F7C-4267-A56A-A5799478B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A1E662-DCFB-42FE-AF6F-9CFB026C2D76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C2683E-9C3D-4F0F-ADBB-DE2CA82D33F9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CA13FD-F792-42F0-869B-E1F58DE1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671967-8A24-44E1-B043-643F0A68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8050CE-A323-4D11-A57D-0C13553B7F4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1F4F9-FA6C-44BA-9636-6EE4FCB84AE5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037461">
            <a:off x="8153584" y="681122"/>
            <a:ext cx="3725483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01972">
            <a:off x="4493925" y="307707"/>
            <a:ext cx="3725583" cy="2944088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66922" y="838200"/>
            <a:ext cx="2824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 nước ta dài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>
            <a:off x="8314548" y="1260300"/>
            <a:ext cx="3343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Nam, phần đất liền nước ta dài </a:t>
            </a:r>
            <a:r>
              <a:rPr lang="en-US" alt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1F4E369C-1663-46F3-9DA4-6816A625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B52B7A50-76CC-4550-93AB-14FED166A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FAC0487-F0D8-40FC-97C4-A1C4D96C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7473DEBB-CED1-44F4-8441-82D5C92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23" y="285492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98B1D2EE-C08C-464E-8F78-4DAEE27F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CB680515-E4D9-451A-83E0-25BB87BDE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A5A5A8-B0BA-4DA0-9224-C0B77EFF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04159" y="3318673"/>
            <a:ext cx="2667900" cy="3513804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00683C7-20F2-4EB4-B6B4-692D344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774" y="32235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516CBADC-F5FF-4564-8221-DBA9018DBD88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4E7FB5-3F24-4A7D-A8C2-24929D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9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7781" y="25109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067363">
            <a:off x="8151695" y="727816"/>
            <a:ext cx="3802666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737369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087384" y="1023391"/>
            <a:ext cx="2824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hẹp nhất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394439" y="1543637"/>
            <a:ext cx="319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hẹp nhất chưa đầy </a:t>
            </a: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BF2CD111-75D3-448F-8E03-942D71CD3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63EF69CB-276A-4C6E-A10A-8FFF16EDE45B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246417" y="294906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923769D-8855-474F-8EE6-97ACE881E938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7D44829-45B7-47DA-A45B-2A54F757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DDC76971-FDF0-4F38-AEFA-74862FB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A5D8B8C6-2B17-4B49-B57B-6C67E4155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1">
            <a:extLst>
              <a:ext uri="{FF2B5EF4-FFF2-40B4-BE49-F238E27FC236}">
                <a16:creationId xmlns:a16="http://schemas.microsoft.com/office/drawing/2014/main" id="{8707F68D-BB91-4E6B-9D54-4594B7BFD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FEF133AB-958A-44C6-AF29-12D560A0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91085FC-5DB1-4D17-A201-7834CEC660E4}"/>
              </a:ext>
            </a:extLst>
          </p:cNvPr>
          <p:cNvSpPr/>
          <p:nvPr/>
        </p:nvSpPr>
        <p:spPr>
          <a:xfrm rot="1430256">
            <a:off x="9915480" y="-1670627"/>
            <a:ext cx="3181736" cy="265596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C6042-CB56-435B-B7C7-1BE1A87632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5381" y="3288545"/>
            <a:ext cx="2779617" cy="3660943"/>
          </a:xfrm>
          <a:prstGeom prst="rect">
            <a:avLst/>
          </a:prstGeom>
        </p:spPr>
      </p:pic>
      <p:pic>
        <p:nvPicPr>
          <p:cNvPr id="30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D2A43B-118D-4BD5-874D-12095AE2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1006" y="312616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0B084766-2E14-4A33-A595-C45D087DC44D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9F1C05-05B6-4BA2-8FCE-0EEFA2226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7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41D9B-6679-4506-A65D-D1CD59F6AA37}"/>
              </a:ext>
            </a:extLst>
          </p:cNvPr>
          <p:cNvGrpSpPr/>
          <p:nvPr/>
        </p:nvGrpSpPr>
        <p:grpSpPr>
          <a:xfrm>
            <a:off x="-419735" y="0"/>
            <a:ext cx="12580925" cy="6933901"/>
            <a:chOff x="-419735" y="0"/>
            <a:chExt cx="12580925" cy="69339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C353B9-D8C5-41AB-9D84-C346D725613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4B638-5E9D-46D8-AC12-B5A4E1A43A03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EC1AF6-0CFF-4676-ABC2-DD32A1BE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691" y="5219650"/>
              <a:ext cx="1905000" cy="17142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54CF86-772B-4FD6-8011-696016A3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36036CD-B217-4D12-AD50-169BAAFCE59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402028" y="-279691"/>
            <a:ext cx="4383351" cy="746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367309">
            <a:off x="8014088" y="407657"/>
            <a:ext cx="3929254" cy="2774236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87366">
            <a:off x="4427901" y="490409"/>
            <a:ext cx="3634509" cy="30564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51731" y="3417813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131623" y="3684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90571" y="990600"/>
            <a:ext cx="270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đất liền nước ta bao nhiêu km</a:t>
            </a:r>
            <a:r>
              <a:rPr lang="en-US" altLang="en-US" sz="36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A9338-C541-4FE6-84C1-DF8B2A5480C8}"/>
              </a:ext>
            </a:extLst>
          </p:cNvPr>
          <p:cNvSpPr txBox="1"/>
          <p:nvPr/>
        </p:nvSpPr>
        <p:spPr>
          <a:xfrm rot="759322">
            <a:off x="8407929" y="1143000"/>
            <a:ext cx="3195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lãnh thổ nước ta vào khoảng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u="sng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2800" b="1" u="sng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sz="2800"/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15610F6-7D7A-4528-9C71-F29C4E00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49CF9E4-E53E-4C4A-845F-3CCD4111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ACE0124C-45A0-4B83-9BAD-B0472A53F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ECE34B5E-1B3A-47EC-B0F9-FA4659EF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7D73F826-3652-4088-9AA2-459371FB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3C1168DC-01EE-42DE-BB07-6F9764CEAD60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367365" y="283587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08BE4141-4F6D-4C60-ACAB-DBDD89C1AC83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6880E33A-A7BA-4174-B2B7-C8303142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77431-FB0B-4C23-9D14-4CC24CD5EA00}"/>
              </a:ext>
            </a:extLst>
          </p:cNvPr>
          <p:cNvSpPr txBox="1"/>
          <p:nvPr/>
        </p:nvSpPr>
        <p:spPr>
          <a:xfrm>
            <a:off x="1496549" y="1839806"/>
            <a:ext cx="1331542" cy="36933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1800" b="1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altLang="en-US" sz="18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5254EAFA-3E19-4A93-8815-9BDD9AC28D5A}"/>
              </a:ext>
            </a:extLst>
          </p:cNvPr>
          <p:cNvSpPr/>
          <p:nvPr/>
        </p:nvSpPr>
        <p:spPr>
          <a:xfrm rot="492728">
            <a:off x="10604676" y="-142245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7B5D11-5CC9-4A0D-8B71-28D55D3B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813544" y="3917025"/>
            <a:ext cx="2258819" cy="2975017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BF7C0EEE-ABD5-47A1-A04B-A034689D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220" y="2861169"/>
            <a:ext cx="2637514" cy="35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F791C8-5F8E-427E-B2EC-FE2D2C4C6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3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D7A76D-EDC4-476D-ACAC-734315D5A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203E12-7FA1-4365-960B-1BB4AC2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21" y="-2632905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08CDAD-A028-45B0-B441-13033A968A19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5355DA-0F8E-4381-8FF7-C34585637BBA}"/>
              </a:ext>
            </a:extLst>
          </p:cNvPr>
          <p:cNvSpPr/>
          <p:nvPr/>
        </p:nvSpPr>
        <p:spPr>
          <a:xfrm>
            <a:off x="884998" y="838200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0A6FD-62C5-4685-8E13-A195A03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7AE90-7960-4656-B6E7-30AA1353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C6F04-B2D4-4DC5-BA84-294139B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F1FCA-9FB1-41DB-B72A-24FFBF18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DF78BF-3FF9-45A7-BBD1-357B6A42C177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685800"/>
          <a:ext cx="62484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578">
                  <a:extLst>
                    <a:ext uri="{9D8B030D-6E8A-4147-A177-3AD203B41FA5}">
                      <a16:colId xmlns:a16="http://schemas.microsoft.com/office/drawing/2014/main" val="1991176550"/>
                    </a:ext>
                  </a:extLst>
                </a:gridCol>
                <a:gridCol w="3633822">
                  <a:extLst>
                    <a:ext uri="{9D8B030D-6E8A-4147-A177-3AD203B41FA5}">
                      <a16:colId xmlns:a16="http://schemas.microsoft.com/office/drawing/2014/main" val="335943529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(nghìn  </a:t>
                      </a:r>
                      <a:r>
                        <a:rPr lang="en-US" altLang="en-US" sz="3600" b="1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altLang="en-US" sz="3600" b="1" u="none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64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8178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4046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347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949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90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01CA7-D05C-4A4B-A48B-B5350A4DB6FD}"/>
              </a:ext>
            </a:extLst>
          </p:cNvPr>
          <p:cNvSpPr txBox="1"/>
          <p:nvPr/>
        </p:nvSpPr>
        <p:spPr>
          <a:xfrm>
            <a:off x="152400" y="63510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của một số nước châu Á</a:t>
            </a:r>
          </a:p>
        </p:txBody>
      </p:sp>
      <p:sp>
        <p:nvSpPr>
          <p:cNvPr id="6" name="TextBox 682">
            <a:extLst>
              <a:ext uri="{FF2B5EF4-FFF2-40B4-BE49-F238E27FC236}">
                <a16:creationId xmlns:a16="http://schemas.microsoft.com/office/drawing/2014/main" id="{DE4792A4-FA50-40D0-B1B6-2C0F8B1B82D8}"/>
              </a:ext>
            </a:extLst>
          </p:cNvPr>
          <p:cNvSpPr txBox="1"/>
          <p:nvPr/>
        </p:nvSpPr>
        <p:spPr>
          <a:xfrm>
            <a:off x="8712122" y="838199"/>
            <a:ext cx="3406100" cy="1889997"/>
          </a:xfrm>
          <a:prstGeom prst="cloudCallout">
            <a:avLst>
              <a:gd name="adj1" fmla="val 10582"/>
              <a:gd name="adj2" fmla="val 74402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Quốc, Nhật Bản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7AAB0E-B5AC-4810-B92E-566E23FB5560}"/>
              </a:ext>
            </a:extLst>
          </p:cNvPr>
          <p:cNvSpPr/>
          <p:nvPr/>
        </p:nvSpPr>
        <p:spPr>
          <a:xfrm rot="21005427">
            <a:off x="5555369" y="1255595"/>
            <a:ext cx="3600097" cy="1910606"/>
          </a:xfrm>
          <a:prstGeom prst="cloudCallout">
            <a:avLst>
              <a:gd name="adj1" fmla="val 14176"/>
              <a:gd name="adj2" fmla="val 6760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647C-890D-4490-A381-6FBFF4EC41FB}"/>
              </a:ext>
            </a:extLst>
          </p:cNvPr>
          <p:cNvSpPr txBox="1"/>
          <p:nvPr/>
        </p:nvSpPr>
        <p:spPr>
          <a:xfrm>
            <a:off x="6016301" y="1573833"/>
            <a:ext cx="264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diện tích lớn hơn nước 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2B3A-F30B-430F-9D54-A4B4E336F4D8}"/>
              </a:ext>
            </a:extLst>
          </p:cNvPr>
          <p:cNvSpPr txBox="1"/>
          <p:nvPr/>
        </p:nvSpPr>
        <p:spPr>
          <a:xfrm>
            <a:off x="6129922" y="1592708"/>
            <a:ext cx="2450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i="1">
                <a:solidFill>
                  <a:srgbClr val="FF0000"/>
                </a:solidFill>
              </a:rPr>
              <a:t>Nước có diện tích nhỏ hơn nước ta?</a:t>
            </a:r>
          </a:p>
        </p:txBody>
      </p:sp>
      <p:sp>
        <p:nvSpPr>
          <p:cNvPr id="13" name="TextBox 682">
            <a:extLst>
              <a:ext uri="{FF2B5EF4-FFF2-40B4-BE49-F238E27FC236}">
                <a16:creationId xmlns:a16="http://schemas.microsoft.com/office/drawing/2014/main" id="{1207B155-9894-4304-B67C-02B61B5F1130}"/>
              </a:ext>
            </a:extLst>
          </p:cNvPr>
          <p:cNvSpPr txBox="1"/>
          <p:nvPr/>
        </p:nvSpPr>
        <p:spPr>
          <a:xfrm>
            <a:off x="8750357" y="795546"/>
            <a:ext cx="3641027" cy="2020355"/>
          </a:xfrm>
          <a:prstGeom prst="cloudCallout">
            <a:avLst>
              <a:gd name="adj1" fmla="val 2981"/>
              <a:gd name="adj2" fmla="val 67953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Lào, </a:t>
            </a:r>
            <a:b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84AEC9-CB6D-4BD3-A792-86B4F4FD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0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3889-300F-4BE2-9647-D4DD4BE8AA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6101048" y="3260045"/>
            <a:ext cx="2779617" cy="3660943"/>
          </a:xfrm>
          <a:prstGeom prst="rect">
            <a:avLst/>
          </a:prstGeom>
        </p:spPr>
      </p:pic>
      <p:pic>
        <p:nvPicPr>
          <p:cNvPr id="24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C9BE11-D303-4BEC-9847-4CD4944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801" y="2815901"/>
            <a:ext cx="3135702" cy="42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8C791B89-0F86-475C-81A7-4C2F9DC5B66F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D631DEA-D681-4C03-97B7-25199A617BF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59204B-E7E5-4610-8CBA-92D6F825A1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58FE-53A3-4141-8767-65AC4F34D9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74938" y="5476193"/>
            <a:ext cx="936048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0" grpId="0"/>
      <p:bldP spid="10" grpId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53048"/>
                  </p:ext>
                </p:extLst>
              </p:nvPr>
            </p:nvGraphicFramePr>
            <p:xfrm>
              <a:off x="-1075979" y="-4261524"/>
              <a:ext cx="14029979" cy="138558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029979" cy="1385581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075979" y="-4261524"/>
                <a:ext cx="14029979" cy="138558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152400" y="577815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152400" y="-1495607"/>
            <a:ext cx="12192000" cy="260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427440" y="1365846"/>
            <a:ext cx="2183160" cy="338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610600" y="2209800"/>
            <a:ext cx="2283235" cy="35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2868A1-61AD-439D-9EBC-C60A23FBA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5170E5-2213-42F7-88F4-9CFF7DB9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773" y="-2695724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E46EBA-F45F-4F7E-84B4-6345814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253" y="-2591017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66D10-9049-4DDB-85C3-5C70D5858BBF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3FA93-C113-4992-A000-9DE6F5ADF8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5EA20-30B7-40A8-AF7D-DEA9F676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FFA97-BAA7-48EA-95E8-D777DCAF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BAFF1-E65F-4388-8768-57BD9E82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90204-FF56-4398-80D2-689DF0F7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FEA549-208A-4D2B-A99C-E2752BB3A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8501" y="38100"/>
            <a:ext cx="5714999" cy="1565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9786C2A-CB7A-44D3-B8FE-8388BAB6895D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9D920-507E-4E92-ACC1-4E0C03D13CAE}"/>
              </a:ext>
            </a:extLst>
          </p:cNvPr>
          <p:cNvSpPr txBox="1"/>
          <p:nvPr/>
        </p:nvSpPr>
        <p:spPr>
          <a:xfrm>
            <a:off x="1066800" y="1942801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2270B-0113-417C-911C-98076F9707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2714E-BE3C-47EF-8173-ECB986D6E5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-534613"/>
            <a:ext cx="3556000" cy="355600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25CDA448-99D4-4828-97F3-B0343295B03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0A81EF0-1AB0-4460-9048-D4539AB91489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916C89-BDC1-44EC-9A5B-B00B0AEAE7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81440D-B3D3-4EB1-A113-5DF9B5AA17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42643-6967-459B-A162-24D70BB2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00C531-1B4A-48D4-AEFD-64EABA9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A16C71-1938-4354-95DA-4559ECE382D1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64C6-E9AD-48DE-ACD0-D6F7769C2FE6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11AA1-5BB8-4336-912A-6611E45C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D155-0F2D-4B7B-A416-2591C8C4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96314-6132-42F2-81CB-58D9F2E0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F0AC8-C694-4FB5-86FE-A20AEF73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BE419-3B38-4598-A799-B1EB1DC3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660559F-6062-4BAE-9F2B-8BAFFFA7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1447800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a) Từ Bắc vào Nam theo đường thẳng, phần đất liền nước ta dài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9A41FF1-FE95-4CF3-AFA5-5EDC5658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44" y="2057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38E6656-14B9-4215-AB8F-051270A8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DC7130-6195-4693-A3D5-0407F3A8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2643583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b) Từ tây sang đông nơi hẹp nhất là ở			   chưa đầy 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4111C9-ADF0-414D-B9CB-B39AC82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847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AC64EC0B-A08C-4EC3-9366-8A90B1E2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CD913EA-57F4-4ADF-929D-AEA2413C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71B94A3-7750-48CB-8920-949664C6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44" y="3124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8B679FE-8EC0-4792-B6E2-1A10A056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3733800"/>
            <a:ext cx="7706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lãnh thổ Việt Nam rộng khoảng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E6806499-FF5D-4D08-8DF3-159E271F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CEE722B-A612-4490-B2D4-CC3B7A0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6576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330.000 km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D4355C98-3714-498B-8C78-8AFB757B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04" y="189535"/>
            <a:ext cx="617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917B2A53-62B0-41D9-AC52-8E26C67E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4343400"/>
            <a:ext cx="10387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d) Biển bao bọc phía ……… , phía …………. và phía ………….  của nước ta.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0330BA5F-B087-46BE-970E-41E18D9D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757" y="4320204"/>
            <a:ext cx="12192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A2235157-8EA9-4DC0-8DBD-93F79702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57" y="4283041"/>
            <a:ext cx="14478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4A1442-414D-431D-B30F-E79022F9550F}"/>
              </a:ext>
            </a:extLst>
          </p:cNvPr>
          <p:cNvSpPr/>
          <p:nvPr/>
        </p:nvSpPr>
        <p:spPr>
          <a:xfrm>
            <a:off x="108079" y="138072"/>
            <a:ext cx="1237460" cy="858339"/>
          </a:xfrm>
          <a:custGeom>
            <a:avLst/>
            <a:gdLst>
              <a:gd name="connsiteX0" fmla="*/ 0 w 1237460"/>
              <a:gd name="connsiteY0" fmla="*/ 110374 h 858339"/>
              <a:gd name="connsiteX1" fmla="*/ 1237461 w 1237460"/>
              <a:gd name="connsiteY1" fmla="*/ 178371 h 858339"/>
              <a:gd name="connsiteX2" fmla="*/ 1237461 w 1237460"/>
              <a:gd name="connsiteY2" fmla="*/ 858340 h 858339"/>
              <a:gd name="connsiteX3" fmla="*/ 0 w 1237460"/>
              <a:gd name="connsiteY3" fmla="*/ 790343 h 858339"/>
              <a:gd name="connsiteX4" fmla="*/ 320202 w 1237460"/>
              <a:gd name="connsiteY4" fmla="*/ 415719 h 858339"/>
              <a:gd name="connsiteX5" fmla="*/ 0 w 1237460"/>
              <a:gd name="connsiteY5" fmla="*/ 110374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0" y="110374"/>
                </a:moveTo>
                <a:cubicBezTo>
                  <a:pt x="514560" y="-7658"/>
                  <a:pt x="1001155" y="-88484"/>
                  <a:pt x="1237461" y="178371"/>
                </a:cubicBezTo>
                <a:lnTo>
                  <a:pt x="1237461" y="858340"/>
                </a:lnTo>
                <a:cubicBezTo>
                  <a:pt x="1001155" y="591484"/>
                  <a:pt x="514560" y="672311"/>
                  <a:pt x="0" y="790343"/>
                </a:cubicBezTo>
                <a:lnTo>
                  <a:pt x="320202" y="415719"/>
                </a:lnTo>
                <a:lnTo>
                  <a:pt x="0" y="110374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0E1BC6-1623-489A-AD90-E8D9B04D1A5C}"/>
              </a:ext>
            </a:extLst>
          </p:cNvPr>
          <p:cNvSpPr/>
          <p:nvPr/>
        </p:nvSpPr>
        <p:spPr>
          <a:xfrm>
            <a:off x="699543" y="299348"/>
            <a:ext cx="644598" cy="756079"/>
          </a:xfrm>
          <a:custGeom>
            <a:avLst/>
            <a:gdLst>
              <a:gd name="connsiteX0" fmla="*/ 0 w 644598"/>
              <a:gd name="connsiteY0" fmla="*/ 76111 h 756079"/>
              <a:gd name="connsiteX1" fmla="*/ 644598 w 644598"/>
              <a:gd name="connsiteY1" fmla="*/ 15812 h 756079"/>
              <a:gd name="connsiteX2" fmla="*/ 644598 w 644598"/>
              <a:gd name="connsiteY2" fmla="*/ 736835 h 756079"/>
              <a:gd name="connsiteX3" fmla="*/ 0 w 644598"/>
              <a:gd name="connsiteY3" fmla="*/ 756079 h 756079"/>
              <a:gd name="connsiteX4" fmla="*/ 0 w 644598"/>
              <a:gd name="connsiteY4" fmla="*/ 76111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0" y="76111"/>
                </a:moveTo>
                <a:cubicBezTo>
                  <a:pt x="15381" y="-133011"/>
                  <a:pt x="644598" y="172333"/>
                  <a:pt x="644598" y="15812"/>
                </a:cubicBezTo>
                <a:lnTo>
                  <a:pt x="644598" y="736835"/>
                </a:lnTo>
                <a:lnTo>
                  <a:pt x="0" y="756079"/>
                </a:lnTo>
                <a:lnTo>
                  <a:pt x="0" y="76111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A88370-71C2-434D-859E-8254613BDE1D}"/>
              </a:ext>
            </a:extLst>
          </p:cNvPr>
          <p:cNvSpPr/>
          <p:nvPr/>
        </p:nvSpPr>
        <p:spPr>
          <a:xfrm>
            <a:off x="2949344" y="533263"/>
            <a:ext cx="1237460" cy="858339"/>
          </a:xfrm>
          <a:custGeom>
            <a:avLst/>
            <a:gdLst>
              <a:gd name="connsiteX0" fmla="*/ 1237461 w 1237460"/>
              <a:gd name="connsiteY0" fmla="*/ 747965 h 858339"/>
              <a:gd name="connsiteX1" fmla="*/ 0 w 1237460"/>
              <a:gd name="connsiteY1" fmla="*/ 679968 h 858339"/>
              <a:gd name="connsiteX2" fmla="*/ 0 w 1237460"/>
              <a:gd name="connsiteY2" fmla="*/ 0 h 858339"/>
              <a:gd name="connsiteX3" fmla="*/ 1237461 w 1237460"/>
              <a:gd name="connsiteY3" fmla="*/ 67997 h 858339"/>
              <a:gd name="connsiteX4" fmla="*/ 917259 w 1237460"/>
              <a:gd name="connsiteY4" fmla="*/ 442621 h 858339"/>
              <a:gd name="connsiteX5" fmla="*/ 1237461 w 1237460"/>
              <a:gd name="connsiteY5" fmla="*/ 747965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1237461" y="747965"/>
                </a:moveTo>
                <a:cubicBezTo>
                  <a:pt x="722901" y="865998"/>
                  <a:pt x="236306" y="946824"/>
                  <a:pt x="0" y="679968"/>
                </a:cubicBezTo>
                <a:lnTo>
                  <a:pt x="0" y="0"/>
                </a:lnTo>
                <a:cubicBezTo>
                  <a:pt x="236306" y="266856"/>
                  <a:pt x="722901" y="186029"/>
                  <a:pt x="1237461" y="67997"/>
                </a:cubicBezTo>
                <a:lnTo>
                  <a:pt x="917259" y="442621"/>
                </a:lnTo>
                <a:lnTo>
                  <a:pt x="1237461" y="747965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C5B2D4E-DFC9-40FE-ADB7-93A53F695F63}"/>
              </a:ext>
            </a:extLst>
          </p:cNvPr>
          <p:cNvSpPr/>
          <p:nvPr/>
        </p:nvSpPr>
        <p:spPr>
          <a:xfrm>
            <a:off x="2950742" y="475530"/>
            <a:ext cx="644598" cy="756079"/>
          </a:xfrm>
          <a:custGeom>
            <a:avLst/>
            <a:gdLst>
              <a:gd name="connsiteX0" fmla="*/ 644598 w 644598"/>
              <a:gd name="connsiteY0" fmla="*/ 679968 h 756079"/>
              <a:gd name="connsiteX1" fmla="*/ 0 w 644598"/>
              <a:gd name="connsiteY1" fmla="*/ 740267 h 756079"/>
              <a:gd name="connsiteX2" fmla="*/ 0 w 644598"/>
              <a:gd name="connsiteY2" fmla="*/ 19244 h 756079"/>
              <a:gd name="connsiteX3" fmla="*/ 644598 w 644598"/>
              <a:gd name="connsiteY3" fmla="*/ 0 h 756079"/>
              <a:gd name="connsiteX4" fmla="*/ 644598 w 644598"/>
              <a:gd name="connsiteY4" fmla="*/ 679968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644598" y="679968"/>
                </a:moveTo>
                <a:cubicBezTo>
                  <a:pt x="629217" y="889091"/>
                  <a:pt x="0" y="583747"/>
                  <a:pt x="0" y="740267"/>
                </a:cubicBezTo>
                <a:lnTo>
                  <a:pt x="0" y="19244"/>
                </a:lnTo>
                <a:lnTo>
                  <a:pt x="644598" y="0"/>
                </a:lnTo>
                <a:lnTo>
                  <a:pt x="644598" y="679968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A9570A-EF5E-4BB3-8C99-FCA9566E1C49}"/>
              </a:ext>
            </a:extLst>
          </p:cNvPr>
          <p:cNvSpPr/>
          <p:nvPr/>
        </p:nvSpPr>
        <p:spPr>
          <a:xfrm>
            <a:off x="699543" y="248277"/>
            <a:ext cx="2895797" cy="989736"/>
          </a:xfrm>
          <a:custGeom>
            <a:avLst/>
            <a:gdLst>
              <a:gd name="connsiteX0" fmla="*/ 0 w 2895797"/>
              <a:gd name="connsiteY0" fmla="*/ 131031 h 989736"/>
              <a:gd name="connsiteX1" fmla="*/ 2895798 w 2895797"/>
              <a:gd name="connsiteY1" fmla="*/ 227253 h 989736"/>
              <a:gd name="connsiteX2" fmla="*/ 2895798 w 2895797"/>
              <a:gd name="connsiteY2" fmla="*/ 907221 h 989736"/>
              <a:gd name="connsiteX3" fmla="*/ 0 w 2895797"/>
              <a:gd name="connsiteY3" fmla="*/ 810999 h 989736"/>
              <a:gd name="connsiteX4" fmla="*/ 0 w 2895797"/>
              <a:gd name="connsiteY4" fmla="*/ 131031 h 9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797" h="989736">
                <a:moveTo>
                  <a:pt x="0" y="131031"/>
                </a:moveTo>
                <a:cubicBezTo>
                  <a:pt x="543923" y="745568"/>
                  <a:pt x="2414796" y="-479658"/>
                  <a:pt x="2895798" y="227253"/>
                </a:cubicBezTo>
                <a:lnTo>
                  <a:pt x="2895798" y="907221"/>
                </a:lnTo>
                <a:cubicBezTo>
                  <a:pt x="2414796" y="200311"/>
                  <a:pt x="543923" y="1425537"/>
                  <a:pt x="0" y="810999"/>
                </a:cubicBezTo>
                <a:lnTo>
                  <a:pt x="0" y="131031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680AE-4003-4F7D-8679-38781CD1398F}"/>
              </a:ext>
            </a:extLst>
          </p:cNvPr>
          <p:cNvSpPr txBox="1"/>
          <p:nvPr/>
        </p:nvSpPr>
        <p:spPr>
          <a:xfrm>
            <a:off x="914400" y="48202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B2AC88-87F4-4782-B3C5-032E060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86980"/>
            <a:ext cx="18288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62EF9F63-E25C-4F2D-9932-B0FB86F3D534}"/>
              </a:ext>
            </a:extLst>
          </p:cNvPr>
          <p:cNvSpPr/>
          <p:nvPr/>
        </p:nvSpPr>
        <p:spPr>
          <a:xfrm rot="20263963" flipH="1">
            <a:off x="-1195375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1FCCDE9-2D7E-4262-9E75-7ACD566E1B85}"/>
              </a:ext>
            </a:extLst>
          </p:cNvPr>
          <p:cNvSpPr/>
          <p:nvPr/>
        </p:nvSpPr>
        <p:spPr>
          <a:xfrm rot="1336037">
            <a:off x="10921111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18A6A0-BB15-48EF-A4CE-13A8CBC8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D2FEC-7141-47B6-9BEC-34DD9E6F5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D4507C9E-EAE9-4888-88C6-294DB4435EDF}"/>
              </a:ext>
            </a:extLst>
          </p:cNvPr>
          <p:cNvSpPr/>
          <p:nvPr/>
        </p:nvSpPr>
        <p:spPr>
          <a:xfrm>
            <a:off x="-50734" y="0"/>
            <a:ext cx="12242734" cy="6858000"/>
          </a:xfrm>
          <a:prstGeom prst="irregularSeal1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47105" y="0"/>
            <a:ext cx="12275391" cy="26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CHÚC CÁC EM </a:t>
            </a:r>
          </a:p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HỌC TỐT!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42674" y="510169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248400" y="514521"/>
            <a:ext cx="6271919" cy="640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90818" y="570854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301081" y="6096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9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59" y="4529191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1097170" y="274119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20" y="5296392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2" y="5231642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2871939" y="-42367"/>
            <a:ext cx="4223106" cy="2946444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3450511" y="461359"/>
            <a:ext cx="3132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245926" y="980556"/>
            <a:ext cx="3195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34903" y="6381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4" y="4492538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63" y="5446169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64" y="5218266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305159" y="-205093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589938" y="198"/>
            <a:ext cx="4723168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113313" y="658631"/>
            <a:ext cx="3812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ở khu vực nào? Diện tích bao nhiêu?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0288" y="573539"/>
            <a:ext cx="352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khám phá nào!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645433"/>
                  </p:ext>
                </p:extLst>
              </p:nvPr>
            </p:nvGraphicFramePr>
            <p:xfrm>
              <a:off x="4573360" y="2334547"/>
              <a:ext cx="2945559" cy="2987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559" cy="298786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18115" ay="3257060" az="4217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360" y="2334547"/>
                <a:ext cx="2945559" cy="2987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BA65885-9B73-4F54-8AA1-297A937F279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4B67F-EFF9-493E-95A0-8D7A8F5E55C6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E85EE-E407-47C4-9970-D4CF9480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AFC9A9-F96D-427C-84D2-BE290C49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617B8C-6F97-4182-A1F8-672AC71AF1C8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6C98A-6CE5-415E-8E65-BE4C1F25708C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BD57-84CB-41E7-87A0-1BC932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4881250" y="-251056"/>
            <a:ext cx="4779856" cy="741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5DD7B-2488-453B-A645-1FD2C85514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284842" y="0"/>
            <a:ext cx="4779856" cy="741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D7EF0D-A7F7-4024-B155-DE3E77797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49" y="5149578"/>
            <a:ext cx="6744568" cy="298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0D9CE-0DA2-4D14-B649-6AFB58C9E3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62" y="5676202"/>
            <a:ext cx="5336578" cy="236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2CAF6-4606-4DA0-895C-98CEAF0E4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29" y="4919764"/>
            <a:ext cx="6365702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63EE-8191-444E-8F7B-2DF1A774EA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112">
            <a:off x="-4304563" y="-2953418"/>
            <a:ext cx="9285989" cy="53888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787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-30810" y="495300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-30810" y="0"/>
            <a:ext cx="12192000" cy="26008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718570"/>
                  </p:ext>
                </p:extLst>
              </p:nvPr>
            </p:nvGraphicFramePr>
            <p:xfrm>
              <a:off x="-1371600" y="-4307730"/>
              <a:ext cx="14932500" cy="147471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932500" cy="1474713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2171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71600" y="-4307730"/>
                <a:ext cx="14932500" cy="1474713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969751" y="1108202"/>
            <a:ext cx="2424330" cy="376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742140" y="2060893"/>
            <a:ext cx="2535460" cy="393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DD410-624E-4A1E-B4EF-9B0F8C970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3429000" y="-152400"/>
            <a:ext cx="438335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4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49277-8D04-46B9-AA94-C398D096D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6C12BF4-1042-4A81-B7C8-5F681925BB54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064120C-3A93-4900-A986-219EF09841EC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1" y="2367171"/>
            <a:ext cx="79252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</a:t>
            </a:r>
            <a:b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GIỚI HẠN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13194-332A-43AC-8937-CD3DF8DF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F1B18A-D855-497B-A8B0-30BDBB3CEA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08CB8-CCCE-4B09-80C9-661264D2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8534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43544" y="112240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43545" y="1636693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2700" y="5716690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9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722B30FF-A636-4BEE-A6A1-0ECB3AA3E5B8}"/>
              </a:ext>
            </a:extLst>
          </p:cNvPr>
          <p:cNvSpPr/>
          <p:nvPr/>
        </p:nvSpPr>
        <p:spPr>
          <a:xfrm rot="634769">
            <a:off x="-1191581" y="5065037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012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CE73503-88C2-4A41-855A-BC9753B8E11F}"/>
              </a:ext>
            </a:extLst>
          </p:cNvPr>
          <p:cNvSpPr/>
          <p:nvPr/>
        </p:nvSpPr>
        <p:spPr>
          <a:xfrm rot="10800000">
            <a:off x="-860940" y="12701"/>
            <a:ext cx="3475003" cy="2745482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938A2B6-73AA-4798-9FB3-F2F59754E24D}"/>
              </a:ext>
            </a:extLst>
          </p:cNvPr>
          <p:cNvSpPr/>
          <p:nvPr/>
        </p:nvSpPr>
        <p:spPr>
          <a:xfrm rot="10800000">
            <a:off x="-612094" y="150294"/>
            <a:ext cx="3126694" cy="247029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696480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68944" y="68365"/>
            <a:ext cx="1946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8006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7655B-CDE0-4F41-8244-16D9B5799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498</TotalTime>
  <Words>864</Words>
  <Application>Microsoft Office PowerPoint</Application>
  <PresentationFormat>Widescreen</PresentationFormat>
  <Paragraphs>122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#9Slide02 Noi dung dai</vt:lpstr>
      <vt:lpstr>#9Slide02 Tieu de dai</vt:lpstr>
      <vt:lpstr>#9Slide04 Maitree Bold</vt:lpstr>
      <vt:lpstr>#9Slide04 Noticia Text Bold</vt:lpstr>
      <vt:lpstr>.VnTime</vt:lpstr>
      <vt:lpstr>Arial</vt:lpstr>
      <vt:lpstr>Times New Roman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ASUS</cp:lastModifiedBy>
  <cp:revision>27</cp:revision>
  <dcterms:created xsi:type="dcterms:W3CDTF">2021-09-03T19:04:42Z</dcterms:created>
  <dcterms:modified xsi:type="dcterms:W3CDTF">2023-11-29T04:09:01Z</dcterms:modified>
  <cp:category>9Slide.vn</cp:category>
  <cp:contentStatus>9Slide</cp:contentStatus>
</cp:coreProperties>
</file>