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2" r:id="rId4"/>
    <p:sldId id="263" r:id="rId5"/>
    <p:sldId id="264" r:id="rId6"/>
    <p:sldId id="257" r:id="rId7"/>
    <p:sldId id="301"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90" r:id="rId22"/>
    <p:sldId id="291" r:id="rId23"/>
    <p:sldId id="292" r:id="rId24"/>
    <p:sldId id="293" r:id="rId25"/>
    <p:sldId id="280" r:id="rId26"/>
    <p:sldId id="281" r:id="rId27"/>
    <p:sldId id="282" r:id="rId28"/>
    <p:sldId id="289" r:id="rId29"/>
    <p:sldId id="283" r:id="rId30"/>
    <p:sldId id="284" r:id="rId31"/>
    <p:sldId id="287" r:id="rId32"/>
    <p:sldId id="288" r:id="rId33"/>
    <p:sldId id="285" r:id="rId34"/>
    <p:sldId id="294" r:id="rId35"/>
    <p:sldId id="295" r:id="rId36"/>
    <p:sldId id="296" r:id="rId37"/>
    <p:sldId id="297" r:id="rId38"/>
    <p:sldId id="298" r:id="rId39"/>
    <p:sldId id="299" r:id="rId40"/>
    <p:sldId id="30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D6D0F4"/>
    <a:srgbClr val="6049D3"/>
    <a:srgbClr val="A39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81" d="100"/>
          <a:sy n="81" d="100"/>
        </p:scale>
        <p:origin x="61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00E3-034B-4E81-8C57-E671B5C42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E4A1CF-D19F-4433-977A-492615755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B53F0D-EBA1-4FDB-883C-3BE6E46EC4F9}"/>
              </a:ext>
            </a:extLst>
          </p:cNvPr>
          <p:cNvSpPr>
            <a:spLocks noGrp="1"/>
          </p:cNvSpPr>
          <p:nvPr>
            <p:ph type="dt" sz="half" idx="10"/>
          </p:nvPr>
        </p:nvSpPr>
        <p:spPr/>
        <p:txBody>
          <a:bodyPr/>
          <a:lstStyle/>
          <a:p>
            <a:fld id="{753D024A-655C-4590-91E5-A02116FF6B42}" type="datetimeFigureOut">
              <a:rPr lang="en-US" smtClean="0"/>
              <a:t>11/29/2023</a:t>
            </a:fld>
            <a:endParaRPr lang="en-US"/>
          </a:p>
        </p:txBody>
      </p:sp>
      <p:sp>
        <p:nvSpPr>
          <p:cNvPr id="5" name="Footer Placeholder 4">
            <a:extLst>
              <a:ext uri="{FF2B5EF4-FFF2-40B4-BE49-F238E27FC236}">
                <a16:creationId xmlns:a16="http://schemas.microsoft.com/office/drawing/2014/main" id="{5051FFE0-1793-4E73-AEDB-D7D61D382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B8758-7EB7-41D5-9016-F65B388D8E6C}"/>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144027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F1BC-AA78-420D-87C1-8FDC8D032F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CED002-E9F0-403A-8E57-B8F5982E06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D6429-2840-4ED5-9107-1F5FE88A95B3}"/>
              </a:ext>
            </a:extLst>
          </p:cNvPr>
          <p:cNvSpPr>
            <a:spLocks noGrp="1"/>
          </p:cNvSpPr>
          <p:nvPr>
            <p:ph type="dt" sz="half" idx="10"/>
          </p:nvPr>
        </p:nvSpPr>
        <p:spPr/>
        <p:txBody>
          <a:bodyPr/>
          <a:lstStyle/>
          <a:p>
            <a:fld id="{753D024A-655C-4590-91E5-A02116FF6B42}" type="datetimeFigureOut">
              <a:rPr lang="en-US" smtClean="0"/>
              <a:t>11/29/2023</a:t>
            </a:fld>
            <a:endParaRPr lang="en-US"/>
          </a:p>
        </p:txBody>
      </p:sp>
      <p:sp>
        <p:nvSpPr>
          <p:cNvPr id="5" name="Footer Placeholder 4">
            <a:extLst>
              <a:ext uri="{FF2B5EF4-FFF2-40B4-BE49-F238E27FC236}">
                <a16:creationId xmlns:a16="http://schemas.microsoft.com/office/drawing/2014/main" id="{BF99311C-B2EF-4230-BBF8-24E9E335A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43275-E636-4535-8499-2B3E871A8D3D}"/>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49393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065961-C18F-43DD-B4FF-1F7F332F55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5B7477-40C5-40B9-90D9-CFDE1F7F5A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ACF6C-9CEB-4585-9D3D-8B23F6D348F0}"/>
              </a:ext>
            </a:extLst>
          </p:cNvPr>
          <p:cNvSpPr>
            <a:spLocks noGrp="1"/>
          </p:cNvSpPr>
          <p:nvPr>
            <p:ph type="dt" sz="half" idx="10"/>
          </p:nvPr>
        </p:nvSpPr>
        <p:spPr/>
        <p:txBody>
          <a:bodyPr/>
          <a:lstStyle/>
          <a:p>
            <a:fld id="{753D024A-655C-4590-91E5-A02116FF6B42}" type="datetimeFigureOut">
              <a:rPr lang="en-US" smtClean="0"/>
              <a:t>11/29/2023</a:t>
            </a:fld>
            <a:endParaRPr lang="en-US"/>
          </a:p>
        </p:txBody>
      </p:sp>
      <p:sp>
        <p:nvSpPr>
          <p:cNvPr id="5" name="Footer Placeholder 4">
            <a:extLst>
              <a:ext uri="{FF2B5EF4-FFF2-40B4-BE49-F238E27FC236}">
                <a16:creationId xmlns:a16="http://schemas.microsoft.com/office/drawing/2014/main" id="{7A44AEF9-8B53-4B8F-8C47-B161DD8B3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F49F3-903A-42AE-90D8-9DCBF2B633AC}"/>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4181463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72DE9-14F3-4C2A-A704-6B3B5D6D8B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DCB52B-0ACE-4108-92AA-9E5CCD143B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4A029-5FE2-4578-8323-0555AE72FF8D}"/>
              </a:ext>
            </a:extLst>
          </p:cNvPr>
          <p:cNvSpPr>
            <a:spLocks noGrp="1"/>
          </p:cNvSpPr>
          <p:nvPr>
            <p:ph type="dt" sz="half" idx="10"/>
          </p:nvPr>
        </p:nvSpPr>
        <p:spPr/>
        <p:txBody>
          <a:bodyPr/>
          <a:lstStyle/>
          <a:p>
            <a:fld id="{753D024A-655C-4590-91E5-A02116FF6B42}" type="datetimeFigureOut">
              <a:rPr lang="en-US" smtClean="0"/>
              <a:t>11/29/2023</a:t>
            </a:fld>
            <a:endParaRPr lang="en-US"/>
          </a:p>
        </p:txBody>
      </p:sp>
      <p:sp>
        <p:nvSpPr>
          <p:cNvPr id="5" name="Footer Placeholder 4">
            <a:extLst>
              <a:ext uri="{FF2B5EF4-FFF2-40B4-BE49-F238E27FC236}">
                <a16:creationId xmlns:a16="http://schemas.microsoft.com/office/drawing/2014/main" id="{C5896F2F-A235-4C45-A924-F1BB430C19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2AF56-8785-40AF-B785-91B95F78DBEE}"/>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43279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B4CF-7CD8-43D2-B7F6-FD6A70B689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B9E768-9ABB-47D7-A8AE-0D43EDFACC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FA0A41-00F6-4B6C-B34D-8A093A9E89DF}"/>
              </a:ext>
            </a:extLst>
          </p:cNvPr>
          <p:cNvSpPr>
            <a:spLocks noGrp="1"/>
          </p:cNvSpPr>
          <p:nvPr>
            <p:ph type="dt" sz="half" idx="10"/>
          </p:nvPr>
        </p:nvSpPr>
        <p:spPr/>
        <p:txBody>
          <a:bodyPr/>
          <a:lstStyle/>
          <a:p>
            <a:fld id="{753D024A-655C-4590-91E5-A02116FF6B42}" type="datetimeFigureOut">
              <a:rPr lang="en-US" smtClean="0"/>
              <a:t>11/29/2023</a:t>
            </a:fld>
            <a:endParaRPr lang="en-US"/>
          </a:p>
        </p:txBody>
      </p:sp>
      <p:sp>
        <p:nvSpPr>
          <p:cNvPr id="5" name="Footer Placeholder 4">
            <a:extLst>
              <a:ext uri="{FF2B5EF4-FFF2-40B4-BE49-F238E27FC236}">
                <a16:creationId xmlns:a16="http://schemas.microsoft.com/office/drawing/2014/main" id="{B75CD03D-E83A-415F-9BBE-2BB2E7B504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CEA902-938E-48F9-B848-A6EA965E499A}"/>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3454844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7775D-DCD2-4A0B-B87C-3CD32BFB60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3903F7-F615-4A9F-BD28-1C18257D85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CC025-0D83-436B-8D6D-8573BA32EB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E22BFF-EB5D-4798-B45F-F574C41C0D2C}"/>
              </a:ext>
            </a:extLst>
          </p:cNvPr>
          <p:cNvSpPr>
            <a:spLocks noGrp="1"/>
          </p:cNvSpPr>
          <p:nvPr>
            <p:ph type="dt" sz="half" idx="10"/>
          </p:nvPr>
        </p:nvSpPr>
        <p:spPr/>
        <p:txBody>
          <a:bodyPr/>
          <a:lstStyle/>
          <a:p>
            <a:fld id="{753D024A-655C-4590-91E5-A02116FF6B42}" type="datetimeFigureOut">
              <a:rPr lang="en-US" smtClean="0"/>
              <a:t>11/29/2023</a:t>
            </a:fld>
            <a:endParaRPr lang="en-US"/>
          </a:p>
        </p:txBody>
      </p:sp>
      <p:sp>
        <p:nvSpPr>
          <p:cNvPr id="6" name="Footer Placeholder 5">
            <a:extLst>
              <a:ext uri="{FF2B5EF4-FFF2-40B4-BE49-F238E27FC236}">
                <a16:creationId xmlns:a16="http://schemas.microsoft.com/office/drawing/2014/main" id="{ED7264D9-DF3E-4C59-B081-505154E64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9E622-0B61-4B03-8030-E3C18AEABD5C}"/>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703170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6DEBF-5EBB-403E-84CA-BB41A49940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22ED76-C35F-4E11-924C-3C07A6F71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EFD687-1614-47DE-B37B-7F8A6AF5F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B025C3-EAB8-4707-84F8-1F1F028F9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4C8541-F839-43FD-8E5D-00F801D2E2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1F85B-A07E-4FE7-B522-446442A69772}"/>
              </a:ext>
            </a:extLst>
          </p:cNvPr>
          <p:cNvSpPr>
            <a:spLocks noGrp="1"/>
          </p:cNvSpPr>
          <p:nvPr>
            <p:ph type="dt" sz="half" idx="10"/>
          </p:nvPr>
        </p:nvSpPr>
        <p:spPr/>
        <p:txBody>
          <a:bodyPr/>
          <a:lstStyle/>
          <a:p>
            <a:fld id="{753D024A-655C-4590-91E5-A02116FF6B42}" type="datetimeFigureOut">
              <a:rPr lang="en-US" smtClean="0"/>
              <a:t>11/29/2023</a:t>
            </a:fld>
            <a:endParaRPr lang="en-US"/>
          </a:p>
        </p:txBody>
      </p:sp>
      <p:sp>
        <p:nvSpPr>
          <p:cNvPr id="8" name="Footer Placeholder 7">
            <a:extLst>
              <a:ext uri="{FF2B5EF4-FFF2-40B4-BE49-F238E27FC236}">
                <a16:creationId xmlns:a16="http://schemas.microsoft.com/office/drawing/2014/main" id="{BD2E5BDF-5D54-4AE1-AC84-74C5318AAA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B7080D-7CF5-4C5A-9E58-DE425B8680F1}"/>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69281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EC76-750E-44F9-9DE0-EA524C8ED0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169C9D-E45F-4451-BF0C-AC385990B86D}"/>
              </a:ext>
            </a:extLst>
          </p:cNvPr>
          <p:cNvSpPr>
            <a:spLocks noGrp="1"/>
          </p:cNvSpPr>
          <p:nvPr>
            <p:ph type="dt" sz="half" idx="10"/>
          </p:nvPr>
        </p:nvSpPr>
        <p:spPr/>
        <p:txBody>
          <a:bodyPr/>
          <a:lstStyle/>
          <a:p>
            <a:fld id="{753D024A-655C-4590-91E5-A02116FF6B42}" type="datetimeFigureOut">
              <a:rPr lang="en-US" smtClean="0"/>
              <a:t>11/29/2023</a:t>
            </a:fld>
            <a:endParaRPr lang="en-US"/>
          </a:p>
        </p:txBody>
      </p:sp>
      <p:sp>
        <p:nvSpPr>
          <p:cNvPr id="4" name="Footer Placeholder 3">
            <a:extLst>
              <a:ext uri="{FF2B5EF4-FFF2-40B4-BE49-F238E27FC236}">
                <a16:creationId xmlns:a16="http://schemas.microsoft.com/office/drawing/2014/main" id="{0CCEAB9A-C07F-444F-9644-94F73AB533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4307DC-D97D-4B30-866D-AA47559A87EF}"/>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406749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BEA46F-5321-4450-B0C8-A02BA2D74943}"/>
              </a:ext>
            </a:extLst>
          </p:cNvPr>
          <p:cNvSpPr>
            <a:spLocks noGrp="1"/>
          </p:cNvSpPr>
          <p:nvPr>
            <p:ph type="dt" sz="half" idx="10"/>
          </p:nvPr>
        </p:nvSpPr>
        <p:spPr/>
        <p:txBody>
          <a:bodyPr/>
          <a:lstStyle/>
          <a:p>
            <a:fld id="{753D024A-655C-4590-91E5-A02116FF6B42}" type="datetimeFigureOut">
              <a:rPr lang="en-US" smtClean="0"/>
              <a:t>11/29/2023</a:t>
            </a:fld>
            <a:endParaRPr lang="en-US"/>
          </a:p>
        </p:txBody>
      </p:sp>
      <p:sp>
        <p:nvSpPr>
          <p:cNvPr id="3" name="Footer Placeholder 2">
            <a:extLst>
              <a:ext uri="{FF2B5EF4-FFF2-40B4-BE49-F238E27FC236}">
                <a16:creationId xmlns:a16="http://schemas.microsoft.com/office/drawing/2014/main" id="{FAE2CA03-5C16-488E-AD22-AB4823B73F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CF04F2-00CC-40CA-9C70-7167B8925745}"/>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2584872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2CFC1-46E7-42FE-A11E-698E81C03C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E24C4D-D664-43C4-9CC2-311661BFB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E6E7C6-49C9-4B56-9CA3-940D423A4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586632-6764-43FC-ACEE-01CD74B6C274}"/>
              </a:ext>
            </a:extLst>
          </p:cNvPr>
          <p:cNvSpPr>
            <a:spLocks noGrp="1"/>
          </p:cNvSpPr>
          <p:nvPr>
            <p:ph type="dt" sz="half" idx="10"/>
          </p:nvPr>
        </p:nvSpPr>
        <p:spPr/>
        <p:txBody>
          <a:bodyPr/>
          <a:lstStyle/>
          <a:p>
            <a:fld id="{753D024A-655C-4590-91E5-A02116FF6B42}" type="datetimeFigureOut">
              <a:rPr lang="en-US" smtClean="0"/>
              <a:t>11/29/2023</a:t>
            </a:fld>
            <a:endParaRPr lang="en-US"/>
          </a:p>
        </p:txBody>
      </p:sp>
      <p:sp>
        <p:nvSpPr>
          <p:cNvPr id="6" name="Footer Placeholder 5">
            <a:extLst>
              <a:ext uri="{FF2B5EF4-FFF2-40B4-BE49-F238E27FC236}">
                <a16:creationId xmlns:a16="http://schemas.microsoft.com/office/drawing/2014/main" id="{1691BC3C-49D9-4436-882C-992538BF80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EC699-C9CE-4D5A-82B1-30CEB8BB0BCA}"/>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764874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0B2B4-2F46-4F78-B43D-68DC7C90D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FF2AFB-07EE-4E2C-9AEA-4B9CDBFAFB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04D2DE-475F-4BF5-8D9E-57EE24791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FE92A4-0572-4C90-8FD2-77CD96E7959C}"/>
              </a:ext>
            </a:extLst>
          </p:cNvPr>
          <p:cNvSpPr>
            <a:spLocks noGrp="1"/>
          </p:cNvSpPr>
          <p:nvPr>
            <p:ph type="dt" sz="half" idx="10"/>
          </p:nvPr>
        </p:nvSpPr>
        <p:spPr/>
        <p:txBody>
          <a:bodyPr/>
          <a:lstStyle/>
          <a:p>
            <a:fld id="{753D024A-655C-4590-91E5-A02116FF6B42}" type="datetimeFigureOut">
              <a:rPr lang="en-US" smtClean="0"/>
              <a:t>11/29/2023</a:t>
            </a:fld>
            <a:endParaRPr lang="en-US"/>
          </a:p>
        </p:txBody>
      </p:sp>
      <p:sp>
        <p:nvSpPr>
          <p:cNvPr id="6" name="Footer Placeholder 5">
            <a:extLst>
              <a:ext uri="{FF2B5EF4-FFF2-40B4-BE49-F238E27FC236}">
                <a16:creationId xmlns:a16="http://schemas.microsoft.com/office/drawing/2014/main" id="{ABB4D7EC-860B-496C-A7F0-F1DCC4636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66E9C-A1B2-44FC-B3DB-DAE98EB95E88}"/>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881751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B50A50-A600-4B8B-9BED-B950B30732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2A0F1A-16D9-46B6-853E-1E8E3D3D88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DAF4E-CBB7-4459-8D04-589A82FDE4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3D024A-655C-4590-91E5-A02116FF6B42}" type="datetimeFigureOut">
              <a:rPr lang="en-US" smtClean="0"/>
              <a:t>11/29/2023</a:t>
            </a:fld>
            <a:endParaRPr lang="en-US"/>
          </a:p>
        </p:txBody>
      </p:sp>
      <p:sp>
        <p:nvSpPr>
          <p:cNvPr id="5" name="Footer Placeholder 4">
            <a:extLst>
              <a:ext uri="{FF2B5EF4-FFF2-40B4-BE49-F238E27FC236}">
                <a16:creationId xmlns:a16="http://schemas.microsoft.com/office/drawing/2014/main" id="{67772587-B801-4500-8659-F94DCBB8D9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BC1777-62C4-46C6-9F43-D56708E59F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235C3-4B52-436B-BD9B-9D6BB181FF58}" type="slidenum">
              <a:rPr lang="en-US" smtClean="0"/>
              <a:t>‹#›</a:t>
            </a:fld>
            <a:endParaRPr lang="en-US"/>
          </a:p>
        </p:txBody>
      </p:sp>
      <p:sp>
        <p:nvSpPr>
          <p:cNvPr id="7" name="Oval 6">
            <a:extLst>
              <a:ext uri="{FF2B5EF4-FFF2-40B4-BE49-F238E27FC236}">
                <a16:creationId xmlns:a16="http://schemas.microsoft.com/office/drawing/2014/main" id="{AB04C01C-F8EA-4739-8ADF-EC5EDAD3FC5F}"/>
              </a:ext>
            </a:extLst>
          </p:cNvPr>
          <p:cNvSpPr/>
          <p:nvPr userDrawn="1"/>
        </p:nvSpPr>
        <p:spPr>
          <a:xfrm>
            <a:off x="-1113183" y="0"/>
            <a:ext cx="765313" cy="765313"/>
          </a:xfrm>
          <a:prstGeom prst="ellipse">
            <a:avLst/>
          </a:prstGeom>
          <a:blipFill dpi="0" rotWithShape="1">
            <a:blip r:embed="rId13"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059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jpe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jpe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21.jpe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microsoft.com/office/2007/relationships/hdphoto" Target="../media/hdphoto1.wdp"/><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6.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image" Target="../media/image14.png"/><Relationship Id="rId17" Type="http://schemas.microsoft.com/office/2007/relationships/hdphoto" Target="../media/hdphoto2.wdp"/><Relationship Id="rId2" Type="http://schemas.openxmlformats.org/officeDocument/2006/relationships/audio" Target="../media/media1.wav"/><Relationship Id="rId16" Type="http://schemas.openxmlformats.org/officeDocument/2006/relationships/image" Target="../media/image6.png"/><Relationship Id="rId1" Type="http://schemas.microsoft.com/office/2007/relationships/media" Target="../media/media1.wav"/><Relationship Id="rId6" Type="http://schemas.openxmlformats.org/officeDocument/2006/relationships/image" Target="../media/image9.png"/><Relationship Id="rId11" Type="http://schemas.openxmlformats.org/officeDocument/2006/relationships/slide" Target="slide4.xml"/><Relationship Id="rId5" Type="http://schemas.openxmlformats.org/officeDocument/2006/relationships/slideLayout" Target="../slideLayouts/slideLayout2.xml"/><Relationship Id="rId15" Type="http://schemas.microsoft.com/office/2007/relationships/hdphoto" Target="../media/hdphoto1.wdp"/><Relationship Id="rId10" Type="http://schemas.openxmlformats.org/officeDocument/2006/relationships/image" Target="../media/image13.png"/><Relationship Id="rId19" Type="http://schemas.microsoft.com/office/2007/relationships/hdphoto" Target="../media/hdphoto3.wdp"/><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microsoft.com/office/2007/relationships/hdphoto" Target="../media/hdphoto1.wdp"/><Relationship Id="rId9" Type="http://schemas.microsoft.com/office/2007/relationships/hdphoto" Target="../media/hdphoto3.wdp"/></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microsoft.com/office/2007/relationships/hdphoto" Target="../media/hdphoto2.wdp"/><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6.png"/><Relationship Id="rId2" Type="http://schemas.openxmlformats.org/officeDocument/2006/relationships/audio" Target="../media/media1.wav"/><Relationship Id="rId16" Type="http://schemas.openxmlformats.org/officeDocument/2006/relationships/image" Target="../media/image8.png"/><Relationship Id="rId20" Type="http://schemas.microsoft.com/office/2007/relationships/hdphoto" Target="../media/hdphoto3.wdp"/><Relationship Id="rId1" Type="http://schemas.microsoft.com/office/2007/relationships/media" Target="../media/media1.wav"/><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slideLayout" Target="../slideLayouts/slideLayout2.xml"/><Relationship Id="rId15" Type="http://schemas.microsoft.com/office/2007/relationships/hdphoto" Target="../media/hdphoto1.wdp"/><Relationship Id="rId10" Type="http://schemas.openxmlformats.org/officeDocument/2006/relationships/image" Target="../media/image13.png"/><Relationship Id="rId19"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9F890D-7E12-4B86-916B-D7EC031E987A}"/>
              </a:ext>
            </a:extLst>
          </p:cNvPr>
          <p:cNvGrpSpPr/>
          <p:nvPr/>
        </p:nvGrpSpPr>
        <p:grpSpPr>
          <a:xfrm>
            <a:off x="0" y="0"/>
            <a:ext cx="12192000" cy="6858000"/>
            <a:chOff x="0" y="0"/>
            <a:chExt cx="12192000" cy="6858000"/>
          </a:xfrm>
        </p:grpSpPr>
        <p:pic>
          <p:nvPicPr>
            <p:cNvPr id="7" name="Picture 6">
              <a:extLst>
                <a:ext uri="{FF2B5EF4-FFF2-40B4-BE49-F238E27FC236}">
                  <a16:creationId xmlns:a16="http://schemas.microsoft.com/office/drawing/2014/main" id="{B4EC570D-7876-442B-A3D0-A43C8D7B597E}"/>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8" name="Picture 7">
              <a:extLst>
                <a:ext uri="{FF2B5EF4-FFF2-40B4-BE49-F238E27FC236}">
                  <a16:creationId xmlns:a16="http://schemas.microsoft.com/office/drawing/2014/main" id="{9E234A17-02D2-4BD9-9B05-2007152C541E}"/>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9" name="Rectangle 8">
            <a:extLst>
              <a:ext uri="{FF2B5EF4-FFF2-40B4-BE49-F238E27FC236}">
                <a16:creationId xmlns:a16="http://schemas.microsoft.com/office/drawing/2014/main" id="{558DB2F6-428B-4632-94EE-4718D7E22980}"/>
              </a:ext>
            </a:extLst>
          </p:cNvPr>
          <p:cNvSpPr/>
          <p:nvPr/>
        </p:nvSpPr>
        <p:spPr>
          <a:xfrm>
            <a:off x="3505200" y="2648285"/>
            <a:ext cx="7325360" cy="2653346"/>
          </a:xfrm>
          <a:prstGeom prst="rect">
            <a:avLst/>
          </a:prstGeom>
          <a:noFill/>
        </p:spPr>
        <p:txBody>
          <a:bodyPr wrap="none" lIns="91440" tIns="45720" rIns="91440" bIns="45720">
            <a:prstTxWarp prst="textPlain">
              <a:avLst/>
            </a:prstTxWarp>
            <a:spAutoFit/>
          </a:bodyPr>
          <a:lstStyle/>
          <a:p>
            <a:pPr algn="ctr"/>
            <a:r>
              <a:rPr lang="vi-VN" sz="60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BÁC HỒ ĐỌC</a:t>
            </a:r>
          </a:p>
          <a:p>
            <a:pPr algn="ctr"/>
            <a:r>
              <a:rPr lang="vi-VN" sz="60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TUYÊN NGÔN ĐỘC LẬP</a:t>
            </a:r>
            <a:endParaRPr lang="en-US"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12" name="Group 11">
            <a:extLst>
              <a:ext uri="{FF2B5EF4-FFF2-40B4-BE49-F238E27FC236}">
                <a16:creationId xmlns:a16="http://schemas.microsoft.com/office/drawing/2014/main" id="{66AC244D-8F0F-4F65-B370-2334E92C710F}"/>
              </a:ext>
            </a:extLst>
          </p:cNvPr>
          <p:cNvGrpSpPr/>
          <p:nvPr/>
        </p:nvGrpSpPr>
        <p:grpSpPr>
          <a:xfrm>
            <a:off x="5503602" y="1464626"/>
            <a:ext cx="2959678" cy="879179"/>
            <a:chOff x="5398078" y="1330960"/>
            <a:chExt cx="4480560" cy="1330960"/>
          </a:xfrm>
        </p:grpSpPr>
        <p:sp>
          <p:nvSpPr>
            <p:cNvPr id="11" name="Rectangle: Rounded Corners 10">
              <a:extLst>
                <a:ext uri="{FF2B5EF4-FFF2-40B4-BE49-F238E27FC236}">
                  <a16:creationId xmlns:a16="http://schemas.microsoft.com/office/drawing/2014/main" id="{A0516BFA-B261-4816-9837-028E9084C7A9}"/>
                </a:ext>
              </a:extLst>
            </p:cNvPr>
            <p:cNvSpPr/>
            <p:nvPr/>
          </p:nvSpPr>
          <p:spPr>
            <a:xfrm>
              <a:off x="5398078" y="1330960"/>
              <a:ext cx="4480560" cy="1330960"/>
            </a:xfrm>
            <a:prstGeom prst="roundRect">
              <a:avLst>
                <a:gd name="adj" fmla="val 50000"/>
              </a:avLst>
            </a:prstGeom>
            <a:solidFill>
              <a:srgbClr val="A395E5"/>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6745E7-1DED-4232-A1FB-64E85FACE45B}"/>
                </a:ext>
              </a:extLst>
            </p:cNvPr>
            <p:cNvSpPr/>
            <p:nvPr/>
          </p:nvSpPr>
          <p:spPr>
            <a:xfrm>
              <a:off x="6019799" y="1454466"/>
              <a:ext cx="3237117" cy="1113783"/>
            </a:xfrm>
            <a:prstGeom prst="rect">
              <a:avLst/>
            </a:prstGeom>
            <a:noFill/>
          </p:spPr>
          <p:txBody>
            <a:bodyPr wrap="none" lIns="91440" tIns="45720" rIns="91440" bIns="45720">
              <a:prstTxWarp prst="textPlain">
                <a:avLst/>
              </a:prstTxWarp>
              <a:spAutoFit/>
            </a:bodyPr>
            <a:lstStyle/>
            <a:p>
              <a:pPr algn="ctr"/>
              <a:r>
                <a:rPr lang="vi-VN" sz="6000" b="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TM Cookies" panose="02040603050506020204" pitchFamily="18" charset="0"/>
                </a:rPr>
                <a:t>LỊCH SỬ</a:t>
              </a:r>
              <a:endParaRPr lang="en-US" sz="6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pic>
        <p:nvPicPr>
          <p:cNvPr id="15" name="Picture 14">
            <a:extLst>
              <a:ext uri="{FF2B5EF4-FFF2-40B4-BE49-F238E27FC236}">
                <a16:creationId xmlns:a16="http://schemas.microsoft.com/office/drawing/2014/main" id="{3FF1667B-5949-490F-AA28-B2274FA0D0BE}"/>
              </a:ext>
            </a:extLst>
          </p:cNvPr>
          <p:cNvPicPr>
            <a:picLocks noChangeAspect="1"/>
          </p:cNvPicPr>
          <p:nvPr/>
        </p:nvPicPr>
        <p:blipFill rotWithShape="1">
          <a:blip r:embed="rId3">
            <a:extLst>
              <a:ext uri="{28A0092B-C50C-407E-A947-70E740481C1C}">
                <a14:useLocalDpi xmlns:a14="http://schemas.microsoft.com/office/drawing/2010/main" val="0"/>
              </a:ext>
            </a:extLst>
          </a:blip>
          <a:srcRect t="7407" r="47750"/>
          <a:stretch/>
        </p:blipFill>
        <p:spPr>
          <a:xfrm>
            <a:off x="0" y="1666240"/>
            <a:ext cx="5208374" cy="5191760"/>
          </a:xfrm>
          <a:prstGeom prst="rect">
            <a:avLst/>
          </a:prstGeom>
        </p:spPr>
      </p:pic>
    </p:spTree>
    <p:extLst>
      <p:ext uri="{BB962C8B-B14F-4D97-AF65-F5344CB8AC3E}">
        <p14:creationId xmlns:p14="http://schemas.microsoft.com/office/powerpoint/2010/main" val="264179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284922-37F6-4721-A6C4-0BF1553E25BB}"/>
              </a:ext>
            </a:extLst>
          </p:cNvPr>
          <p:cNvPicPr>
            <a:picLocks noChangeAspect="1"/>
          </p:cNvPicPr>
          <p:nvPr/>
        </p:nvPicPr>
        <p:blipFill>
          <a:blip r:embed="rId2"/>
          <a:stretch>
            <a:fillRect/>
          </a:stretch>
        </p:blipFill>
        <p:spPr>
          <a:xfrm flipH="1">
            <a:off x="0" y="0"/>
            <a:ext cx="12192000" cy="6858000"/>
          </a:xfrm>
          <a:prstGeom prst="rect">
            <a:avLst/>
          </a:prstGeom>
        </p:spPr>
      </p:pic>
      <p:sp>
        <p:nvSpPr>
          <p:cNvPr id="5" name="TextBox 4">
            <a:extLst>
              <a:ext uri="{FF2B5EF4-FFF2-40B4-BE49-F238E27FC236}">
                <a16:creationId xmlns:a16="http://schemas.microsoft.com/office/drawing/2014/main" id="{C1D6A68F-4B58-4FBE-8A05-73A0A642ECC3}"/>
              </a:ext>
            </a:extLst>
          </p:cNvPr>
          <p:cNvSpPr txBox="1"/>
          <p:nvPr/>
        </p:nvSpPr>
        <p:spPr>
          <a:xfrm>
            <a:off x="3812605" y="2459504"/>
            <a:ext cx="7650480" cy="1938992"/>
          </a:xfrm>
          <a:prstGeom prst="rect">
            <a:avLst/>
          </a:prstGeom>
          <a:noFill/>
        </p:spPr>
        <p:txBody>
          <a:bodyPr wrap="square">
            <a:spAutoFit/>
          </a:bodyPr>
          <a:lstStyle/>
          <a:p>
            <a:pPr algn="ctr"/>
            <a:r>
              <a:rPr lang="vi-VN" sz="6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Vậy Tuyên ngôn</a:t>
            </a:r>
          </a:p>
          <a:p>
            <a:pPr algn="ctr"/>
            <a:r>
              <a:rPr lang="vi-VN" sz="6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độc lập là gì?</a:t>
            </a:r>
          </a:p>
        </p:txBody>
      </p:sp>
      <p:pic>
        <p:nvPicPr>
          <p:cNvPr id="7" name="Picture 6">
            <a:extLst>
              <a:ext uri="{FF2B5EF4-FFF2-40B4-BE49-F238E27FC236}">
                <a16:creationId xmlns:a16="http://schemas.microsoft.com/office/drawing/2014/main" id="{81A068B9-5F95-48AF-A9C5-2A88689FCFD2}"/>
              </a:ext>
            </a:extLst>
          </p:cNvPr>
          <p:cNvPicPr>
            <a:picLocks noChangeAspect="1"/>
          </p:cNvPicPr>
          <p:nvPr/>
        </p:nvPicPr>
        <p:blipFill rotWithShape="1">
          <a:blip r:embed="rId3">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250705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44E271-4877-4ACA-B784-26E12D1B2A05}"/>
              </a:ext>
            </a:extLst>
          </p:cNvPr>
          <p:cNvPicPr>
            <a:picLocks noChangeAspect="1"/>
          </p:cNvPicPr>
          <p:nvPr/>
        </p:nvPicPr>
        <p:blipFill>
          <a:blip r:embed="rId2"/>
          <a:stretch>
            <a:fillRect/>
          </a:stretch>
        </p:blipFill>
        <p:spPr>
          <a:xfrm flipH="1">
            <a:off x="0" y="0"/>
            <a:ext cx="12192000" cy="6858000"/>
          </a:xfrm>
          <a:prstGeom prst="rect">
            <a:avLst/>
          </a:prstGeom>
        </p:spPr>
      </p:pic>
      <p:sp>
        <p:nvSpPr>
          <p:cNvPr id="5" name="TextBox 4">
            <a:extLst>
              <a:ext uri="{FF2B5EF4-FFF2-40B4-BE49-F238E27FC236}">
                <a16:creationId xmlns:a16="http://schemas.microsoft.com/office/drawing/2014/main" id="{0CC0E7E3-0964-4E4B-8701-16976E14EA27}"/>
              </a:ext>
            </a:extLst>
          </p:cNvPr>
          <p:cNvSpPr txBox="1"/>
          <p:nvPr/>
        </p:nvSpPr>
        <p:spPr>
          <a:xfrm>
            <a:off x="5265019" y="1762368"/>
            <a:ext cx="5545346" cy="2862322"/>
          </a:xfrm>
          <a:prstGeom prst="rect">
            <a:avLst/>
          </a:prstGeom>
          <a:noFill/>
        </p:spPr>
        <p:txBody>
          <a:bodyPr wrap="square">
            <a:spAutoFit/>
          </a:bodyPr>
          <a:lstStyle/>
          <a:p>
            <a:pPr algn="ctr"/>
            <a:r>
              <a:rPr lang="vi-VN" sz="3600" b="1">
                <a:ln w="38100">
                  <a:noFill/>
                  <a:prstDash val="solid"/>
                </a:ln>
                <a:solidFill>
                  <a:srgbClr val="0F4AC4"/>
                </a:solidFill>
                <a:effectLst>
                  <a:outerShdw blurRad="12700" dist="38100" dir="2700000" algn="tl" rotWithShape="0">
                    <a:schemeClr val="accent5">
                      <a:lumMod val="60000"/>
                      <a:lumOff val="40000"/>
                    </a:schemeClr>
                  </a:outerShdw>
                </a:effectLst>
                <a:latin typeface="UTM Cookies" panose="02040603050506020204" pitchFamily="18" charset="0"/>
              </a:rPr>
              <a:t>Tuyên ngôn Độc lập là văn bản tuyên bố cho cả nước và thế giới biết về quyền độc lập, tự do của nước ta</a:t>
            </a:r>
          </a:p>
        </p:txBody>
      </p:sp>
      <p:pic>
        <p:nvPicPr>
          <p:cNvPr id="3" name="Picture 2">
            <a:extLst>
              <a:ext uri="{FF2B5EF4-FFF2-40B4-BE49-F238E27FC236}">
                <a16:creationId xmlns:a16="http://schemas.microsoft.com/office/drawing/2014/main" id="{00A9317D-A5EA-4C2F-8833-6DE849C551E2}"/>
              </a:ext>
            </a:extLst>
          </p:cNvPr>
          <p:cNvPicPr>
            <a:picLocks noChangeAspect="1"/>
          </p:cNvPicPr>
          <p:nvPr/>
        </p:nvPicPr>
        <p:blipFill rotWithShape="1">
          <a:blip r:embed="rId3">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192886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BB73DE-E3FB-46FE-9589-4D4CD95B405C}"/>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8CB3975F-78B6-4FB0-9E4B-D9D3D4563D70}"/>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2" name="Picture 11">
              <a:extLst>
                <a:ext uri="{FF2B5EF4-FFF2-40B4-BE49-F238E27FC236}">
                  <a16:creationId xmlns:a16="http://schemas.microsoft.com/office/drawing/2014/main" id="{FFCCB67A-41C0-40C9-BC4A-68AFBE5C4A9B}"/>
                </a:ext>
              </a:extLst>
            </p:cNvPr>
            <p:cNvPicPr>
              <a:picLocks noChangeAspect="1"/>
            </p:cNvPicPr>
            <p:nvPr/>
          </p:nvPicPr>
          <p:blipFill rotWithShape="1">
            <a:blip r:embed="rId2"/>
            <a:srcRect l="50000"/>
            <a:stretch/>
          </p:blipFill>
          <p:spPr>
            <a:xfrm flipH="1">
              <a:off x="0" y="0"/>
              <a:ext cx="6096000" cy="6858000"/>
            </a:xfrm>
            <a:prstGeom prst="rect">
              <a:avLst/>
            </a:prstGeom>
          </p:spPr>
        </p:pic>
      </p:grpSp>
      <p:pic>
        <p:nvPicPr>
          <p:cNvPr id="3" name="Picture 2" descr="avatar">
            <a:extLst>
              <a:ext uri="{FF2B5EF4-FFF2-40B4-BE49-F238E27FC236}">
                <a16:creationId xmlns:a16="http://schemas.microsoft.com/office/drawing/2014/main" id="{A6035346-9C0E-4981-A26A-DDE8899B7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230" y="1180346"/>
            <a:ext cx="6610120" cy="3718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 Box 6">
            <a:extLst>
              <a:ext uri="{FF2B5EF4-FFF2-40B4-BE49-F238E27FC236}">
                <a16:creationId xmlns:a16="http://schemas.microsoft.com/office/drawing/2014/main" id="{DCABAA09-AFAA-48D7-93C0-DC7DA98A49DD}"/>
              </a:ext>
            </a:extLst>
          </p:cNvPr>
          <p:cNvSpPr txBox="1">
            <a:spLocks noChangeArrowheads="1"/>
          </p:cNvSpPr>
          <p:nvPr/>
        </p:nvSpPr>
        <p:spPr bwMode="auto">
          <a:xfrm>
            <a:off x="2079628" y="5054588"/>
            <a:ext cx="8718506" cy="830997"/>
          </a:xfrm>
          <a:prstGeom prst="rect">
            <a:avLst/>
          </a:prstGeom>
          <a:noFill/>
          <a:ln>
            <a:noFill/>
          </a:ln>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ctr" eaLnBrk="1" hangingPunct="1"/>
            <a:r>
              <a:rPr lang="en-US" altLang="en-US" b="1" i="0">
                <a:solidFill>
                  <a:srgbClr val="6049D3"/>
                </a:solidFill>
                <a:latin typeface="Times New Roman" panose="02020603050405020304" pitchFamily="18" charset="0"/>
                <a:cs typeface="Times New Roman" panose="02020603050405020304" pitchFamily="18" charset="0"/>
              </a:rPr>
              <a:t> Ngôi nhà số 48</a:t>
            </a:r>
            <a:r>
              <a:rPr lang="vi-VN" altLang="en-US" b="1" i="0">
                <a:solidFill>
                  <a:srgbClr val="6049D3"/>
                </a:solidFill>
                <a:latin typeface="Times New Roman" panose="02020603050405020304" pitchFamily="18" charset="0"/>
                <a:cs typeface="Times New Roman" panose="02020603050405020304" pitchFamily="18" charset="0"/>
              </a:rPr>
              <a:t> </a:t>
            </a:r>
            <a:r>
              <a:rPr lang="en-US" altLang="en-US" b="1" i="0">
                <a:solidFill>
                  <a:srgbClr val="6049D3"/>
                </a:solidFill>
                <a:latin typeface="Times New Roman" panose="02020603050405020304" pitchFamily="18" charset="0"/>
                <a:cs typeface="Times New Roman" panose="02020603050405020304" pitchFamily="18" charset="0"/>
              </a:rPr>
              <a:t>- Hàng Ngang </a:t>
            </a:r>
            <a:r>
              <a:rPr lang="vi-VN" altLang="en-US" b="1" i="0">
                <a:solidFill>
                  <a:srgbClr val="6049D3"/>
                </a:solidFill>
                <a:latin typeface="Times New Roman" panose="02020603050405020304" pitchFamily="18" charset="0"/>
                <a:cs typeface="Times New Roman" panose="02020603050405020304" pitchFamily="18" charset="0"/>
              </a:rPr>
              <a:t>-</a:t>
            </a:r>
            <a:r>
              <a:rPr lang="en-US" altLang="en-US" b="1" i="0">
                <a:solidFill>
                  <a:srgbClr val="6049D3"/>
                </a:solidFill>
                <a:latin typeface="Times New Roman" panose="02020603050405020304" pitchFamily="18" charset="0"/>
                <a:cs typeface="Times New Roman" panose="02020603050405020304" pitchFamily="18" charset="0"/>
              </a:rPr>
              <a:t> Hà Nội</a:t>
            </a:r>
            <a:endParaRPr lang="vi-VN" altLang="en-US" b="1" i="0">
              <a:solidFill>
                <a:srgbClr val="6049D3"/>
              </a:solidFill>
              <a:latin typeface="Times New Roman" panose="02020603050405020304" pitchFamily="18" charset="0"/>
              <a:cs typeface="Times New Roman" panose="02020603050405020304" pitchFamily="18" charset="0"/>
            </a:endParaRPr>
          </a:p>
          <a:p>
            <a:pPr algn="ctr" eaLnBrk="1" hangingPunct="1"/>
            <a:r>
              <a:rPr lang="vi-VN" altLang="en-US" b="1" i="0">
                <a:solidFill>
                  <a:srgbClr val="6049D3"/>
                </a:solidFill>
                <a:latin typeface="Times New Roman" panose="02020603050405020304" pitchFamily="18" charset="0"/>
                <a:cs typeface="Times New Roman" panose="02020603050405020304" pitchFamily="18" charset="0"/>
              </a:rPr>
              <a:t>Nơi Bác Hồ viết bản Tuyên ngôn Độc lập</a:t>
            </a:r>
            <a:endParaRPr lang="en-US" altLang="en-US" b="1" i="0">
              <a:solidFill>
                <a:srgbClr val="6049D3"/>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6710BCE1-613C-4113-A83F-91D528279CF4}"/>
              </a:ext>
            </a:extLst>
          </p:cNvPr>
          <p:cNvGrpSpPr/>
          <p:nvPr/>
        </p:nvGrpSpPr>
        <p:grpSpPr>
          <a:xfrm>
            <a:off x="-175047" y="3039442"/>
            <a:ext cx="3980941" cy="3818871"/>
            <a:chOff x="-438546" y="-830646"/>
            <a:chExt cx="4851404" cy="4653895"/>
          </a:xfrm>
        </p:grpSpPr>
        <p:grpSp>
          <p:nvGrpSpPr>
            <p:cNvPr id="6" name="Group 5">
              <a:extLst>
                <a:ext uri="{FF2B5EF4-FFF2-40B4-BE49-F238E27FC236}">
                  <a16:creationId xmlns:a16="http://schemas.microsoft.com/office/drawing/2014/main" id="{D99380BC-9F7F-427C-9513-646694D6C60E}"/>
                </a:ext>
              </a:extLst>
            </p:cNvPr>
            <p:cNvGrpSpPr/>
            <p:nvPr/>
          </p:nvGrpSpPr>
          <p:grpSpPr>
            <a:xfrm>
              <a:off x="-438546" y="-830646"/>
              <a:ext cx="2899633" cy="4653895"/>
              <a:chOff x="3528816" y="1219200"/>
              <a:chExt cx="3240675" cy="5201266"/>
            </a:xfrm>
          </p:grpSpPr>
          <p:pic>
            <p:nvPicPr>
              <p:cNvPr id="8" name="Picture 2" descr="Cartoon students Royalty Free Vector Image - VectorStock">
                <a:extLst>
                  <a:ext uri="{FF2B5EF4-FFF2-40B4-BE49-F238E27FC236}">
                    <a16:creationId xmlns:a16="http://schemas.microsoft.com/office/drawing/2014/main" id="{86ED0068-C219-44D8-BD20-9F75BD44AD7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iếu niên tiền phong quàng khăn đỏ minh họa">
                <a:extLst>
                  <a:ext uri="{FF2B5EF4-FFF2-40B4-BE49-F238E27FC236}">
                    <a16:creationId xmlns:a16="http://schemas.microsoft.com/office/drawing/2014/main" id="{7B0342F4-86AD-43EC-8708-BCFC24952A4D}"/>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A5AAD28B-DAC1-4E9C-98E7-27D68C37C821}"/>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1813829" y="-376526"/>
              <a:ext cx="2599029" cy="2283897"/>
            </a:xfrm>
            <a:prstGeom prst="rect">
              <a:avLst/>
            </a:prstGeom>
          </p:spPr>
        </p:pic>
      </p:grpSp>
    </p:spTree>
    <p:extLst>
      <p:ext uri="{BB962C8B-B14F-4D97-AF65-F5344CB8AC3E}">
        <p14:creationId xmlns:p14="http://schemas.microsoft.com/office/powerpoint/2010/main" val="41294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CED636F-7020-4475-8560-CC1CBC9C9ED5}"/>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C728992C-A57C-433D-B136-4A50E388ABAB}"/>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4" name="Picture 13">
              <a:extLst>
                <a:ext uri="{FF2B5EF4-FFF2-40B4-BE49-F238E27FC236}">
                  <a16:creationId xmlns:a16="http://schemas.microsoft.com/office/drawing/2014/main" id="{2C714A32-AFE8-4914-B410-7A0BE6F96BD6}"/>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3" name="Text Box 6">
            <a:extLst>
              <a:ext uri="{FF2B5EF4-FFF2-40B4-BE49-F238E27FC236}">
                <a16:creationId xmlns:a16="http://schemas.microsoft.com/office/drawing/2014/main" id="{7219D638-0AE0-479B-ADEF-2EB36E0B820B}"/>
              </a:ext>
            </a:extLst>
          </p:cNvPr>
          <p:cNvSpPr txBox="1">
            <a:spLocks noChangeArrowheads="1"/>
          </p:cNvSpPr>
          <p:nvPr/>
        </p:nvSpPr>
        <p:spPr bwMode="auto">
          <a:xfrm>
            <a:off x="2144848" y="5443793"/>
            <a:ext cx="8718506" cy="523220"/>
          </a:xfrm>
          <a:prstGeom prst="rect">
            <a:avLst/>
          </a:prstGeom>
          <a:noFill/>
          <a:ln>
            <a:noFill/>
          </a:ln>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ctr" eaLnBrk="1" hangingPunct="1"/>
            <a:r>
              <a:rPr lang="vi-VN" altLang="en-US" sz="2800" b="1" i="0">
                <a:solidFill>
                  <a:srgbClr val="6049D3"/>
                </a:solidFill>
                <a:latin typeface="Times New Roman" panose="02020603050405020304" pitchFamily="18" charset="0"/>
                <a:cs typeface="Times New Roman" panose="02020603050405020304" pitchFamily="18" charset="0"/>
              </a:rPr>
              <a:t>Bản Tuyên ngôn Độc lập</a:t>
            </a:r>
            <a:endParaRPr lang="en-US" altLang="en-US" sz="2800" b="1" i="0">
              <a:solidFill>
                <a:srgbClr val="6049D3"/>
              </a:solidFill>
              <a:latin typeface="Times New Roman" panose="02020603050405020304" pitchFamily="18" charset="0"/>
              <a:cs typeface="Times New Roman" panose="02020603050405020304" pitchFamily="18" charset="0"/>
            </a:endParaRPr>
          </a:p>
        </p:txBody>
      </p:sp>
      <p:pic>
        <p:nvPicPr>
          <p:cNvPr id="4" name="Picture 9" descr="Kết quả hình ảnh cho hinh anh ban tuyen ngon doc lap">
            <a:extLst>
              <a:ext uri="{FF2B5EF4-FFF2-40B4-BE49-F238E27FC236}">
                <a16:creationId xmlns:a16="http://schemas.microsoft.com/office/drawing/2014/main" id="{93075E81-C04C-4D7A-87EF-B855CDB3E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201" y="2242708"/>
            <a:ext cx="3728288" cy="29959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11" descr="Kết quả hình ảnh cho hinh anh ban tuyen ngon doc lap">
            <a:extLst>
              <a:ext uri="{FF2B5EF4-FFF2-40B4-BE49-F238E27FC236}">
                <a16:creationId xmlns:a16="http://schemas.microsoft.com/office/drawing/2014/main" id="{576BCE71-EE2C-4661-8C5B-C144CCA7E8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354" y="1102695"/>
            <a:ext cx="4401795" cy="35785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9E52670-23F8-4100-9024-D789F234051A}"/>
              </a:ext>
            </a:extLst>
          </p:cNvPr>
          <p:cNvGrpSpPr/>
          <p:nvPr/>
        </p:nvGrpSpPr>
        <p:grpSpPr>
          <a:xfrm flipH="1">
            <a:off x="0" y="3104742"/>
            <a:ext cx="3585822" cy="3885303"/>
            <a:chOff x="7514462" y="1786993"/>
            <a:chExt cx="4749170" cy="5145812"/>
          </a:xfrm>
        </p:grpSpPr>
        <p:grpSp>
          <p:nvGrpSpPr>
            <p:cNvPr id="7" name="Group 6">
              <a:extLst>
                <a:ext uri="{FF2B5EF4-FFF2-40B4-BE49-F238E27FC236}">
                  <a16:creationId xmlns:a16="http://schemas.microsoft.com/office/drawing/2014/main" id="{8AF959F0-211B-48E8-8D88-431D19F8317E}"/>
                </a:ext>
              </a:extLst>
            </p:cNvPr>
            <p:cNvGrpSpPr/>
            <p:nvPr/>
          </p:nvGrpSpPr>
          <p:grpSpPr>
            <a:xfrm>
              <a:off x="9466233" y="1786993"/>
              <a:ext cx="2797399" cy="5145812"/>
              <a:chOff x="12843095" y="658761"/>
              <a:chExt cx="3036002" cy="5584723"/>
            </a:xfrm>
          </p:grpSpPr>
          <p:pic>
            <p:nvPicPr>
              <p:cNvPr id="9" name="Picture 2" descr="Cartoon students Royalty Free Vector Image - VectorStock">
                <a:extLst>
                  <a:ext uri="{FF2B5EF4-FFF2-40B4-BE49-F238E27FC236}">
                    <a16:creationId xmlns:a16="http://schemas.microsoft.com/office/drawing/2014/main" id="{D38CDC7C-1E70-4057-8C86-0A659A9D2A3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toon students Royalty Free Vector Image - VectorStock">
                <a:extLst>
                  <a:ext uri="{FF2B5EF4-FFF2-40B4-BE49-F238E27FC236}">
                    <a16:creationId xmlns:a16="http://schemas.microsoft.com/office/drawing/2014/main" id="{38CBEA18-C15B-4F5A-8D9F-E2A3548D6BB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hiếu niên tiền phong quàng khăn đỏ minh họa">
                <a:extLst>
                  <a:ext uri="{FF2B5EF4-FFF2-40B4-BE49-F238E27FC236}">
                    <a16:creationId xmlns:a16="http://schemas.microsoft.com/office/drawing/2014/main" id="{C087C156-FB12-439A-8D69-D601EE66EEDB}"/>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0EE98A46-5931-4936-9C4C-71083F3AFB99}"/>
                </a:ext>
              </a:extLst>
            </p:cNvPr>
            <p:cNvPicPr>
              <a:picLocks noChangeAspect="1"/>
            </p:cNvPicPr>
            <p:nvPr/>
          </p:nvPicPr>
          <p:blipFill>
            <a:blip r:embed="rId10">
              <a:clrChange>
                <a:clrFrom>
                  <a:srgbClr val="FEFEFE"/>
                </a:clrFrom>
                <a:clrTo>
                  <a:srgbClr val="FEFEFE">
                    <a:alpha val="0"/>
                  </a:srgbClr>
                </a:clrTo>
              </a:clrChange>
              <a:extLst>
                <a:ext uri="{BEBA8EAE-BF5A-486C-A8C5-ECC9F3942E4B}">
                  <a14:imgProps xmlns:a14="http://schemas.microsoft.com/office/drawing/2010/main">
                    <a14:imgLayer r:embed="rId11">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14462" y="2522301"/>
              <a:ext cx="2599029" cy="2283897"/>
            </a:xfrm>
            <a:prstGeom prst="rect">
              <a:avLst/>
            </a:prstGeom>
          </p:spPr>
        </p:pic>
      </p:grpSp>
    </p:spTree>
    <p:extLst>
      <p:ext uri="{BB962C8B-B14F-4D97-AF65-F5344CB8AC3E}">
        <p14:creationId xmlns:p14="http://schemas.microsoft.com/office/powerpoint/2010/main" val="414649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1E211-9916-4D39-ADC8-8474CF97AAA8}"/>
              </a:ext>
            </a:extLst>
          </p:cNvPr>
          <p:cNvPicPr>
            <a:picLocks noChangeAspect="1"/>
          </p:cNvPicPr>
          <p:nvPr/>
        </p:nvPicPr>
        <p:blipFill>
          <a:blip r:embed="rId2"/>
          <a:stretch>
            <a:fillRect/>
          </a:stretch>
        </p:blipFill>
        <p:spPr>
          <a:xfrm flipH="1">
            <a:off x="0" y="0"/>
            <a:ext cx="12192000" cy="6858000"/>
          </a:xfrm>
          <a:prstGeom prst="rect">
            <a:avLst/>
          </a:prstGeom>
        </p:spPr>
      </p:pic>
      <p:sp>
        <p:nvSpPr>
          <p:cNvPr id="5" name="TextBox 4">
            <a:extLst>
              <a:ext uri="{FF2B5EF4-FFF2-40B4-BE49-F238E27FC236}">
                <a16:creationId xmlns:a16="http://schemas.microsoft.com/office/drawing/2014/main" id="{427BF51E-51D6-4DB4-8746-63052ECF3B5A}"/>
              </a:ext>
            </a:extLst>
          </p:cNvPr>
          <p:cNvSpPr txBox="1"/>
          <p:nvPr/>
        </p:nvSpPr>
        <p:spPr>
          <a:xfrm>
            <a:off x="3921719" y="2552907"/>
            <a:ext cx="6967869" cy="1446550"/>
          </a:xfrm>
          <a:prstGeom prst="rect">
            <a:avLst/>
          </a:prstGeom>
          <a:noFill/>
        </p:spPr>
        <p:txBody>
          <a:bodyPr wrap="square">
            <a:spAutoFit/>
          </a:bodyPr>
          <a:lstStyle/>
          <a:p>
            <a:pPr algn="ctr"/>
            <a:r>
              <a:rPr lang="vi-VN" sz="4400" b="1">
                <a:ln w="38100">
                  <a:noFill/>
                  <a:prstDash val="solid"/>
                </a:ln>
                <a:solidFill>
                  <a:srgbClr val="0F4AC4"/>
                </a:solidFill>
                <a:effectLst>
                  <a:outerShdw blurRad="12700" dist="38100" dir="2700000" algn="tl" rotWithShape="0">
                    <a:schemeClr val="accent5">
                      <a:lumMod val="60000"/>
                      <a:lumOff val="40000"/>
                    </a:schemeClr>
                  </a:outerShdw>
                </a:effectLst>
                <a:latin typeface="UTM Cookies" panose="02040603050506020204" pitchFamily="18" charset="0"/>
              </a:rPr>
              <a:t>Ngày 2/9/1945, diễn ra như thế nào ?</a:t>
            </a:r>
          </a:p>
        </p:txBody>
      </p:sp>
      <p:pic>
        <p:nvPicPr>
          <p:cNvPr id="6" name="Picture 5">
            <a:extLst>
              <a:ext uri="{FF2B5EF4-FFF2-40B4-BE49-F238E27FC236}">
                <a16:creationId xmlns:a16="http://schemas.microsoft.com/office/drawing/2014/main" id="{804F7695-CCEB-48E8-8524-27929B2A7C9B}"/>
              </a:ext>
            </a:extLst>
          </p:cNvPr>
          <p:cNvPicPr>
            <a:picLocks noChangeAspect="1"/>
          </p:cNvPicPr>
          <p:nvPr/>
        </p:nvPicPr>
        <p:blipFill rotWithShape="1">
          <a:blip r:embed="rId3">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263999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D40869A-A516-4E9B-A789-D90B2803EC9D}"/>
              </a:ext>
            </a:extLst>
          </p:cNvPr>
          <p:cNvPicPr>
            <a:picLocks noChangeAspect="1"/>
          </p:cNvPicPr>
          <p:nvPr/>
        </p:nvPicPr>
        <p:blipFill>
          <a:blip r:embed="rId2"/>
          <a:stretch>
            <a:fillRect/>
          </a:stretch>
        </p:blipFill>
        <p:spPr>
          <a:xfrm flipH="1">
            <a:off x="0" y="0"/>
            <a:ext cx="12192000" cy="6858000"/>
          </a:xfrm>
          <a:prstGeom prst="rect">
            <a:avLst/>
          </a:prstGeom>
        </p:spPr>
      </p:pic>
      <p:grpSp>
        <p:nvGrpSpPr>
          <p:cNvPr id="4" name="Group 3">
            <a:extLst>
              <a:ext uri="{FF2B5EF4-FFF2-40B4-BE49-F238E27FC236}">
                <a16:creationId xmlns:a16="http://schemas.microsoft.com/office/drawing/2014/main" id="{6E77F395-4F93-4DB1-830E-65CFD974B5C9}"/>
              </a:ext>
            </a:extLst>
          </p:cNvPr>
          <p:cNvGrpSpPr/>
          <p:nvPr/>
        </p:nvGrpSpPr>
        <p:grpSpPr>
          <a:xfrm>
            <a:off x="-117522" y="2278910"/>
            <a:ext cx="2899633" cy="4653895"/>
            <a:chOff x="3528816" y="1219200"/>
            <a:chExt cx="3240675" cy="5201266"/>
          </a:xfrm>
        </p:grpSpPr>
        <p:pic>
          <p:nvPicPr>
            <p:cNvPr id="5" name="Picture 2" descr="Cartoon students Royalty Free Vector Image - VectorStock">
              <a:extLst>
                <a:ext uri="{FF2B5EF4-FFF2-40B4-BE49-F238E27FC236}">
                  <a16:creationId xmlns:a16="http://schemas.microsoft.com/office/drawing/2014/main" id="{BE31D354-0112-404C-B289-3F337965D84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iếu niên tiền phong quàng khăn đỏ minh họa">
              <a:extLst>
                <a:ext uri="{FF2B5EF4-FFF2-40B4-BE49-F238E27FC236}">
                  <a16:creationId xmlns:a16="http://schemas.microsoft.com/office/drawing/2014/main" id="{0684A3ED-7B8E-4E7E-9424-0AFAE2E7AF71}"/>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5C039AD4-A4C1-4C16-A61E-E8C3E199BD57}"/>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134853" y="2733030"/>
            <a:ext cx="2599029" cy="2283897"/>
          </a:xfrm>
          <a:prstGeom prst="rect">
            <a:avLst/>
          </a:prstGeom>
        </p:spPr>
      </p:pic>
      <p:sp>
        <p:nvSpPr>
          <p:cNvPr id="8" name="Rectangle 7">
            <a:extLst>
              <a:ext uri="{FF2B5EF4-FFF2-40B4-BE49-F238E27FC236}">
                <a16:creationId xmlns:a16="http://schemas.microsoft.com/office/drawing/2014/main" id="{AE474724-09B5-49C1-AB59-CC7896DB6CB7}"/>
              </a:ext>
            </a:extLst>
          </p:cNvPr>
          <p:cNvSpPr/>
          <p:nvPr/>
        </p:nvSpPr>
        <p:spPr>
          <a:xfrm>
            <a:off x="4894948" y="3258600"/>
            <a:ext cx="5143869" cy="1186063"/>
          </a:xfrm>
          <a:prstGeom prst="rect">
            <a:avLst/>
          </a:prstGeom>
          <a:noFill/>
        </p:spPr>
        <p:txBody>
          <a:bodyPr wrap="none" lIns="91440" tIns="45720" rIns="91440" bIns="45720">
            <a:prstTxWarp prst="textPlain">
              <a:avLst/>
            </a:prstTxWarp>
            <a:spAutoFit/>
          </a:bodyPr>
          <a:lstStyle/>
          <a:p>
            <a:pPr algn="ctr"/>
            <a:r>
              <a:rPr lang="en-US" sz="72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Quang cảnh Hà Nội</a:t>
            </a:r>
            <a:endParaRPr lang="vi-VN" sz="72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endParaRPr>
          </a:p>
          <a:p>
            <a:pPr algn="ctr"/>
            <a:r>
              <a:rPr lang="en-US" sz="72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ngày 2-9-1945</a:t>
            </a:r>
          </a:p>
        </p:txBody>
      </p:sp>
      <p:sp>
        <p:nvSpPr>
          <p:cNvPr id="9" name="TextBox 8">
            <a:extLst>
              <a:ext uri="{FF2B5EF4-FFF2-40B4-BE49-F238E27FC236}">
                <a16:creationId xmlns:a16="http://schemas.microsoft.com/office/drawing/2014/main" id="{D3437C57-23F4-4E0D-882B-EBC941062B07}"/>
              </a:ext>
            </a:extLst>
          </p:cNvPr>
          <p:cNvSpPr txBox="1"/>
          <p:nvPr/>
        </p:nvSpPr>
        <p:spPr>
          <a:xfrm>
            <a:off x="4894948" y="1970261"/>
            <a:ext cx="5354321" cy="1015663"/>
          </a:xfrm>
          <a:prstGeom prst="rect">
            <a:avLst/>
          </a:prstGeom>
          <a:noFill/>
        </p:spPr>
        <p:txBody>
          <a:bodyPr wrap="square">
            <a:spAutoFit/>
          </a:bodyPr>
          <a:lstStyle/>
          <a:p>
            <a:pPr algn="ctr"/>
            <a:r>
              <a:rPr lang="vi-VN" sz="60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Hoạt động 1:</a:t>
            </a:r>
          </a:p>
        </p:txBody>
      </p:sp>
    </p:spTree>
    <p:extLst>
      <p:ext uri="{BB962C8B-B14F-4D97-AF65-F5344CB8AC3E}">
        <p14:creationId xmlns:p14="http://schemas.microsoft.com/office/powerpoint/2010/main" val="153804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8DD730-A893-4C3B-A38A-0A446F41F516}"/>
              </a:ext>
            </a:extLst>
          </p:cNvPr>
          <p:cNvSpPr txBox="1"/>
          <p:nvPr/>
        </p:nvSpPr>
        <p:spPr>
          <a:xfrm>
            <a:off x="5323732" y="3429000"/>
            <a:ext cx="2746318" cy="461665"/>
          </a:xfrm>
          <a:prstGeom prst="rect">
            <a:avLst/>
          </a:prstGeom>
          <a:noFill/>
        </p:spPr>
        <p:txBody>
          <a:bodyPr wrap="square">
            <a:spAutoFit/>
          </a:bodyPr>
          <a:lstStyle/>
          <a:p>
            <a:pPr algn="ctr"/>
            <a:r>
              <a:rPr lang="vi-VN" altLang="en-US" sz="2400" b="1">
                <a:solidFill>
                  <a:srgbClr val="000099"/>
                </a:solidFill>
                <a:latin typeface="Arial" panose="020B0604020202020204" pitchFamily="34" charset="0"/>
              </a:rPr>
              <a:t>Video 1</a:t>
            </a:r>
            <a:endParaRPr lang="en-US" altLang="en-US" sz="2400" b="1">
              <a:solidFill>
                <a:srgbClr val="000099"/>
              </a:solidFill>
              <a:latin typeface="Arial" panose="020B0604020202020204" pitchFamily="34" charset="0"/>
            </a:endParaRPr>
          </a:p>
        </p:txBody>
      </p:sp>
    </p:spTree>
    <p:extLst>
      <p:ext uri="{BB962C8B-B14F-4D97-AF65-F5344CB8AC3E}">
        <p14:creationId xmlns:p14="http://schemas.microsoft.com/office/powerpoint/2010/main" val="20777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CE56EEC-BC2E-4897-B953-14558C2C658F}"/>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49703D24-F331-4185-B05B-04A6D53DCAE0}"/>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4" name="Picture 13">
              <a:extLst>
                <a:ext uri="{FF2B5EF4-FFF2-40B4-BE49-F238E27FC236}">
                  <a16:creationId xmlns:a16="http://schemas.microsoft.com/office/drawing/2014/main" id="{3392D52E-1F4B-4377-84E7-0C2E0D36B61F}"/>
                </a:ext>
              </a:extLst>
            </p:cNvPr>
            <p:cNvPicPr>
              <a:picLocks noChangeAspect="1"/>
            </p:cNvPicPr>
            <p:nvPr/>
          </p:nvPicPr>
          <p:blipFill rotWithShape="1">
            <a:blip r:embed="rId2"/>
            <a:srcRect l="50000"/>
            <a:stretch/>
          </p:blipFill>
          <p:spPr>
            <a:xfrm flipH="1">
              <a:off x="0" y="0"/>
              <a:ext cx="6096000" cy="6858000"/>
            </a:xfrm>
            <a:prstGeom prst="rect">
              <a:avLst/>
            </a:prstGeom>
          </p:spPr>
        </p:pic>
      </p:grpSp>
      <p:grpSp>
        <p:nvGrpSpPr>
          <p:cNvPr id="5" name="Group 4">
            <a:extLst>
              <a:ext uri="{FF2B5EF4-FFF2-40B4-BE49-F238E27FC236}">
                <a16:creationId xmlns:a16="http://schemas.microsoft.com/office/drawing/2014/main" id="{B8B630B7-A901-4629-A4D4-6D088B5946E6}"/>
              </a:ext>
            </a:extLst>
          </p:cNvPr>
          <p:cNvGrpSpPr/>
          <p:nvPr/>
        </p:nvGrpSpPr>
        <p:grpSpPr>
          <a:xfrm>
            <a:off x="6339005" y="2355664"/>
            <a:ext cx="4681640" cy="3527400"/>
            <a:chOff x="1541750" y="2140692"/>
            <a:chExt cx="3083259" cy="2628479"/>
          </a:xfrm>
        </p:grpSpPr>
        <p:pic>
          <p:nvPicPr>
            <p:cNvPr id="8" name="Google Shape;256;p10">
              <a:extLst>
                <a:ext uri="{FF2B5EF4-FFF2-40B4-BE49-F238E27FC236}">
                  <a16:creationId xmlns:a16="http://schemas.microsoft.com/office/drawing/2014/main" id="{4C00A683-7E31-4A80-9ABA-549C8DE416C6}"/>
                </a:ext>
              </a:extLst>
            </p:cNvPr>
            <p:cNvPicPr preferRelativeResize="0"/>
            <p:nvPr/>
          </p:nvPicPr>
          <p:blipFill rotWithShape="1">
            <a:blip r:embed="rId3">
              <a:alphaModFix/>
            </a:blip>
            <a:srcRect/>
            <a:stretch/>
          </p:blipFill>
          <p:spPr>
            <a:xfrm>
              <a:off x="1541750" y="2140692"/>
              <a:ext cx="3083259" cy="2628479"/>
            </a:xfrm>
            <a:prstGeom prst="rect">
              <a:avLst/>
            </a:prstGeom>
            <a:noFill/>
            <a:ln>
              <a:noFill/>
            </a:ln>
          </p:spPr>
        </p:pic>
        <p:sp>
          <p:nvSpPr>
            <p:cNvPr id="9" name="TextBox 8">
              <a:extLst>
                <a:ext uri="{FF2B5EF4-FFF2-40B4-BE49-F238E27FC236}">
                  <a16:creationId xmlns:a16="http://schemas.microsoft.com/office/drawing/2014/main" id="{299A5052-2316-40F3-A893-94C7A12A2F67}"/>
                </a:ext>
              </a:extLst>
            </p:cNvPr>
            <p:cNvSpPr txBox="1"/>
            <p:nvPr/>
          </p:nvSpPr>
          <p:spPr>
            <a:xfrm>
              <a:off x="1766645" y="2918870"/>
              <a:ext cx="2633469" cy="1444860"/>
            </a:xfrm>
            <a:prstGeom prst="rect">
              <a:avLst/>
            </a:prstGeom>
            <a:noFill/>
          </p:spPr>
          <p:txBody>
            <a:bodyPr wrap="square" rtlCol="0">
              <a:spAutoFit/>
            </a:bodyPr>
            <a:lstStyle/>
            <a:p>
              <a:r>
                <a:rPr lang="en-US" sz="30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Ngày</a:t>
              </a:r>
              <a:r>
                <a:rPr lang="en-US" sz="3000" b="1" dirty="0">
                  <a:solidFill>
                    <a:srgbClr val="000000"/>
                  </a:solidFill>
                  <a:latin typeface="Times New Roman" panose="02020603050405020304" pitchFamily="18" charset="0"/>
                  <a:cs typeface="Times New Roman" panose="02020603050405020304" pitchFamily="18" charset="0"/>
                </a:rPr>
                <a:t> 2/9/1945 </a:t>
              </a:r>
              <a:r>
                <a:rPr lang="en-US" sz="3000" b="1" dirty="0" err="1">
                  <a:solidFill>
                    <a:srgbClr val="000000"/>
                  </a:solidFill>
                  <a:latin typeface="Times New Roman" panose="02020603050405020304" pitchFamily="18" charset="0"/>
                  <a:cs typeface="Times New Roman" panose="02020603050405020304" pitchFamily="18" charset="0"/>
                </a:rPr>
                <a:t>Hà</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Nội</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tưng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bừng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trong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err="1">
                  <a:solidFill>
                    <a:srgbClr val="000000"/>
                  </a:solidFill>
                  <a:latin typeface="Times New Roman" panose="02020603050405020304" pitchFamily="18" charset="0"/>
                  <a:cs typeface="Times New Roman" panose="02020603050405020304" pitchFamily="18" charset="0"/>
                </a:rPr>
                <a:t>màu</a:t>
              </a:r>
              <a:r>
                <a:rPr lang="en-US" sz="3000" b="1">
                  <a:solidFill>
                    <a:srgbClr val="000000"/>
                  </a:solidFill>
                  <a:latin typeface="Times New Roman" panose="02020603050405020304" pitchFamily="18" charset="0"/>
                  <a:cs typeface="Times New Roman" panose="02020603050405020304" pitchFamily="18" charset="0"/>
                </a:rPr>
                <a:t> đỏ</a:t>
              </a:r>
              <a:r>
                <a:rPr lang="vi-VN" sz="3000" b="1">
                  <a:solidFill>
                    <a:srgbClr val="000000"/>
                  </a:solidFill>
                  <a:latin typeface="Times New Roman" panose="02020603050405020304" pitchFamily="18" charset="0"/>
                  <a:cs typeface="Times New Roman" panose="02020603050405020304" pitchFamily="18" charset="0"/>
                </a:rPr>
                <a:t> </a:t>
              </a:r>
              <a:r>
                <a:rPr lang="en-US" sz="3000" b="1">
                  <a:solidFill>
                    <a:srgbClr val="000000"/>
                  </a:solidFill>
                  <a:latin typeface="Times New Roman" panose="02020603050405020304" pitchFamily="18" charset="0"/>
                  <a:cs typeface="Times New Roman" panose="02020603050405020304" pitchFamily="18" charset="0"/>
                </a:rPr>
                <a:t>- </a:t>
              </a:r>
              <a:r>
                <a:rPr lang="vi-VN" sz="3000" b="1">
                  <a:solidFill>
                    <a:srgbClr val="000000"/>
                  </a:solidFill>
                  <a:latin typeface="Times New Roman" panose="02020603050405020304" pitchFamily="18" charset="0"/>
                  <a:cs typeface="Times New Roman" panose="02020603050405020304" pitchFamily="18" charset="0"/>
                </a:rPr>
                <a:t>M</a:t>
              </a:r>
              <a:r>
                <a:rPr lang="en-US" sz="3000" b="1">
                  <a:solidFill>
                    <a:srgbClr val="000000"/>
                  </a:solidFill>
                  <a:latin typeface="Times New Roman" panose="02020603050405020304" pitchFamily="18" charset="0"/>
                  <a:cs typeface="Times New Roman" panose="02020603050405020304" pitchFamily="18" charset="0"/>
                </a:rPr>
                <a:t>ột </a:t>
              </a:r>
              <a:r>
                <a:rPr lang="en-US" sz="3000" b="1" dirty="0" err="1">
                  <a:solidFill>
                    <a:srgbClr val="000000"/>
                  </a:solidFill>
                  <a:latin typeface="Times New Roman" panose="02020603050405020304" pitchFamily="18" charset="0"/>
                  <a:cs typeface="Times New Roman" panose="02020603050405020304" pitchFamily="18" charset="0"/>
                </a:rPr>
                <a:t>vùng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trời</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bát</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ngát</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cờ</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err="1">
                  <a:solidFill>
                    <a:srgbClr val="000000"/>
                  </a:solidFill>
                  <a:latin typeface="Times New Roman" panose="02020603050405020304" pitchFamily="18" charset="0"/>
                  <a:cs typeface="Times New Roman" panose="02020603050405020304" pitchFamily="18" charset="0"/>
                </a:rPr>
                <a:t>và</a:t>
              </a:r>
              <a:r>
                <a:rPr lang="en-US" sz="3000" b="1">
                  <a:solidFill>
                    <a:srgbClr val="000000"/>
                  </a:solidFill>
                  <a:latin typeface="Times New Roman" panose="02020603050405020304" pitchFamily="18" charset="0"/>
                  <a:cs typeface="Times New Roman" panose="02020603050405020304" pitchFamily="18" charset="0"/>
                </a:rPr>
                <a:t> </a:t>
              </a:r>
              <a:r>
                <a:rPr lang="vi-VN" sz="3000" b="1">
                  <a:solidFill>
                    <a:srgbClr val="000000"/>
                  </a:solidFill>
                  <a:latin typeface="Times New Roman" panose="02020603050405020304" pitchFamily="18" charset="0"/>
                  <a:cs typeface="Times New Roman" panose="02020603050405020304" pitchFamily="18" charset="0"/>
                </a:rPr>
                <a:t>hoa.</a:t>
              </a:r>
              <a:endParaRPr lang="en-US" sz="3000" b="1" dirty="0">
                <a:solidFill>
                  <a:srgbClr val="000000"/>
                </a:solidFill>
                <a:latin typeface="Times New Roman" panose="02020603050405020304" pitchFamily="18" charset="0"/>
                <a:cs typeface="Times New Roman" panose="02020603050405020304" pitchFamily="18" charset="0"/>
              </a:endParaRPr>
            </a:p>
          </p:txBody>
        </p:sp>
      </p:grpSp>
      <p:pic>
        <p:nvPicPr>
          <p:cNvPr id="10" name="Picture 8" descr="19-8 thangtam4">
            <a:extLst>
              <a:ext uri="{FF2B5EF4-FFF2-40B4-BE49-F238E27FC236}">
                <a16:creationId xmlns:a16="http://schemas.microsoft.com/office/drawing/2014/main" id="{FF546987-4C72-4EB7-8BFF-21BAD5332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536" y="2998302"/>
            <a:ext cx="4395987" cy="24727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88519EA-CE67-462C-B12E-A213C5F518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9448" y="1110648"/>
            <a:ext cx="4624641" cy="1151441"/>
          </a:xfrm>
          <a:prstGeom prst="rect">
            <a:avLst/>
          </a:prstGeom>
        </p:spPr>
      </p:pic>
    </p:spTree>
    <p:extLst>
      <p:ext uri="{BB962C8B-B14F-4D97-AF65-F5344CB8AC3E}">
        <p14:creationId xmlns:p14="http://schemas.microsoft.com/office/powerpoint/2010/main" val="126591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04C08AF-9E16-4E6B-8103-B6213C114AF5}"/>
              </a:ext>
            </a:extLst>
          </p:cNvPr>
          <p:cNvGrpSpPr/>
          <p:nvPr/>
        </p:nvGrpSpPr>
        <p:grpSpPr>
          <a:xfrm>
            <a:off x="0" y="0"/>
            <a:ext cx="12192000" cy="6858000"/>
            <a:chOff x="0" y="0"/>
            <a:chExt cx="12192000" cy="6858000"/>
          </a:xfrm>
        </p:grpSpPr>
        <p:pic>
          <p:nvPicPr>
            <p:cNvPr id="9" name="Picture 8">
              <a:extLst>
                <a:ext uri="{FF2B5EF4-FFF2-40B4-BE49-F238E27FC236}">
                  <a16:creationId xmlns:a16="http://schemas.microsoft.com/office/drawing/2014/main" id="{4185FF6D-0608-4989-8AA3-9F9015150C16}"/>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0" name="Picture 9">
              <a:extLst>
                <a:ext uri="{FF2B5EF4-FFF2-40B4-BE49-F238E27FC236}">
                  <a16:creationId xmlns:a16="http://schemas.microsoft.com/office/drawing/2014/main" id="{9AE3E602-DA7B-4992-8C3A-A904323F0752}"/>
                </a:ext>
              </a:extLst>
            </p:cNvPr>
            <p:cNvPicPr>
              <a:picLocks noChangeAspect="1"/>
            </p:cNvPicPr>
            <p:nvPr/>
          </p:nvPicPr>
          <p:blipFill rotWithShape="1">
            <a:blip r:embed="rId2"/>
            <a:srcRect l="50000"/>
            <a:stretch/>
          </p:blipFill>
          <p:spPr>
            <a:xfrm flipH="1">
              <a:off x="0" y="0"/>
              <a:ext cx="6096000" cy="6858000"/>
            </a:xfrm>
            <a:prstGeom prst="rect">
              <a:avLst/>
            </a:prstGeom>
          </p:spPr>
        </p:pic>
      </p:grpSp>
      <p:pic>
        <p:nvPicPr>
          <p:cNvPr id="4" name="Picture 12" descr="tetdoclap">
            <a:extLst>
              <a:ext uri="{FF2B5EF4-FFF2-40B4-BE49-F238E27FC236}">
                <a16:creationId xmlns:a16="http://schemas.microsoft.com/office/drawing/2014/main" id="{829855E4-83F1-48E0-901D-486E93819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915" y="1321119"/>
            <a:ext cx="3096171" cy="3298095"/>
          </a:xfrm>
          <a:prstGeom prst="roundRect">
            <a:avLst>
              <a:gd name="adj" fmla="val 8594"/>
            </a:avLst>
          </a:prstGeom>
          <a:solidFill>
            <a:srgbClr val="FFFFFF">
              <a:shade val="85000"/>
            </a:srgbClr>
          </a:solidFill>
          <a:ln>
            <a:noFill/>
          </a:ln>
          <a:effectLst/>
        </p:spPr>
      </p:pic>
      <p:sp>
        <p:nvSpPr>
          <p:cNvPr id="5" name="TextBox 1">
            <a:extLst>
              <a:ext uri="{FF2B5EF4-FFF2-40B4-BE49-F238E27FC236}">
                <a16:creationId xmlns:a16="http://schemas.microsoft.com/office/drawing/2014/main" id="{4BF8BB39-5639-40DF-90FD-996BF56680BF}"/>
              </a:ext>
            </a:extLst>
          </p:cNvPr>
          <p:cNvSpPr txBox="1">
            <a:spLocks noChangeArrowheads="1"/>
          </p:cNvSpPr>
          <p:nvPr/>
        </p:nvSpPr>
        <p:spPr bwMode="auto">
          <a:xfrm>
            <a:off x="1098900" y="4847525"/>
            <a:ext cx="37260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Đội</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quân</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danh</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dự</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đứng</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nghiêm</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trang</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quanh</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err="1">
                <a:ln>
                  <a:noFill/>
                </a:ln>
                <a:solidFill>
                  <a:srgbClr val="002060"/>
                </a:solidFill>
                <a:effectLst/>
                <a:uLnTx/>
                <a:uFillTx/>
                <a:latin typeface="Times New Roman" panose="02020603050405020304" pitchFamily="18" charset="0"/>
                <a:cs typeface="Times New Roman" panose="02020603050405020304" pitchFamily="18" charset="0"/>
              </a:rPr>
              <a:t>lễ</a:t>
            </a:r>
            <a:r>
              <a:rPr kumimoji="0" lang="en-US" altLang="vi-V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altLang="vi-V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đài.</a:t>
            </a:r>
            <a:endParaRPr kumimoji="0" lang="en-US" altLang="vi-VN" sz="2400" b="0" i="0" u="none" strike="noStrike" kern="0" cap="none" spc="0" normalizeH="0" baseline="0" noProof="0" dirty="0">
              <a:ln>
                <a:noFill/>
              </a:ln>
              <a:solidFill>
                <a:srgbClr val="002060"/>
              </a:solidFill>
              <a:effectLst/>
              <a:uLnTx/>
              <a:uFillTx/>
            </a:endParaRPr>
          </a:p>
        </p:txBody>
      </p:sp>
      <p:sp>
        <p:nvSpPr>
          <p:cNvPr id="6" name="TextBox 5">
            <a:extLst>
              <a:ext uri="{FF2B5EF4-FFF2-40B4-BE49-F238E27FC236}">
                <a16:creationId xmlns:a16="http://schemas.microsoft.com/office/drawing/2014/main" id="{DC7A60BD-17A2-44D9-98C4-D89658EA78E2}"/>
              </a:ext>
            </a:extLst>
          </p:cNvPr>
          <p:cNvSpPr txBox="1"/>
          <p:nvPr/>
        </p:nvSpPr>
        <p:spPr>
          <a:xfrm>
            <a:off x="6324840" y="4931432"/>
            <a:ext cx="7345363" cy="461665"/>
          </a:xfrm>
          <a:prstGeom prst="rect">
            <a:avLst/>
          </a:prstGeom>
          <a:noFill/>
        </p:spPr>
        <p:txBody>
          <a:bodyPr>
            <a:spAutoFit/>
          </a:bodyPr>
          <a:lstStyle/>
          <a:p>
            <a:pPr>
              <a:defRPr/>
            </a:pPr>
            <a:r>
              <a:rPr lang="vi-VN" sz="2400" b="1" dirty="0">
                <a:solidFill>
                  <a:srgbClr val="002060"/>
                </a:solidFill>
                <a:latin typeface="+mj-lt"/>
              </a:rPr>
              <a:t>Hà Nội tưng bừng cờ</a:t>
            </a:r>
            <a:r>
              <a:rPr lang="vi-VN" sz="2400" b="1">
                <a:solidFill>
                  <a:srgbClr val="002060"/>
                </a:solidFill>
                <a:latin typeface="+mj-lt"/>
              </a:rPr>
              <a:t>, hoa</a:t>
            </a:r>
            <a:r>
              <a:rPr lang="en-US" sz="2400" b="1">
                <a:solidFill>
                  <a:srgbClr val="002060"/>
                </a:solidFill>
                <a:latin typeface="+mj-lt"/>
              </a:rPr>
              <a:t>.</a:t>
            </a:r>
            <a:endParaRPr lang="en-US" sz="2400" b="1" dirty="0">
              <a:solidFill>
                <a:srgbClr val="002060"/>
              </a:solidFill>
              <a:latin typeface="+mj-lt"/>
            </a:endParaRPr>
          </a:p>
        </p:txBody>
      </p:sp>
      <p:pic>
        <p:nvPicPr>
          <p:cNvPr id="7" name="Picture 11">
            <a:extLst>
              <a:ext uri="{FF2B5EF4-FFF2-40B4-BE49-F238E27FC236}">
                <a16:creationId xmlns:a16="http://schemas.microsoft.com/office/drawing/2014/main" id="{FFEEB224-9AA5-41CB-8E67-EA97860218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400" y="1321119"/>
            <a:ext cx="5538159" cy="3298095"/>
          </a:xfrm>
          <a:prstGeom prst="roundRect">
            <a:avLst>
              <a:gd name="adj" fmla="val 7432"/>
            </a:avLst>
          </a:prstGeom>
          <a:solidFill>
            <a:srgbClr val="FFFFFF"/>
          </a:solidFill>
          <a:ln w="9525">
            <a:noFill/>
            <a:miter lim="800000"/>
            <a:headEnd/>
            <a:tailEnd/>
          </a:ln>
          <a:effectLst/>
        </p:spPr>
      </p:pic>
    </p:spTree>
    <p:extLst>
      <p:ext uri="{BB962C8B-B14F-4D97-AF65-F5344CB8AC3E}">
        <p14:creationId xmlns:p14="http://schemas.microsoft.com/office/powerpoint/2010/main" val="108985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041BC27-2B0A-4974-9FEE-B4EB5031ED48}"/>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id="{A8A57008-E754-428B-B876-6301FC8C42CD}"/>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9" name="Picture 8">
              <a:extLst>
                <a:ext uri="{FF2B5EF4-FFF2-40B4-BE49-F238E27FC236}">
                  <a16:creationId xmlns:a16="http://schemas.microsoft.com/office/drawing/2014/main" id="{7347CCEE-366B-466A-9CC9-169E6CE23DF2}"/>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4" name="TextBox 3">
            <a:extLst>
              <a:ext uri="{FF2B5EF4-FFF2-40B4-BE49-F238E27FC236}">
                <a16:creationId xmlns:a16="http://schemas.microsoft.com/office/drawing/2014/main" id="{B19D600F-4F60-4D55-BC49-2D6F5D623C36}"/>
              </a:ext>
            </a:extLst>
          </p:cNvPr>
          <p:cNvSpPr txBox="1"/>
          <p:nvPr/>
        </p:nvSpPr>
        <p:spPr>
          <a:xfrm>
            <a:off x="2423318" y="4794276"/>
            <a:ext cx="7345363" cy="830997"/>
          </a:xfrm>
          <a:prstGeom prst="rect">
            <a:avLst/>
          </a:prstGeom>
          <a:noFill/>
        </p:spPr>
        <p:txBody>
          <a:bodyPr>
            <a:spAutoFit/>
          </a:bodyPr>
          <a:lstStyle/>
          <a:p>
            <a:pPr algn="ctr">
              <a:defRPr/>
            </a:pPr>
            <a:r>
              <a:rPr lang="vi-VN" sz="2400" b="1">
                <a:solidFill>
                  <a:srgbClr val="002060"/>
                </a:solidFill>
                <a:latin typeface="+mj-lt"/>
              </a:rPr>
              <a:t>Đồng bào Hà Nội không kể già trẻ, gái trai mọi người đều xuống đường hướng về Ba Đình chờ buổi lễ.</a:t>
            </a:r>
          </a:p>
        </p:txBody>
      </p:sp>
      <p:pic>
        <p:nvPicPr>
          <p:cNvPr id="5" name="Picture 6">
            <a:extLst>
              <a:ext uri="{FF2B5EF4-FFF2-40B4-BE49-F238E27FC236}">
                <a16:creationId xmlns:a16="http://schemas.microsoft.com/office/drawing/2014/main" id="{0C8DDC13-62F7-4717-9453-CB0E8F1B8B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3783" y="1361440"/>
            <a:ext cx="4319000" cy="3279740"/>
          </a:xfrm>
          <a:prstGeom prst="roundRect">
            <a:avLst>
              <a:gd name="adj" fmla="val 13741"/>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1B164A23-67C5-4CD1-A3E4-BA7392014E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2320" y="1361440"/>
            <a:ext cx="4316000" cy="3279740"/>
          </a:xfrm>
          <a:prstGeom prst="roundRect">
            <a:avLst>
              <a:gd name="adj" fmla="val 11400"/>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68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C3687C2-8FEB-448B-8DAA-A1CFCA2B4067}"/>
              </a:ext>
            </a:extLst>
          </p:cNvPr>
          <p:cNvGrpSpPr/>
          <p:nvPr/>
        </p:nvGrpSpPr>
        <p:grpSpPr>
          <a:xfrm>
            <a:off x="-48897" y="0"/>
            <a:ext cx="12240897" cy="6858000"/>
            <a:chOff x="-48897" y="0"/>
            <a:chExt cx="12240897" cy="6858000"/>
          </a:xfrm>
        </p:grpSpPr>
        <p:pic>
          <p:nvPicPr>
            <p:cNvPr id="18" name="Picture 17">
              <a:extLst>
                <a:ext uri="{FF2B5EF4-FFF2-40B4-BE49-F238E27FC236}">
                  <a16:creationId xmlns:a16="http://schemas.microsoft.com/office/drawing/2014/main" id="{D0FEBBA3-B611-4B14-BDA1-510987ED0459}"/>
                </a:ext>
              </a:extLst>
            </p:cNvPr>
            <p:cNvPicPr>
              <a:picLocks noChangeAspect="1"/>
            </p:cNvPicPr>
            <p:nvPr/>
          </p:nvPicPr>
          <p:blipFill rotWithShape="1">
            <a:blip r:embed="rId2"/>
            <a:srcRect l="49250"/>
            <a:stretch/>
          </p:blipFill>
          <p:spPr>
            <a:xfrm>
              <a:off x="6004560" y="0"/>
              <a:ext cx="6187440" cy="6858000"/>
            </a:xfrm>
            <a:prstGeom prst="rect">
              <a:avLst/>
            </a:prstGeom>
          </p:spPr>
        </p:pic>
        <p:pic>
          <p:nvPicPr>
            <p:cNvPr id="19" name="Picture 18">
              <a:extLst>
                <a:ext uri="{FF2B5EF4-FFF2-40B4-BE49-F238E27FC236}">
                  <a16:creationId xmlns:a16="http://schemas.microsoft.com/office/drawing/2014/main" id="{F3ACAC92-776B-4597-BB99-399D2A2176CF}"/>
                </a:ext>
              </a:extLst>
            </p:cNvPr>
            <p:cNvPicPr>
              <a:picLocks noChangeAspect="1"/>
            </p:cNvPicPr>
            <p:nvPr/>
          </p:nvPicPr>
          <p:blipFill rotWithShape="1">
            <a:blip r:embed="rId2"/>
            <a:srcRect l="49250"/>
            <a:stretch/>
          </p:blipFill>
          <p:spPr>
            <a:xfrm flipH="1">
              <a:off x="-48897" y="0"/>
              <a:ext cx="6187440" cy="6858000"/>
            </a:xfrm>
            <a:prstGeom prst="rect">
              <a:avLst/>
            </a:prstGeom>
          </p:spPr>
        </p:pic>
      </p:grpSp>
      <p:sp>
        <p:nvSpPr>
          <p:cNvPr id="5" name="Rectangle 4">
            <a:extLst>
              <a:ext uri="{FF2B5EF4-FFF2-40B4-BE49-F238E27FC236}">
                <a16:creationId xmlns:a16="http://schemas.microsoft.com/office/drawing/2014/main" id="{AF8240DA-6AE2-4856-A013-CDA453A1EC1F}"/>
              </a:ext>
            </a:extLst>
          </p:cNvPr>
          <p:cNvSpPr/>
          <p:nvPr/>
        </p:nvSpPr>
        <p:spPr>
          <a:xfrm>
            <a:off x="2681551" y="2391701"/>
            <a:ext cx="6725921" cy="2214156"/>
          </a:xfrm>
          <a:prstGeom prst="rect">
            <a:avLst/>
          </a:prstGeom>
          <a:noFill/>
        </p:spPr>
        <p:txBody>
          <a:bodyPr wrap="none" lIns="91440" tIns="45720" rIns="91440" bIns="45720">
            <a:prstTxWarp prst="textPlain">
              <a:avLst/>
            </a:prstTxWarp>
            <a:spAutoFit/>
          </a:bodyPr>
          <a:lstStyle/>
          <a:p>
            <a:pPr algn="ctr"/>
            <a:r>
              <a:rPr lang="vi-VN" sz="72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KHỞI ĐỘNG</a:t>
            </a:r>
            <a:endParaRPr lang="en-US" sz="72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6" name="Group 5">
            <a:extLst>
              <a:ext uri="{FF2B5EF4-FFF2-40B4-BE49-F238E27FC236}">
                <a16:creationId xmlns:a16="http://schemas.microsoft.com/office/drawing/2014/main" id="{BE6FACEA-E3F5-4138-A47D-ED5824D9A39E}"/>
              </a:ext>
            </a:extLst>
          </p:cNvPr>
          <p:cNvGrpSpPr/>
          <p:nvPr/>
        </p:nvGrpSpPr>
        <p:grpSpPr>
          <a:xfrm>
            <a:off x="-117522" y="2278910"/>
            <a:ext cx="2899633" cy="4653895"/>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A24C6E9C-CCF7-452A-B994-92A32EBA032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iếu niên tiền phong quàng khăn đỏ minh họa">
              <a:extLst>
                <a:ext uri="{FF2B5EF4-FFF2-40B4-BE49-F238E27FC236}">
                  <a16:creationId xmlns:a16="http://schemas.microsoft.com/office/drawing/2014/main" id="{9536C671-8370-4B01-BFDF-EC9A214540E7}"/>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EC1F06D2-39B9-4EA8-A40E-0DD8AD5D4AB4}"/>
              </a:ext>
            </a:extLst>
          </p:cNvPr>
          <p:cNvGrpSpPr/>
          <p:nvPr/>
        </p:nvGrpSpPr>
        <p:grpSpPr>
          <a:xfrm>
            <a:off x="9466233" y="1786993"/>
            <a:ext cx="2797399" cy="5145812"/>
            <a:chOff x="12843095" y="658761"/>
            <a:chExt cx="3036002" cy="5584723"/>
          </a:xfrm>
        </p:grpSpPr>
        <p:pic>
          <p:nvPicPr>
            <p:cNvPr id="10" name="Picture 2" descr="Cartoon students Royalty Free Vector Image - VectorStock">
              <a:extLst>
                <a:ext uri="{FF2B5EF4-FFF2-40B4-BE49-F238E27FC236}">
                  <a16:creationId xmlns:a16="http://schemas.microsoft.com/office/drawing/2014/main" id="{AAECF38A-CA8A-4737-B04D-4658CAF9A85B}"/>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artoon students Royalty Free Vector Image - VectorStock">
              <a:extLst>
                <a:ext uri="{FF2B5EF4-FFF2-40B4-BE49-F238E27FC236}">
                  <a16:creationId xmlns:a16="http://schemas.microsoft.com/office/drawing/2014/main" id="{CB70284F-FAA4-4CB3-BF2E-14584F4A493E}"/>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hiếu niên tiền phong quàng khăn đỏ minh họa">
              <a:extLst>
                <a:ext uri="{FF2B5EF4-FFF2-40B4-BE49-F238E27FC236}">
                  <a16:creationId xmlns:a16="http://schemas.microsoft.com/office/drawing/2014/main" id="{E169C742-007A-4B17-91E3-640BCD1ADB24}"/>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6892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ABDB65-F7BB-401D-BB0F-EC29DF126D4B}"/>
              </a:ext>
            </a:extLst>
          </p:cNvPr>
          <p:cNvSpPr txBox="1"/>
          <p:nvPr/>
        </p:nvSpPr>
        <p:spPr>
          <a:xfrm>
            <a:off x="5323732" y="3429000"/>
            <a:ext cx="2746318" cy="461665"/>
          </a:xfrm>
          <a:prstGeom prst="rect">
            <a:avLst/>
          </a:prstGeom>
          <a:noFill/>
        </p:spPr>
        <p:txBody>
          <a:bodyPr wrap="square">
            <a:spAutoFit/>
          </a:bodyPr>
          <a:lstStyle/>
          <a:p>
            <a:pPr algn="ctr"/>
            <a:r>
              <a:rPr lang="vi-VN" altLang="en-US" sz="2400" b="1">
                <a:solidFill>
                  <a:srgbClr val="000099"/>
                </a:solidFill>
                <a:latin typeface="Arial" panose="020B0604020202020204" pitchFamily="34" charset="0"/>
              </a:rPr>
              <a:t>Video 2</a:t>
            </a:r>
            <a:endParaRPr lang="en-US" altLang="en-US" sz="2400" b="1">
              <a:solidFill>
                <a:srgbClr val="000099"/>
              </a:solidFill>
              <a:latin typeface="Arial" panose="020B0604020202020204" pitchFamily="34" charset="0"/>
            </a:endParaRPr>
          </a:p>
        </p:txBody>
      </p:sp>
    </p:spTree>
    <p:extLst>
      <p:ext uri="{BB962C8B-B14F-4D97-AF65-F5344CB8AC3E}">
        <p14:creationId xmlns:p14="http://schemas.microsoft.com/office/powerpoint/2010/main" val="127322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397A859-54EC-4CC9-8AC7-0121FD69C65B}"/>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D239D481-0782-4DEF-A5AD-B10B3CE9EC8E}"/>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id="{B64A4B72-0667-41D5-A31C-107CC296053E}"/>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4" name="TextBox 34">
            <a:extLst>
              <a:ext uri="{FF2B5EF4-FFF2-40B4-BE49-F238E27FC236}">
                <a16:creationId xmlns:a16="http://schemas.microsoft.com/office/drawing/2014/main" id="{AD51BF62-7449-4395-846E-7D43390DEFAC}"/>
              </a:ext>
            </a:extLst>
          </p:cNvPr>
          <p:cNvSpPr txBox="1"/>
          <p:nvPr/>
        </p:nvSpPr>
        <p:spPr>
          <a:xfrm>
            <a:off x="3796507" y="1052170"/>
            <a:ext cx="6783386" cy="1107996"/>
          </a:xfrm>
          <a:prstGeom prst="rect">
            <a:avLst/>
          </a:prstGeom>
          <a:noFill/>
        </p:spPr>
        <p:txBody>
          <a:bodyPr wrap="square" lIns="0" tIns="0" rIns="0" bIns="0" rtlCol="0">
            <a:spAutoFit/>
          </a:bodyPr>
          <a:lstStyle/>
          <a:p>
            <a:pPr algn="ctr"/>
            <a:r>
              <a:rPr lang="vi-VN" sz="3600" b="1">
                <a:solidFill>
                  <a:srgbClr val="0F4AC4"/>
                </a:solidFill>
                <a:latin typeface="iCiel Cadena" panose="02000503000000020004" pitchFamily="50" charset="0"/>
              </a:rPr>
              <a:t>Em có suy nghĩ gì khi nhìn thấy hình ảnh về quang cảnh buổi lễ ?</a:t>
            </a:r>
            <a:endParaRPr lang="en-US" sz="3600" dirty="0">
              <a:solidFill>
                <a:srgbClr val="0F4AC4"/>
              </a:solidFill>
              <a:latin typeface="Arial" charset="0"/>
            </a:endParaRPr>
          </a:p>
        </p:txBody>
      </p:sp>
      <p:grpSp>
        <p:nvGrpSpPr>
          <p:cNvPr id="5" name="Group 3">
            <a:extLst>
              <a:ext uri="{FF2B5EF4-FFF2-40B4-BE49-F238E27FC236}">
                <a16:creationId xmlns:a16="http://schemas.microsoft.com/office/drawing/2014/main" id="{975D7C11-843D-42E9-8614-2FC6A5780AA8}"/>
              </a:ext>
            </a:extLst>
          </p:cNvPr>
          <p:cNvGrpSpPr/>
          <p:nvPr/>
        </p:nvGrpSpPr>
        <p:grpSpPr>
          <a:xfrm>
            <a:off x="3881121" y="2232163"/>
            <a:ext cx="6614160" cy="3545834"/>
            <a:chOff x="6629400" y="941726"/>
            <a:chExt cx="4994904" cy="4011273"/>
          </a:xfrm>
        </p:grpSpPr>
        <p:pic>
          <p:nvPicPr>
            <p:cNvPr id="6" name="Google Shape;255;p10">
              <a:extLst>
                <a:ext uri="{FF2B5EF4-FFF2-40B4-BE49-F238E27FC236}">
                  <a16:creationId xmlns:a16="http://schemas.microsoft.com/office/drawing/2014/main" id="{F0763FC1-6CE6-4876-BE61-9B17F8798D55}"/>
                </a:ext>
              </a:extLst>
            </p:cNvPr>
            <p:cNvPicPr preferRelativeResize="0"/>
            <p:nvPr/>
          </p:nvPicPr>
          <p:blipFill rotWithShape="1">
            <a:blip r:embed="rId3">
              <a:alphaModFix/>
            </a:blip>
            <a:srcRect/>
            <a:stretch/>
          </p:blipFill>
          <p:spPr>
            <a:xfrm>
              <a:off x="6629400" y="941726"/>
              <a:ext cx="4994904" cy="4011273"/>
            </a:xfrm>
            <a:prstGeom prst="rect">
              <a:avLst/>
            </a:prstGeom>
            <a:noFill/>
            <a:ln>
              <a:noFill/>
            </a:ln>
          </p:spPr>
        </p:pic>
        <p:sp>
          <p:nvSpPr>
            <p:cNvPr id="7" name="Text Box 136">
              <a:extLst>
                <a:ext uri="{FF2B5EF4-FFF2-40B4-BE49-F238E27FC236}">
                  <a16:creationId xmlns:a16="http://schemas.microsoft.com/office/drawing/2014/main" id="{06D1B113-C28A-4533-A91D-048247C32D44}"/>
                </a:ext>
              </a:extLst>
            </p:cNvPr>
            <p:cNvSpPr txBox="1">
              <a:spLocks noChangeArrowheads="1"/>
            </p:cNvSpPr>
            <p:nvPr/>
          </p:nvSpPr>
          <p:spPr bwMode="auto">
            <a:xfrm>
              <a:off x="7107550" y="2192221"/>
              <a:ext cx="4038601" cy="2062104"/>
            </a:xfrm>
            <a:prstGeom prst="rect">
              <a:avLst/>
            </a:prstGeom>
            <a:noFill/>
            <a:ln w="12700">
              <a:noFill/>
              <a:miter lim="800000"/>
              <a:headEnd type="none" w="sm" len="sm"/>
              <a:tailEnd type="none" w="sm" len="sm"/>
            </a:ln>
            <a:effectLst/>
          </p:spPr>
          <p:txBody>
            <a:bodyPr wrap="square">
              <a:spAutoFit/>
            </a:bodyPr>
            <a:lstStyle/>
            <a:p>
              <a:pPr algn="ctr">
                <a:defRPr/>
              </a:pPr>
              <a:r>
                <a:rPr lang="vi-VN" sz="2800" b="1">
                  <a:solidFill>
                    <a:srgbClr val="000000"/>
                  </a:solidFill>
                  <a:latin typeface="Times New Roman" panose="02020603050405020304" pitchFamily="18" charset="0"/>
                  <a:cs typeface="Times New Roman" panose="02020603050405020304" pitchFamily="18" charset="0"/>
                </a:rPr>
                <a:t>Buổi lễ thật sự là ngày hội của non sông. Cờ hoa được trang trí khắp nơi. Mọi người vô cùng háo hức, vui mừng và hạnh phúc. </a:t>
              </a:r>
              <a:endParaRPr lang="en-US" sz="2800" b="1" dirty="0">
                <a:solidFill>
                  <a:srgbClr val="000000"/>
                </a:solidFill>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FFFCB24A-6C4F-4D8F-BAB7-22972A6B347B}"/>
              </a:ext>
            </a:extLst>
          </p:cNvPr>
          <p:cNvPicPr>
            <a:picLocks noChangeAspect="1"/>
          </p:cNvPicPr>
          <p:nvPr/>
        </p:nvPicPr>
        <p:blipFill rotWithShape="1">
          <a:blip r:embed="rId4">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263656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D96FF2D-10DD-435B-A08A-CD8F856049F2}"/>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CB746E4-B72B-426B-9A85-1462FB87495A}"/>
              </a:ext>
            </a:extLst>
          </p:cNvPr>
          <p:cNvSpPr/>
          <p:nvPr/>
        </p:nvSpPr>
        <p:spPr>
          <a:xfrm>
            <a:off x="2699457" y="3291525"/>
            <a:ext cx="5025479" cy="1499898"/>
          </a:xfrm>
          <a:prstGeom prst="rect">
            <a:avLst/>
          </a:prstGeom>
          <a:noFill/>
        </p:spPr>
        <p:txBody>
          <a:bodyPr wrap="none" lIns="91440" tIns="45720" rIns="91440" bIns="45720">
            <a:prstTxWarp prst="textPlain">
              <a:avLst/>
            </a:prstTxWarp>
            <a:spAutoFit/>
          </a:bodyPr>
          <a:lstStyle/>
          <a:p>
            <a:pPr algn="ctr"/>
            <a:r>
              <a:rPr lang="en-US" sz="66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Diễn biến buổi lễ</a:t>
            </a:r>
            <a:endParaRPr lang="vi-VN" sz="66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endParaRPr>
          </a:p>
          <a:p>
            <a:pPr algn="ctr"/>
            <a:r>
              <a:rPr lang="en-US" sz="66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tuyên bố độc lập</a:t>
            </a:r>
          </a:p>
        </p:txBody>
      </p:sp>
      <p:sp>
        <p:nvSpPr>
          <p:cNvPr id="5" name="TextBox 4">
            <a:extLst>
              <a:ext uri="{FF2B5EF4-FFF2-40B4-BE49-F238E27FC236}">
                <a16:creationId xmlns:a16="http://schemas.microsoft.com/office/drawing/2014/main" id="{C712EFE8-DFB9-44D1-8787-491BC8005921}"/>
              </a:ext>
            </a:extLst>
          </p:cNvPr>
          <p:cNvSpPr txBox="1"/>
          <p:nvPr/>
        </p:nvSpPr>
        <p:spPr>
          <a:xfrm>
            <a:off x="2535035" y="1939664"/>
            <a:ext cx="5354321" cy="1015663"/>
          </a:xfrm>
          <a:prstGeom prst="rect">
            <a:avLst/>
          </a:prstGeom>
          <a:noFill/>
        </p:spPr>
        <p:txBody>
          <a:bodyPr wrap="square">
            <a:spAutoFit/>
          </a:bodyPr>
          <a:lstStyle/>
          <a:p>
            <a:pPr algn="ctr"/>
            <a:r>
              <a:rPr lang="vi-VN" sz="60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Hoạt động 2:</a:t>
            </a:r>
          </a:p>
        </p:txBody>
      </p:sp>
      <p:grpSp>
        <p:nvGrpSpPr>
          <p:cNvPr id="10" name="Group 9">
            <a:extLst>
              <a:ext uri="{FF2B5EF4-FFF2-40B4-BE49-F238E27FC236}">
                <a16:creationId xmlns:a16="http://schemas.microsoft.com/office/drawing/2014/main" id="{6DF76008-6E19-47AA-B7CB-68149E7B36E7}"/>
              </a:ext>
            </a:extLst>
          </p:cNvPr>
          <p:cNvGrpSpPr/>
          <p:nvPr/>
        </p:nvGrpSpPr>
        <p:grpSpPr>
          <a:xfrm>
            <a:off x="7573374" y="1953488"/>
            <a:ext cx="4749170" cy="5145812"/>
            <a:chOff x="7573374" y="1953488"/>
            <a:chExt cx="4749170" cy="5145812"/>
          </a:xfrm>
        </p:grpSpPr>
        <p:grpSp>
          <p:nvGrpSpPr>
            <p:cNvPr id="11" name="Group 10">
              <a:extLst>
                <a:ext uri="{FF2B5EF4-FFF2-40B4-BE49-F238E27FC236}">
                  <a16:creationId xmlns:a16="http://schemas.microsoft.com/office/drawing/2014/main" id="{AEDC6074-C5C2-47B7-B867-6156ED78947C}"/>
                </a:ext>
              </a:extLst>
            </p:cNvPr>
            <p:cNvGrpSpPr/>
            <p:nvPr/>
          </p:nvGrpSpPr>
          <p:grpSpPr>
            <a:xfrm>
              <a:off x="9525145" y="1953488"/>
              <a:ext cx="2797399" cy="514581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BF7BE22A-FCDE-4E5F-BAE0-29107A3F7C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553AB776-1F7B-4A0A-89C0-592EF9C79DA0}"/>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id="{C8AADDBD-EA90-46DF-A29E-0EB38EDE706B}"/>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3FB6E315-5D3C-447C-B55B-1DDF875B09A1}"/>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Tree>
    <p:extLst>
      <p:ext uri="{BB962C8B-B14F-4D97-AF65-F5344CB8AC3E}">
        <p14:creationId xmlns:p14="http://schemas.microsoft.com/office/powerpoint/2010/main" val="381875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34D8E0-346E-4C20-BF9D-985091026D6D}"/>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63BC76E0-6547-4FAA-BE14-9B324C51D750}"/>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id="{7FC32BB5-9565-49AC-9A28-950A089F05A1}"/>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4" name="TextBox 34">
            <a:extLst>
              <a:ext uri="{FF2B5EF4-FFF2-40B4-BE49-F238E27FC236}">
                <a16:creationId xmlns:a16="http://schemas.microsoft.com/office/drawing/2014/main" id="{AD51BF62-7449-4395-846E-7D43390DEFAC}"/>
              </a:ext>
            </a:extLst>
          </p:cNvPr>
          <p:cNvSpPr txBox="1"/>
          <p:nvPr/>
        </p:nvSpPr>
        <p:spPr>
          <a:xfrm>
            <a:off x="3670619" y="1223254"/>
            <a:ext cx="6165196" cy="677108"/>
          </a:xfrm>
          <a:prstGeom prst="rect">
            <a:avLst/>
          </a:prstGeom>
          <a:noFill/>
        </p:spPr>
        <p:txBody>
          <a:bodyPr wrap="square" lIns="0" tIns="0" rIns="0" bIns="0" rtlCol="0">
            <a:spAutoFit/>
          </a:bodyPr>
          <a:lstStyle/>
          <a:p>
            <a:pPr algn="ctr"/>
            <a:r>
              <a:rPr lang="en-US" sz="4400" b="1" dirty="0">
                <a:solidFill>
                  <a:srgbClr val="0F4AC4"/>
                </a:solidFill>
                <a:latin typeface="iCiel Cadena" panose="02000503000000020004" pitchFamily="50" charset="0"/>
              </a:rPr>
              <a:t> </a:t>
            </a:r>
            <a:r>
              <a:rPr lang="en-US" altLang="en-US" sz="4400" b="1" dirty="0" err="1">
                <a:solidFill>
                  <a:srgbClr val="0F4AC4"/>
                </a:solidFill>
                <a:latin typeface="Times New Roman" pitchFamily="18" charset="0"/>
                <a:cs typeface="Times New Roman" pitchFamily="18" charset="0"/>
              </a:rPr>
              <a:t>Buổi</a:t>
            </a:r>
            <a:r>
              <a:rPr lang="en-US" altLang="en-US" sz="4400" b="1" dirty="0">
                <a:solidFill>
                  <a:srgbClr val="0F4AC4"/>
                </a:solidFill>
                <a:latin typeface="Times New Roman" pitchFamily="18" charset="0"/>
                <a:cs typeface="Times New Roman" pitchFamily="18" charset="0"/>
              </a:rPr>
              <a:t> </a:t>
            </a:r>
            <a:r>
              <a:rPr lang="en-US" altLang="en-US" sz="4400" b="1" dirty="0" err="1">
                <a:solidFill>
                  <a:srgbClr val="0F4AC4"/>
                </a:solidFill>
                <a:latin typeface="Times New Roman" pitchFamily="18" charset="0"/>
                <a:cs typeface="Times New Roman" pitchFamily="18" charset="0"/>
              </a:rPr>
              <a:t>lễ</a:t>
            </a:r>
            <a:r>
              <a:rPr lang="en-US" altLang="en-US" sz="4400" b="1" dirty="0">
                <a:solidFill>
                  <a:srgbClr val="0F4AC4"/>
                </a:solidFill>
                <a:latin typeface="Times New Roman" pitchFamily="18" charset="0"/>
                <a:cs typeface="Times New Roman" pitchFamily="18" charset="0"/>
              </a:rPr>
              <a:t> </a:t>
            </a:r>
            <a:r>
              <a:rPr lang="en-US" altLang="en-US" sz="4400" b="1" dirty="0" err="1">
                <a:solidFill>
                  <a:srgbClr val="0F4AC4"/>
                </a:solidFill>
                <a:latin typeface="Times New Roman" pitchFamily="18" charset="0"/>
                <a:cs typeface="Times New Roman" pitchFamily="18" charset="0"/>
              </a:rPr>
              <a:t>bắt</a:t>
            </a:r>
            <a:r>
              <a:rPr lang="en-US" altLang="en-US" sz="4400" b="1" dirty="0">
                <a:solidFill>
                  <a:srgbClr val="0F4AC4"/>
                </a:solidFill>
                <a:latin typeface="Times New Roman" pitchFamily="18" charset="0"/>
                <a:cs typeface="Times New Roman" pitchFamily="18" charset="0"/>
              </a:rPr>
              <a:t> </a:t>
            </a:r>
            <a:r>
              <a:rPr lang="en-US" altLang="en-US" sz="4400" b="1" dirty="0" err="1">
                <a:solidFill>
                  <a:srgbClr val="0F4AC4"/>
                </a:solidFill>
                <a:latin typeface="Times New Roman" pitchFamily="18" charset="0"/>
                <a:cs typeface="Times New Roman" pitchFamily="18" charset="0"/>
              </a:rPr>
              <a:t>đầu</a:t>
            </a:r>
            <a:r>
              <a:rPr lang="en-US" altLang="en-US" sz="4400" b="1" dirty="0">
                <a:solidFill>
                  <a:srgbClr val="0F4AC4"/>
                </a:solidFill>
                <a:latin typeface="Times New Roman" pitchFamily="18" charset="0"/>
                <a:cs typeface="Times New Roman" pitchFamily="18" charset="0"/>
              </a:rPr>
              <a:t> </a:t>
            </a:r>
            <a:r>
              <a:rPr lang="en-US" altLang="en-US" sz="4400" b="1" dirty="0" err="1">
                <a:solidFill>
                  <a:srgbClr val="0F4AC4"/>
                </a:solidFill>
                <a:latin typeface="Times New Roman" pitchFamily="18" charset="0"/>
                <a:cs typeface="Times New Roman" pitchFamily="18" charset="0"/>
              </a:rPr>
              <a:t>khi</a:t>
            </a:r>
            <a:r>
              <a:rPr lang="en-US" altLang="en-US" sz="4400" b="1" dirty="0">
                <a:solidFill>
                  <a:srgbClr val="0F4AC4"/>
                </a:solidFill>
                <a:latin typeface="Times New Roman" pitchFamily="18" charset="0"/>
                <a:cs typeface="Times New Roman" pitchFamily="18" charset="0"/>
              </a:rPr>
              <a:t> </a:t>
            </a:r>
            <a:r>
              <a:rPr lang="en-US" altLang="en-US" sz="4400" b="1" dirty="0" err="1">
                <a:solidFill>
                  <a:srgbClr val="0F4AC4"/>
                </a:solidFill>
                <a:latin typeface="Times New Roman" pitchFamily="18" charset="0"/>
                <a:cs typeface="Times New Roman" pitchFamily="18" charset="0"/>
              </a:rPr>
              <a:t>nào</a:t>
            </a:r>
            <a:r>
              <a:rPr lang="en-US" altLang="en-US" sz="4400" b="1" dirty="0">
                <a:solidFill>
                  <a:srgbClr val="0F4AC4"/>
                </a:solidFill>
                <a:latin typeface="Times New Roman" pitchFamily="18" charset="0"/>
                <a:cs typeface="Times New Roman" pitchFamily="18" charset="0"/>
              </a:rPr>
              <a:t> ?</a:t>
            </a:r>
            <a:endParaRPr lang="en-US" sz="4400" dirty="0">
              <a:solidFill>
                <a:srgbClr val="0F4AC4"/>
              </a:solidFill>
              <a:latin typeface="Arial" charset="0"/>
            </a:endParaRPr>
          </a:p>
        </p:txBody>
      </p:sp>
      <p:grpSp>
        <p:nvGrpSpPr>
          <p:cNvPr id="5" name="Group 3">
            <a:extLst>
              <a:ext uri="{FF2B5EF4-FFF2-40B4-BE49-F238E27FC236}">
                <a16:creationId xmlns:a16="http://schemas.microsoft.com/office/drawing/2014/main" id="{975D7C11-843D-42E9-8614-2FC6A5780AA8}"/>
              </a:ext>
            </a:extLst>
          </p:cNvPr>
          <p:cNvGrpSpPr/>
          <p:nvPr/>
        </p:nvGrpSpPr>
        <p:grpSpPr>
          <a:xfrm>
            <a:off x="4149096" y="1900362"/>
            <a:ext cx="4994904" cy="4011273"/>
            <a:chOff x="4328641" y="241868"/>
            <a:chExt cx="4994904" cy="4011273"/>
          </a:xfrm>
        </p:grpSpPr>
        <p:pic>
          <p:nvPicPr>
            <p:cNvPr id="6" name="Google Shape;255;p10">
              <a:extLst>
                <a:ext uri="{FF2B5EF4-FFF2-40B4-BE49-F238E27FC236}">
                  <a16:creationId xmlns:a16="http://schemas.microsoft.com/office/drawing/2014/main" id="{F0763FC1-6CE6-4876-BE61-9B17F8798D55}"/>
                </a:ext>
              </a:extLst>
            </p:cNvPr>
            <p:cNvPicPr preferRelativeResize="0"/>
            <p:nvPr/>
          </p:nvPicPr>
          <p:blipFill rotWithShape="1">
            <a:blip r:embed="rId3">
              <a:alphaModFix/>
            </a:blip>
            <a:srcRect/>
            <a:stretch/>
          </p:blipFill>
          <p:spPr>
            <a:xfrm>
              <a:off x="4328641" y="241868"/>
              <a:ext cx="4994904" cy="4011273"/>
            </a:xfrm>
            <a:prstGeom prst="rect">
              <a:avLst/>
            </a:prstGeom>
            <a:noFill/>
            <a:ln>
              <a:noFill/>
            </a:ln>
          </p:spPr>
        </p:pic>
        <p:sp>
          <p:nvSpPr>
            <p:cNvPr id="7" name="Text Box 136">
              <a:extLst>
                <a:ext uri="{FF2B5EF4-FFF2-40B4-BE49-F238E27FC236}">
                  <a16:creationId xmlns:a16="http://schemas.microsoft.com/office/drawing/2014/main" id="{06D1B113-C28A-4533-A91D-048247C32D44}"/>
                </a:ext>
              </a:extLst>
            </p:cNvPr>
            <p:cNvSpPr txBox="1">
              <a:spLocks noChangeArrowheads="1"/>
            </p:cNvSpPr>
            <p:nvPr/>
          </p:nvSpPr>
          <p:spPr bwMode="auto">
            <a:xfrm>
              <a:off x="4785841" y="1357542"/>
              <a:ext cx="4038601" cy="2123658"/>
            </a:xfrm>
            <a:prstGeom prst="rect">
              <a:avLst/>
            </a:prstGeom>
            <a:noFill/>
            <a:ln w="12700">
              <a:noFill/>
              <a:miter lim="800000"/>
              <a:headEnd type="none" w="sm" len="sm"/>
              <a:tailEnd type="none" w="sm" len="sm"/>
            </a:ln>
            <a:effectLst/>
          </p:spPr>
          <p:txBody>
            <a:bodyPr wrap="square">
              <a:spAutoFit/>
            </a:bodyPr>
            <a:lstStyle/>
            <a:p>
              <a:pPr algn="ctr">
                <a:defRPr/>
              </a:pPr>
              <a:r>
                <a:rPr lang="vi-VN" sz="4400" b="1">
                  <a:solidFill>
                    <a:srgbClr val="000000"/>
                  </a:solidFill>
                  <a:latin typeface="Times New Roman" panose="02020603050405020304" pitchFamily="18" charset="0"/>
                  <a:cs typeface="Times New Roman" panose="02020603050405020304" pitchFamily="18" charset="0"/>
                </a:rPr>
                <a:t>Buổi lễ diễn ra</a:t>
              </a:r>
            </a:p>
            <a:p>
              <a:pPr algn="ctr">
                <a:defRPr/>
              </a:pPr>
              <a:r>
                <a:rPr lang="vi-VN" sz="4400" b="1">
                  <a:solidFill>
                    <a:srgbClr val="000000"/>
                  </a:solidFill>
                  <a:latin typeface="Times New Roman" panose="02020603050405020304" pitchFamily="18" charset="0"/>
                  <a:cs typeface="Times New Roman" panose="02020603050405020304" pitchFamily="18" charset="0"/>
                </a:rPr>
                <a:t>đúng 14 giờ</a:t>
              </a:r>
            </a:p>
            <a:p>
              <a:pPr algn="ctr">
                <a:defRPr/>
              </a:pPr>
              <a:r>
                <a:rPr lang="vi-VN" sz="4400" b="1">
                  <a:solidFill>
                    <a:srgbClr val="000000"/>
                  </a:solidFill>
                  <a:latin typeface="Times New Roman" panose="02020603050405020304" pitchFamily="18" charset="0"/>
                  <a:cs typeface="Times New Roman" panose="02020603050405020304" pitchFamily="18" charset="0"/>
                </a:rPr>
                <a:t>ngày 2/9/1945</a:t>
              </a:r>
              <a:endParaRPr lang="en-US" sz="4400">
                <a:solidFill>
                  <a:srgbClr val="000000"/>
                </a:solidFill>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81748F8F-F4FE-4FDE-9D24-49CE55903890}"/>
              </a:ext>
            </a:extLst>
          </p:cNvPr>
          <p:cNvPicPr>
            <a:picLocks noChangeAspect="1"/>
          </p:cNvPicPr>
          <p:nvPr/>
        </p:nvPicPr>
        <p:blipFill rotWithShape="1">
          <a:blip r:embed="rId4">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174403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EA3FF4-22A5-4693-B300-8912983ADB47}"/>
              </a:ext>
            </a:extLst>
          </p:cNvPr>
          <p:cNvPicPr>
            <a:picLocks noChangeAspect="1"/>
          </p:cNvPicPr>
          <p:nvPr/>
        </p:nvPicPr>
        <p:blipFill>
          <a:blip r:embed="rId2"/>
          <a:stretch>
            <a:fillRect/>
          </a:stretch>
        </p:blipFill>
        <p:spPr>
          <a:xfrm flipH="1">
            <a:off x="0" y="0"/>
            <a:ext cx="12192000" cy="6858000"/>
          </a:xfrm>
          <a:prstGeom prst="rect">
            <a:avLst/>
          </a:prstGeom>
        </p:spPr>
      </p:pic>
      <p:sp>
        <p:nvSpPr>
          <p:cNvPr id="4" name="TextBox 34">
            <a:extLst>
              <a:ext uri="{FF2B5EF4-FFF2-40B4-BE49-F238E27FC236}">
                <a16:creationId xmlns:a16="http://schemas.microsoft.com/office/drawing/2014/main" id="{79373B61-769A-4B02-8980-8E866D02A7F4}"/>
              </a:ext>
            </a:extLst>
          </p:cNvPr>
          <p:cNvSpPr txBox="1"/>
          <p:nvPr/>
        </p:nvSpPr>
        <p:spPr>
          <a:xfrm>
            <a:off x="5322771" y="2074783"/>
            <a:ext cx="5436669" cy="2031325"/>
          </a:xfrm>
          <a:prstGeom prst="rect">
            <a:avLst/>
          </a:prstGeom>
          <a:noFill/>
        </p:spPr>
        <p:txBody>
          <a:bodyPr wrap="square" lIns="0" tIns="0" rIns="0" bIns="0" rtlCol="0">
            <a:spAutoFit/>
          </a:bodyPr>
          <a:lstStyle/>
          <a:p>
            <a:pPr algn="ctr"/>
            <a:r>
              <a:rPr lang="en-US" sz="4400" b="1">
                <a:solidFill>
                  <a:srgbClr val="0F4AC4"/>
                </a:solidFill>
                <a:latin typeface="UTM Cookies" panose="02040603050506020204" pitchFamily="18" charset="0"/>
                <a:cs typeface="Times New Roman" panose="02020603050405020304" pitchFamily="18" charset="0"/>
              </a:rPr>
              <a:t> Trong buổi lễ diễn ra những sự kiện chính nào?</a:t>
            </a:r>
          </a:p>
        </p:txBody>
      </p:sp>
      <p:pic>
        <p:nvPicPr>
          <p:cNvPr id="6" name="Picture 5">
            <a:extLst>
              <a:ext uri="{FF2B5EF4-FFF2-40B4-BE49-F238E27FC236}">
                <a16:creationId xmlns:a16="http://schemas.microsoft.com/office/drawing/2014/main" id="{667D58E3-A9C5-45C7-8692-6130E24B6DD5}"/>
              </a:ext>
            </a:extLst>
          </p:cNvPr>
          <p:cNvPicPr>
            <a:picLocks noChangeAspect="1"/>
          </p:cNvPicPr>
          <p:nvPr/>
        </p:nvPicPr>
        <p:blipFill rotWithShape="1">
          <a:blip r:embed="rId3">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206172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3A9983A-517D-46B8-8301-634F7733C7C7}"/>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C1EECC51-33D7-42F2-8CBB-D4EA202BB859}"/>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2" name="Picture 11">
              <a:extLst>
                <a:ext uri="{FF2B5EF4-FFF2-40B4-BE49-F238E27FC236}">
                  <a16:creationId xmlns:a16="http://schemas.microsoft.com/office/drawing/2014/main" id="{4CDF8B11-2B36-4AA9-B33C-47DE429A5859}"/>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4" name="TextBox 3">
            <a:extLst>
              <a:ext uri="{FF2B5EF4-FFF2-40B4-BE49-F238E27FC236}">
                <a16:creationId xmlns:a16="http://schemas.microsoft.com/office/drawing/2014/main" id="{C2C3D618-D295-4E58-A10B-58D4A8823A2C}"/>
              </a:ext>
            </a:extLst>
          </p:cNvPr>
          <p:cNvSpPr txBox="1"/>
          <p:nvPr/>
        </p:nvSpPr>
        <p:spPr>
          <a:xfrm>
            <a:off x="1434138" y="3690582"/>
            <a:ext cx="2746318" cy="1938992"/>
          </a:xfrm>
          <a:prstGeom prst="rect">
            <a:avLst/>
          </a:prstGeom>
          <a:noFill/>
        </p:spPr>
        <p:txBody>
          <a:bodyPr wrap="square">
            <a:spAutoFit/>
          </a:bodyPr>
          <a:lstStyle/>
          <a:p>
            <a:pPr algn="ctr"/>
            <a:r>
              <a:rPr lang="en-US" altLang="en-US" sz="2400" b="1">
                <a:solidFill>
                  <a:srgbClr val="000099"/>
                </a:solidFill>
                <a:latin typeface="Arial" panose="020B0604020202020204" pitchFamily="34" charset="0"/>
              </a:rPr>
              <a:t>Bác Hồ cùng các vị trong </a:t>
            </a:r>
            <a:r>
              <a:rPr lang="en-US" altLang="en-US" sz="2400" b="1" u="sng">
                <a:solidFill>
                  <a:srgbClr val="000099"/>
                </a:solidFill>
                <a:latin typeface="Arial" panose="020B0604020202020204" pitchFamily="34" charset="0"/>
              </a:rPr>
              <a:t>Chính phủ lâm thời </a:t>
            </a:r>
            <a:r>
              <a:rPr lang="en-US" altLang="en-US" sz="2400" b="1">
                <a:solidFill>
                  <a:srgbClr val="000099"/>
                </a:solidFill>
                <a:latin typeface="Arial" panose="020B0604020202020204" pitchFamily="34" charset="0"/>
              </a:rPr>
              <a:t>bước lên lễ đài chào nhân dân.</a:t>
            </a:r>
          </a:p>
        </p:txBody>
      </p:sp>
      <p:pic>
        <p:nvPicPr>
          <p:cNvPr id="5" name="Picture 4" descr="bac ho doc tndl 1">
            <a:extLst>
              <a:ext uri="{FF2B5EF4-FFF2-40B4-BE49-F238E27FC236}">
                <a16:creationId xmlns:a16="http://schemas.microsoft.com/office/drawing/2014/main" id="{095493C0-F20A-4A53-9BF8-1C26E38C3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022" y="1225685"/>
            <a:ext cx="3130550" cy="2280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tndl 3">
            <a:extLst>
              <a:ext uri="{FF2B5EF4-FFF2-40B4-BE49-F238E27FC236}">
                <a16:creationId xmlns:a16="http://schemas.microsoft.com/office/drawing/2014/main" id="{0C4E73E7-16D7-4256-9628-3A08CA5B2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945" y="1244492"/>
            <a:ext cx="3275908" cy="2286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1">
            <a:extLst>
              <a:ext uri="{FF2B5EF4-FFF2-40B4-BE49-F238E27FC236}">
                <a16:creationId xmlns:a16="http://schemas.microsoft.com/office/drawing/2014/main" id="{50868246-2B80-4989-A2A7-9C922AF5A7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8154" y="1244492"/>
            <a:ext cx="2053031"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30C20AF-FA62-4321-9769-643B319A2066}"/>
              </a:ext>
            </a:extLst>
          </p:cNvPr>
          <p:cNvSpPr txBox="1"/>
          <p:nvPr/>
        </p:nvSpPr>
        <p:spPr>
          <a:xfrm>
            <a:off x="4541510" y="3702969"/>
            <a:ext cx="2746318" cy="1200329"/>
          </a:xfrm>
          <a:prstGeom prst="rect">
            <a:avLst/>
          </a:prstGeom>
          <a:noFill/>
        </p:spPr>
        <p:txBody>
          <a:bodyPr wrap="square">
            <a:spAutoFit/>
          </a:bodyPr>
          <a:lstStyle/>
          <a:p>
            <a:pPr algn="ctr"/>
            <a:r>
              <a:rPr lang="en-US" altLang="en-US" sz="2400" b="1">
                <a:solidFill>
                  <a:srgbClr val="000099"/>
                </a:solidFill>
                <a:latin typeface="Arial" panose="020B0604020202020204" pitchFamily="34" charset="0"/>
              </a:rPr>
              <a:t>Bác Hồ đọc Tuyên ngôn</a:t>
            </a:r>
            <a:endParaRPr lang="vi-VN" altLang="en-US" sz="2400" b="1">
              <a:solidFill>
                <a:srgbClr val="000099"/>
              </a:solidFill>
              <a:latin typeface="Arial" panose="020B0604020202020204" pitchFamily="34" charset="0"/>
            </a:endParaRPr>
          </a:p>
          <a:p>
            <a:pPr algn="ctr"/>
            <a:r>
              <a:rPr lang="en-US" altLang="en-US" sz="2400" b="1">
                <a:solidFill>
                  <a:srgbClr val="000099"/>
                </a:solidFill>
                <a:latin typeface="Arial" panose="020B0604020202020204" pitchFamily="34" charset="0"/>
              </a:rPr>
              <a:t>Độc lập. </a:t>
            </a:r>
          </a:p>
        </p:txBody>
      </p:sp>
      <p:sp>
        <p:nvSpPr>
          <p:cNvPr id="9" name="TextBox 8">
            <a:extLst>
              <a:ext uri="{FF2B5EF4-FFF2-40B4-BE49-F238E27FC236}">
                <a16:creationId xmlns:a16="http://schemas.microsoft.com/office/drawing/2014/main" id="{4788E92B-622B-45EA-8670-FDA210C04E33}"/>
              </a:ext>
            </a:extLst>
          </p:cNvPr>
          <p:cNvSpPr txBox="1"/>
          <p:nvPr/>
        </p:nvSpPr>
        <p:spPr>
          <a:xfrm>
            <a:off x="7469547" y="3675886"/>
            <a:ext cx="3540703" cy="1569660"/>
          </a:xfrm>
          <a:prstGeom prst="rect">
            <a:avLst/>
          </a:prstGeom>
          <a:noFill/>
        </p:spPr>
        <p:txBody>
          <a:bodyPr wrap="square">
            <a:spAutoFit/>
          </a:bodyPr>
          <a:lstStyle/>
          <a:p>
            <a:pPr algn="ctr"/>
            <a:r>
              <a:rPr lang="en-US" altLang="en-US" sz="2400" b="1">
                <a:solidFill>
                  <a:srgbClr val="000099"/>
                </a:solidFill>
                <a:latin typeface="Arial" panose="020B0604020202020204" pitchFamily="34" charset="0"/>
              </a:rPr>
              <a:t>Các thành viên trong Chính phủ lâm thời ra mắt và tuyên thệ trước quốc dân đồng bào.</a:t>
            </a:r>
          </a:p>
        </p:txBody>
      </p:sp>
    </p:spTree>
    <p:extLst>
      <p:ext uri="{BB962C8B-B14F-4D97-AF65-F5344CB8AC3E}">
        <p14:creationId xmlns:p14="http://schemas.microsoft.com/office/powerpoint/2010/main" val="312288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4)">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83B982-3B15-4816-A235-FDCF112C6098}"/>
              </a:ext>
            </a:extLst>
          </p:cNvPr>
          <p:cNvSpPr txBox="1"/>
          <p:nvPr/>
        </p:nvSpPr>
        <p:spPr>
          <a:xfrm>
            <a:off x="5323732" y="3429000"/>
            <a:ext cx="2746318" cy="461665"/>
          </a:xfrm>
          <a:prstGeom prst="rect">
            <a:avLst/>
          </a:prstGeom>
          <a:noFill/>
        </p:spPr>
        <p:txBody>
          <a:bodyPr wrap="square">
            <a:spAutoFit/>
          </a:bodyPr>
          <a:lstStyle/>
          <a:p>
            <a:pPr algn="ctr"/>
            <a:r>
              <a:rPr lang="vi-VN" altLang="en-US" sz="2400" b="1">
                <a:solidFill>
                  <a:srgbClr val="000099"/>
                </a:solidFill>
                <a:latin typeface="Arial" panose="020B0604020202020204" pitchFamily="34" charset="0"/>
              </a:rPr>
              <a:t>Video 3</a:t>
            </a:r>
            <a:endParaRPr lang="en-US" altLang="en-US" sz="2400" b="1">
              <a:solidFill>
                <a:srgbClr val="000099"/>
              </a:solidFill>
              <a:latin typeface="Arial" panose="020B0604020202020204" pitchFamily="34" charset="0"/>
            </a:endParaRPr>
          </a:p>
        </p:txBody>
      </p:sp>
    </p:spTree>
    <p:extLst>
      <p:ext uri="{BB962C8B-B14F-4D97-AF65-F5344CB8AC3E}">
        <p14:creationId xmlns:p14="http://schemas.microsoft.com/office/powerpoint/2010/main" val="263589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207F23A-EC31-4C4C-B983-671BA8AD6360}"/>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B567A6B0-034A-4D69-9599-EBE7633AD63D}"/>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2" name="Picture 11">
              <a:extLst>
                <a:ext uri="{FF2B5EF4-FFF2-40B4-BE49-F238E27FC236}">
                  <a16:creationId xmlns:a16="http://schemas.microsoft.com/office/drawing/2014/main" id="{28818C75-DE61-4D0B-8B01-56A87A76207E}"/>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4" name="TextBox 34">
            <a:extLst>
              <a:ext uri="{FF2B5EF4-FFF2-40B4-BE49-F238E27FC236}">
                <a16:creationId xmlns:a16="http://schemas.microsoft.com/office/drawing/2014/main" id="{9C1F78BD-C9E4-4AFB-8788-DBDEB9FD3148}"/>
              </a:ext>
            </a:extLst>
          </p:cNvPr>
          <p:cNvSpPr txBox="1"/>
          <p:nvPr/>
        </p:nvSpPr>
        <p:spPr>
          <a:xfrm>
            <a:off x="3969057" y="1208629"/>
            <a:ext cx="6718521" cy="1723549"/>
          </a:xfrm>
          <a:prstGeom prst="rect">
            <a:avLst/>
          </a:prstGeom>
          <a:noFill/>
        </p:spPr>
        <p:txBody>
          <a:bodyPr wrap="square" lIns="0" tIns="0" rIns="0" bIns="0" rtlCol="0">
            <a:spAutoFit/>
          </a:bodyPr>
          <a:lstStyle/>
          <a:p>
            <a:pPr algn="ctr"/>
            <a:r>
              <a:rPr lang="en-US" sz="2800" b="1">
                <a:solidFill>
                  <a:srgbClr val="0F4AC4"/>
                </a:solidFill>
                <a:latin typeface="UTM Cookies" panose="02040603050506020204" pitchFamily="18" charset="0"/>
                <a:cs typeface="Times New Roman" panose="02020603050405020304" pitchFamily="18" charset="0"/>
              </a:rPr>
              <a:t>Khi đang đọc bản </a:t>
            </a:r>
            <a:endParaRPr lang="vi-VN" sz="2800" b="1">
              <a:solidFill>
                <a:srgbClr val="0F4AC4"/>
              </a:solidFill>
              <a:latin typeface="Times New Roman" panose="02020603050405020304" pitchFamily="18" charset="0"/>
              <a:cs typeface="Times New Roman" panose="02020603050405020304" pitchFamily="18" charset="0"/>
            </a:endParaRPr>
          </a:p>
          <a:p>
            <a:pPr algn="ctr"/>
            <a:r>
              <a:rPr lang="en-US" sz="2800" b="1">
                <a:solidFill>
                  <a:srgbClr val="0F4AC4"/>
                </a:solidFill>
                <a:latin typeface="UTM Cookies" panose="02040603050506020204" pitchFamily="18" charset="0"/>
                <a:cs typeface="Times New Roman" panose="02020603050405020304" pitchFamily="18" charset="0"/>
              </a:rPr>
              <a:t>Tuyên ngôn Độc lập, Bác Hồ</a:t>
            </a:r>
            <a:endParaRPr lang="vi-VN" sz="2800" b="1">
              <a:solidFill>
                <a:srgbClr val="0F4AC4"/>
              </a:solidFill>
              <a:latin typeface="Times New Roman" panose="02020603050405020304" pitchFamily="18" charset="0"/>
              <a:cs typeface="Times New Roman" panose="02020603050405020304" pitchFamily="18" charset="0"/>
            </a:endParaRPr>
          </a:p>
          <a:p>
            <a:pPr algn="ctr"/>
            <a:r>
              <a:rPr lang="en-US" sz="2800" b="1">
                <a:solidFill>
                  <a:srgbClr val="0F4AC4"/>
                </a:solidFill>
                <a:latin typeface="UTM Cookies" panose="02040603050506020204" pitchFamily="18" charset="0"/>
                <a:cs typeface="Times New Roman" panose="02020603050405020304" pitchFamily="18" charset="0"/>
              </a:rPr>
              <a:t>kính yêu của chúng ta đã</a:t>
            </a:r>
            <a:endParaRPr lang="vi-VN" sz="2800" b="1">
              <a:solidFill>
                <a:srgbClr val="0F4AC4"/>
              </a:solidFill>
              <a:latin typeface="Times New Roman" panose="02020603050405020304" pitchFamily="18" charset="0"/>
              <a:cs typeface="Times New Roman" panose="02020603050405020304" pitchFamily="18" charset="0"/>
            </a:endParaRPr>
          </a:p>
          <a:p>
            <a:pPr algn="ctr"/>
            <a:r>
              <a:rPr lang="en-US" sz="2800" b="1">
                <a:solidFill>
                  <a:srgbClr val="0F4AC4"/>
                </a:solidFill>
                <a:latin typeface="UTM Cookies" panose="02040603050506020204" pitchFamily="18" charset="0"/>
                <a:cs typeface="Times New Roman" panose="02020603050405020304" pitchFamily="18" charset="0"/>
              </a:rPr>
              <a:t>dừng lại để làm gì ?</a:t>
            </a:r>
          </a:p>
        </p:txBody>
      </p:sp>
      <p:pic>
        <p:nvPicPr>
          <p:cNvPr id="6" name="Google Shape;255;p10">
            <a:extLst>
              <a:ext uri="{FF2B5EF4-FFF2-40B4-BE49-F238E27FC236}">
                <a16:creationId xmlns:a16="http://schemas.microsoft.com/office/drawing/2014/main" id="{E341E0BE-740A-4E43-9CA1-977DDE6406DC}"/>
              </a:ext>
            </a:extLst>
          </p:cNvPr>
          <p:cNvPicPr preferRelativeResize="0"/>
          <p:nvPr/>
        </p:nvPicPr>
        <p:blipFill rotWithShape="1">
          <a:blip r:embed="rId3">
            <a:alphaModFix/>
          </a:blip>
          <a:srcRect/>
          <a:stretch/>
        </p:blipFill>
        <p:spPr>
          <a:xfrm>
            <a:off x="3866113" y="3301343"/>
            <a:ext cx="3897389" cy="2591458"/>
          </a:xfrm>
          <a:prstGeom prst="rect">
            <a:avLst/>
          </a:prstGeom>
          <a:noFill/>
          <a:ln>
            <a:noFill/>
          </a:ln>
        </p:spPr>
      </p:pic>
      <p:sp>
        <p:nvSpPr>
          <p:cNvPr id="7" name="Text Box 136">
            <a:extLst>
              <a:ext uri="{FF2B5EF4-FFF2-40B4-BE49-F238E27FC236}">
                <a16:creationId xmlns:a16="http://schemas.microsoft.com/office/drawing/2014/main" id="{7B0E7E72-47DD-4FC2-9FFA-C63898F0D568}"/>
              </a:ext>
            </a:extLst>
          </p:cNvPr>
          <p:cNvSpPr txBox="1">
            <a:spLocks noChangeArrowheads="1"/>
          </p:cNvSpPr>
          <p:nvPr/>
        </p:nvSpPr>
        <p:spPr bwMode="auto">
          <a:xfrm>
            <a:off x="4177978" y="4077272"/>
            <a:ext cx="3310681" cy="1384995"/>
          </a:xfrm>
          <a:prstGeom prst="rect">
            <a:avLst/>
          </a:prstGeom>
          <a:noFill/>
          <a:ln w="12700">
            <a:noFill/>
            <a:miter lim="800000"/>
            <a:headEnd type="none" w="sm" len="sm"/>
            <a:tailEnd type="none" w="sm" len="sm"/>
          </a:ln>
          <a:effectLst/>
        </p:spPr>
        <p:txBody>
          <a:bodyPr wrap="square">
            <a:spAutoFit/>
          </a:bodyPr>
          <a:lstStyle/>
          <a:p>
            <a:pPr algn="just">
              <a:defRPr/>
            </a:pPr>
            <a:r>
              <a:rPr lang="en-US" altLang="vi-VN" sz="2800" b="1">
                <a:solidFill>
                  <a:srgbClr val="000000"/>
                </a:solidFill>
                <a:latin typeface="Times New Roman" panose="02020603050405020304" pitchFamily="18" charset="0"/>
                <a:cs typeface="Times New Roman" panose="02020603050405020304" pitchFamily="18" charset="0"/>
              </a:rPr>
              <a:t>Bác dừng lại và hỏi: “Tôi nói, đồng bào nghe rõ không ?”</a:t>
            </a:r>
            <a:endParaRPr lang="en-US" sz="2800" dirty="0">
              <a:solidFill>
                <a:srgbClr val="000000"/>
              </a:solidFill>
              <a:latin typeface="Times New Roman" panose="02020603050405020304" pitchFamily="18" charset="0"/>
              <a:cs typeface="Times New Roman" panose="02020603050405020304" pitchFamily="18" charset="0"/>
            </a:endParaRPr>
          </a:p>
        </p:txBody>
      </p:sp>
      <p:pic>
        <p:nvPicPr>
          <p:cNvPr id="8" name="Picture 33">
            <a:extLst>
              <a:ext uri="{FF2B5EF4-FFF2-40B4-BE49-F238E27FC236}">
                <a16:creationId xmlns:a16="http://schemas.microsoft.com/office/drawing/2014/main" id="{BD4B0AAC-B213-4285-9CD2-6579DA8DA3C4}"/>
              </a:ext>
            </a:extLst>
          </p:cNvPr>
          <p:cNvPicPr>
            <a:picLocks noChangeAspect="1"/>
          </p:cNvPicPr>
          <p:nvPr/>
        </p:nvPicPr>
        <p:blipFill>
          <a:blip r:embed="rId4"/>
          <a:stretch>
            <a:fillRect/>
          </a:stretch>
        </p:blipFill>
        <p:spPr>
          <a:xfrm>
            <a:off x="7763502" y="3646182"/>
            <a:ext cx="3504877" cy="2215991"/>
          </a:xfrm>
          <a:prstGeom prst="rect">
            <a:avLst/>
          </a:prstGeom>
        </p:spPr>
      </p:pic>
      <p:sp>
        <p:nvSpPr>
          <p:cNvPr id="9" name="TextBox 34">
            <a:extLst>
              <a:ext uri="{FF2B5EF4-FFF2-40B4-BE49-F238E27FC236}">
                <a16:creationId xmlns:a16="http://schemas.microsoft.com/office/drawing/2014/main" id="{41C77F07-5D44-4649-AB7B-14EF6312204D}"/>
              </a:ext>
            </a:extLst>
          </p:cNvPr>
          <p:cNvSpPr txBox="1"/>
          <p:nvPr/>
        </p:nvSpPr>
        <p:spPr>
          <a:xfrm>
            <a:off x="7638337" y="4212821"/>
            <a:ext cx="3755207" cy="1292662"/>
          </a:xfrm>
          <a:prstGeom prst="rect">
            <a:avLst/>
          </a:prstGeom>
          <a:noFill/>
        </p:spPr>
        <p:txBody>
          <a:bodyPr wrap="square" lIns="0" tIns="0" rIns="0" bIns="0" rtlCol="0">
            <a:spAutoFit/>
          </a:bodyPr>
          <a:lstStyle/>
          <a:p>
            <a:pPr algn="ctr"/>
            <a:r>
              <a:rPr lang="vi-VN" sz="2800" b="1">
                <a:solidFill>
                  <a:srgbClr val="C00000"/>
                </a:solidFill>
                <a:latin typeface="+mj-lt"/>
              </a:rPr>
              <a:t>Bác luôn luôn </a:t>
            </a:r>
          </a:p>
          <a:p>
            <a:pPr algn="ctr"/>
            <a:r>
              <a:rPr lang="vi-VN" sz="2800" b="1">
                <a:solidFill>
                  <a:srgbClr val="C00000"/>
                </a:solidFill>
                <a:latin typeface="+mj-lt"/>
              </a:rPr>
              <a:t>nghĩ đến</a:t>
            </a:r>
          </a:p>
          <a:p>
            <a:pPr algn="ctr"/>
            <a:r>
              <a:rPr lang="vi-VN" sz="2800" b="1">
                <a:solidFill>
                  <a:srgbClr val="C00000"/>
                </a:solidFill>
                <a:latin typeface="+mj-lt"/>
              </a:rPr>
              <a:t>nhân dân.</a:t>
            </a:r>
            <a:endParaRPr lang="en-US" sz="2800" dirty="0">
              <a:solidFill>
                <a:srgbClr val="000000"/>
              </a:solidFill>
              <a:latin typeface="+mj-lt"/>
            </a:endParaRPr>
          </a:p>
        </p:txBody>
      </p:sp>
      <p:pic>
        <p:nvPicPr>
          <p:cNvPr id="13" name="Picture 12">
            <a:extLst>
              <a:ext uri="{FF2B5EF4-FFF2-40B4-BE49-F238E27FC236}">
                <a16:creationId xmlns:a16="http://schemas.microsoft.com/office/drawing/2014/main" id="{CA0ECEF9-A589-4270-A781-D8BE521C402A}"/>
              </a:ext>
            </a:extLst>
          </p:cNvPr>
          <p:cNvPicPr>
            <a:picLocks noChangeAspect="1"/>
          </p:cNvPicPr>
          <p:nvPr/>
        </p:nvPicPr>
        <p:blipFill rotWithShape="1">
          <a:blip r:embed="rId5">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22671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A9B3DC4-B511-4064-A578-8E5E812B7F5E}"/>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3EDC3464-5600-464B-91D0-40F3312D115B}"/>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id="{6F521F9F-3B85-464A-A3A3-036CC6F94DF9}"/>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7" name="TextBox 34">
            <a:extLst>
              <a:ext uri="{FF2B5EF4-FFF2-40B4-BE49-F238E27FC236}">
                <a16:creationId xmlns:a16="http://schemas.microsoft.com/office/drawing/2014/main" id="{C5E4722D-EE16-429B-A50E-43DA10854F9E}"/>
              </a:ext>
            </a:extLst>
          </p:cNvPr>
          <p:cNvSpPr txBox="1"/>
          <p:nvPr/>
        </p:nvSpPr>
        <p:spPr>
          <a:xfrm>
            <a:off x="4825466" y="1783892"/>
            <a:ext cx="5900329" cy="2215991"/>
          </a:xfrm>
          <a:prstGeom prst="rect">
            <a:avLst/>
          </a:prstGeom>
          <a:noFill/>
        </p:spPr>
        <p:txBody>
          <a:bodyPr wrap="square" lIns="0" tIns="0" rIns="0" bIns="0" rtlCol="0">
            <a:spAutoFit/>
          </a:bodyPr>
          <a:lstStyle/>
          <a:p>
            <a:pPr algn="ctr"/>
            <a:r>
              <a:rPr lang="en-US" sz="4800" b="1">
                <a:solidFill>
                  <a:srgbClr val="0F4AC4"/>
                </a:solidFill>
                <a:latin typeface="UTM Cookies" panose="02040603050506020204" pitchFamily="18" charset="0"/>
                <a:cs typeface="Times New Roman" panose="02020603050405020304" pitchFamily="18" charset="0"/>
              </a:rPr>
              <a:t>Em hãy thuật lại</a:t>
            </a:r>
          </a:p>
          <a:p>
            <a:pPr algn="ctr"/>
            <a:r>
              <a:rPr lang="en-US" sz="4800" b="1">
                <a:solidFill>
                  <a:srgbClr val="0F4AC4"/>
                </a:solidFill>
                <a:latin typeface="UTM Cookies" panose="02040603050506020204" pitchFamily="18" charset="0"/>
                <a:cs typeface="Times New Roman" panose="02020603050405020304" pitchFamily="18" charset="0"/>
              </a:rPr>
              <a:t>buổi lễ </a:t>
            </a:r>
            <a:endParaRPr lang="vi-VN" sz="4800" b="1">
              <a:solidFill>
                <a:srgbClr val="0F4AC4"/>
              </a:solidFill>
              <a:latin typeface="UTM Cookies" panose="02040603050506020204" pitchFamily="18" charset="0"/>
              <a:cs typeface="Times New Roman" panose="02020603050405020304" pitchFamily="18" charset="0"/>
            </a:endParaRPr>
          </a:p>
          <a:p>
            <a:pPr algn="ctr"/>
            <a:r>
              <a:rPr lang="vi-VN" sz="4800" b="1">
                <a:solidFill>
                  <a:srgbClr val="0F4AC4"/>
                </a:solidFill>
                <a:latin typeface="UTM Cookies" panose="02040603050506020204" pitchFamily="18" charset="0"/>
                <a:cs typeface="Times New Roman" panose="02020603050405020304" pitchFamily="18" charset="0"/>
              </a:rPr>
              <a:t>T</a:t>
            </a:r>
            <a:r>
              <a:rPr lang="en-US" sz="4800" b="1">
                <a:solidFill>
                  <a:srgbClr val="0F4AC4"/>
                </a:solidFill>
                <a:latin typeface="UTM Cookies" panose="02040603050506020204" pitchFamily="18" charset="0"/>
                <a:cs typeface="Times New Roman" panose="02020603050405020304" pitchFamily="18" charset="0"/>
              </a:rPr>
              <a:t>uyên bố độc lập.</a:t>
            </a:r>
          </a:p>
        </p:txBody>
      </p:sp>
      <p:pic>
        <p:nvPicPr>
          <p:cNvPr id="12" name="Picture 11">
            <a:extLst>
              <a:ext uri="{FF2B5EF4-FFF2-40B4-BE49-F238E27FC236}">
                <a16:creationId xmlns:a16="http://schemas.microsoft.com/office/drawing/2014/main" id="{3B5B8562-6EDF-4B2E-8B3C-ECB71D6D363D}"/>
              </a:ext>
            </a:extLst>
          </p:cNvPr>
          <p:cNvPicPr>
            <a:picLocks noChangeAspect="1"/>
          </p:cNvPicPr>
          <p:nvPr/>
        </p:nvPicPr>
        <p:blipFill rotWithShape="1">
          <a:blip r:embed="rId3">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55785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27BFA5-3A1B-4DF2-A49D-9979A28CCDB7}"/>
              </a:ext>
            </a:extLst>
          </p:cNvPr>
          <p:cNvPicPr>
            <a:picLocks noChangeAspect="1"/>
          </p:cNvPicPr>
          <p:nvPr/>
        </p:nvPicPr>
        <p:blipFill>
          <a:blip r:embed="rId2"/>
          <a:stretch>
            <a:fillRect/>
          </a:stretch>
        </p:blipFill>
        <p:spPr>
          <a:xfrm flipH="1">
            <a:off x="0" y="0"/>
            <a:ext cx="12192000" cy="6858000"/>
          </a:xfrm>
          <a:prstGeom prst="rect">
            <a:avLst/>
          </a:prstGeom>
        </p:spPr>
      </p:pic>
      <p:grpSp>
        <p:nvGrpSpPr>
          <p:cNvPr id="4" name="Group 3">
            <a:extLst>
              <a:ext uri="{FF2B5EF4-FFF2-40B4-BE49-F238E27FC236}">
                <a16:creationId xmlns:a16="http://schemas.microsoft.com/office/drawing/2014/main" id="{F5895A98-3969-400A-94CC-3FC4FC95205B}"/>
              </a:ext>
            </a:extLst>
          </p:cNvPr>
          <p:cNvGrpSpPr/>
          <p:nvPr/>
        </p:nvGrpSpPr>
        <p:grpSpPr>
          <a:xfrm>
            <a:off x="-159579" y="2364995"/>
            <a:ext cx="4851404" cy="4653895"/>
            <a:chOff x="-159579" y="2364995"/>
            <a:chExt cx="4851404" cy="4653895"/>
          </a:xfrm>
        </p:grpSpPr>
        <p:grpSp>
          <p:nvGrpSpPr>
            <p:cNvPr id="5" name="Group 4">
              <a:extLst>
                <a:ext uri="{FF2B5EF4-FFF2-40B4-BE49-F238E27FC236}">
                  <a16:creationId xmlns:a16="http://schemas.microsoft.com/office/drawing/2014/main" id="{71084F41-3701-4503-91C8-C79EEF10F817}"/>
                </a:ext>
              </a:extLst>
            </p:cNvPr>
            <p:cNvGrpSpPr/>
            <p:nvPr/>
          </p:nvGrpSpPr>
          <p:grpSpPr>
            <a:xfrm>
              <a:off x="-159579" y="2364995"/>
              <a:ext cx="2899633" cy="4653895"/>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072A3803-473E-45E7-AB5B-C7E84E062CC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iếu niên tiền phong quàng khăn đỏ minh họa">
                <a:extLst>
                  <a:ext uri="{FF2B5EF4-FFF2-40B4-BE49-F238E27FC236}">
                    <a16:creationId xmlns:a16="http://schemas.microsoft.com/office/drawing/2014/main" id="{70B36702-62B8-486E-8FDF-5F7B98AAF4F8}"/>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2FB538CB-FC6D-4DB4-801E-9FB2BB1DF3BB}"/>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092796" y="2819115"/>
              <a:ext cx="2599029" cy="2283897"/>
            </a:xfrm>
            <a:prstGeom prst="rect">
              <a:avLst/>
            </a:prstGeom>
          </p:spPr>
        </p:pic>
      </p:grpSp>
      <p:sp>
        <p:nvSpPr>
          <p:cNvPr id="9" name="Rectangle 8">
            <a:extLst>
              <a:ext uri="{FF2B5EF4-FFF2-40B4-BE49-F238E27FC236}">
                <a16:creationId xmlns:a16="http://schemas.microsoft.com/office/drawing/2014/main" id="{39EBEA65-71BD-40D1-A573-281CD2137F0E}"/>
              </a:ext>
            </a:extLst>
          </p:cNvPr>
          <p:cNvSpPr/>
          <p:nvPr/>
        </p:nvSpPr>
        <p:spPr>
          <a:xfrm>
            <a:off x="4531728" y="3088641"/>
            <a:ext cx="5354321" cy="1271858"/>
          </a:xfrm>
          <a:prstGeom prst="rect">
            <a:avLst/>
          </a:prstGeom>
          <a:noFill/>
        </p:spPr>
        <p:txBody>
          <a:bodyPr wrap="none" lIns="91440" tIns="45720" rIns="91440" bIns="45720">
            <a:prstTxWarp prst="textPlain">
              <a:avLst/>
            </a:prstTxWarp>
            <a:spAutoFit/>
          </a:bodyPr>
          <a:lstStyle/>
          <a:p>
            <a:pPr algn="ctr"/>
            <a:r>
              <a:rPr lang="en-US" sz="7200" b="1">
                <a:ln w="28575">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Một số nội dung của</a:t>
            </a:r>
            <a:endParaRPr lang="vi-VN" sz="7200" b="1">
              <a:ln w="28575">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endParaRPr>
          </a:p>
          <a:p>
            <a:pPr algn="ctr"/>
            <a:r>
              <a:rPr lang="en-US" sz="7200" b="1">
                <a:ln w="28575">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bản Tuyên ngôn độc lập</a:t>
            </a:r>
          </a:p>
        </p:txBody>
      </p:sp>
      <p:sp>
        <p:nvSpPr>
          <p:cNvPr id="10" name="TextBox 9">
            <a:extLst>
              <a:ext uri="{FF2B5EF4-FFF2-40B4-BE49-F238E27FC236}">
                <a16:creationId xmlns:a16="http://schemas.microsoft.com/office/drawing/2014/main" id="{86D0C706-D529-4377-8E98-C642839059DD}"/>
              </a:ext>
            </a:extLst>
          </p:cNvPr>
          <p:cNvSpPr txBox="1"/>
          <p:nvPr/>
        </p:nvSpPr>
        <p:spPr>
          <a:xfrm>
            <a:off x="4531729" y="1934064"/>
            <a:ext cx="5354321" cy="1015663"/>
          </a:xfrm>
          <a:prstGeom prst="rect">
            <a:avLst/>
          </a:prstGeom>
          <a:noFill/>
        </p:spPr>
        <p:txBody>
          <a:bodyPr wrap="square">
            <a:spAutoFit/>
          </a:bodyPr>
          <a:lstStyle/>
          <a:p>
            <a:pPr algn="ctr"/>
            <a:r>
              <a:rPr lang="vi-VN" sz="60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Hoạt động 3:</a:t>
            </a:r>
          </a:p>
        </p:txBody>
      </p:sp>
    </p:spTree>
    <p:extLst>
      <p:ext uri="{BB962C8B-B14F-4D97-AF65-F5344CB8AC3E}">
        <p14:creationId xmlns:p14="http://schemas.microsoft.com/office/powerpoint/2010/main" val="412683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1C9B37D-16CB-4073-9EC5-C9090B1943D4}"/>
              </a:ext>
            </a:extLst>
          </p:cNvPr>
          <p:cNvPicPr>
            <a:picLocks noChangeAspect="1"/>
          </p:cNvPicPr>
          <p:nvPr/>
        </p:nvPicPr>
        <p:blipFill>
          <a:blip r:embed="rId6"/>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B37DB65-23B5-421A-A64D-539F61650E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4660" y="4895286"/>
            <a:ext cx="5450296" cy="1402202"/>
          </a:xfrm>
          <a:prstGeom prst="rect">
            <a:avLst/>
          </a:prstGeom>
        </p:spPr>
      </p:pic>
      <p:pic>
        <p:nvPicPr>
          <p:cNvPr id="4" name="Picture 3">
            <a:extLst>
              <a:ext uri="{FF2B5EF4-FFF2-40B4-BE49-F238E27FC236}">
                <a16:creationId xmlns:a16="http://schemas.microsoft.com/office/drawing/2014/main" id="{FD99559C-D36F-4FA8-ABCB-A8B7D128D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239" y="3242717"/>
            <a:ext cx="5444200" cy="1402202"/>
          </a:xfrm>
          <a:prstGeom prst="rect">
            <a:avLst/>
          </a:prstGeom>
        </p:spPr>
      </p:pic>
      <p:pic>
        <p:nvPicPr>
          <p:cNvPr id="5" name="Picture 4">
            <a:extLst>
              <a:ext uri="{FF2B5EF4-FFF2-40B4-BE49-F238E27FC236}">
                <a16:creationId xmlns:a16="http://schemas.microsoft.com/office/drawing/2014/main" id="{95764E90-F59F-4794-B6FF-27DE46C768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4901" y="3271332"/>
            <a:ext cx="5444200" cy="1408298"/>
          </a:xfrm>
          <a:prstGeom prst="rect">
            <a:avLst/>
          </a:prstGeom>
        </p:spPr>
      </p:pic>
      <p:pic>
        <p:nvPicPr>
          <p:cNvPr id="6" name="Picture 5">
            <a:extLst>
              <a:ext uri="{FF2B5EF4-FFF2-40B4-BE49-F238E27FC236}">
                <a16:creationId xmlns:a16="http://schemas.microsoft.com/office/drawing/2014/main" id="{12F29CC3-793F-466C-AA75-B7274BCA37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3143" y="4890110"/>
            <a:ext cx="5450296" cy="1402202"/>
          </a:xfrm>
          <a:prstGeom prst="rect">
            <a:avLst/>
          </a:prstGeom>
        </p:spPr>
      </p:pic>
      <p:pic>
        <p:nvPicPr>
          <p:cNvPr id="7" name="Picture 6">
            <a:hlinkClick r:id="rId11" action="ppaction://hlinksldjump"/>
            <a:extLst>
              <a:ext uri="{FF2B5EF4-FFF2-40B4-BE49-F238E27FC236}">
                <a16:creationId xmlns:a16="http://schemas.microsoft.com/office/drawing/2014/main" id="{8608AF47-4C72-462F-828F-69F37CCE9B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457060" y="6178281"/>
            <a:ext cx="627889" cy="627889"/>
          </a:xfrm>
          <a:prstGeom prst="rect">
            <a:avLst/>
          </a:prstGeom>
        </p:spPr>
      </p:pic>
      <p:pic>
        <p:nvPicPr>
          <p:cNvPr id="8" name="AmthanhThua">
            <a:hlinkClick r:id="" action="ppaction://media"/>
            <a:extLst>
              <a:ext uri="{FF2B5EF4-FFF2-40B4-BE49-F238E27FC236}">
                <a16:creationId xmlns:a16="http://schemas.microsoft.com/office/drawing/2014/main" id="{DDDB007D-ED33-4BDB-9FA8-93CD1DC91CD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sp>
        <p:nvSpPr>
          <p:cNvPr id="9" name="TextBox 8">
            <a:extLst>
              <a:ext uri="{FF2B5EF4-FFF2-40B4-BE49-F238E27FC236}">
                <a16:creationId xmlns:a16="http://schemas.microsoft.com/office/drawing/2014/main" id="{D5BEBEA2-383A-4B1E-AAED-F050A356CFC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0" name="TextBox 9">
            <a:extLst>
              <a:ext uri="{FF2B5EF4-FFF2-40B4-BE49-F238E27FC236}">
                <a16:creationId xmlns:a16="http://schemas.microsoft.com/office/drawing/2014/main" id="{A151E53C-BC64-4806-92F6-0E4D16F1C6D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1" name="59c3c5f047238">
            <a:hlinkClick r:id="" action="ppaction://media"/>
            <a:extLst>
              <a:ext uri="{FF2B5EF4-FFF2-40B4-BE49-F238E27FC236}">
                <a16:creationId xmlns:a16="http://schemas.microsoft.com/office/drawing/2014/main" id="{BF4971CA-B62A-4787-8538-0F0EC6AD882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012" y="1348650"/>
            <a:ext cx="487363" cy="487363"/>
          </a:xfrm>
          <a:prstGeom prst="rect">
            <a:avLst/>
          </a:prstGeom>
        </p:spPr>
      </p:pic>
      <p:sp>
        <p:nvSpPr>
          <p:cNvPr id="12" name="Rectangle 11">
            <a:extLst>
              <a:ext uri="{FF2B5EF4-FFF2-40B4-BE49-F238E27FC236}">
                <a16:creationId xmlns:a16="http://schemas.microsoft.com/office/drawing/2014/main" id="{97EA9516-FDBD-4655-B382-ABBF3EB3C645}"/>
              </a:ext>
            </a:extLst>
          </p:cNvPr>
          <p:cNvSpPr/>
          <p:nvPr/>
        </p:nvSpPr>
        <p:spPr>
          <a:xfrm>
            <a:off x="1932086" y="3410977"/>
            <a:ext cx="1762021" cy="923330"/>
          </a:xfrm>
          <a:prstGeom prst="rect">
            <a:avLst/>
          </a:prstGeom>
          <a:noFill/>
        </p:spPr>
        <p:txBody>
          <a:bodyPr wrap="none" lIns="91440" tIns="45720" rIns="91440" bIns="45720">
            <a:spAutoFit/>
          </a:bodyPr>
          <a:lstStyle/>
          <a:p>
            <a:r>
              <a:rPr lang="en-US" altLang="en-US" sz="5400" b="1">
                <a:solidFill>
                  <a:srgbClr val="0F4AC4"/>
                </a:solidFill>
                <a:latin typeface="Times New Roman" panose="02020603050405020304" pitchFamily="18" charset="0"/>
                <a:cs typeface="Times New Roman" panose="02020603050405020304" pitchFamily="18" charset="0"/>
              </a:rPr>
              <a:t>19 / 8</a:t>
            </a:r>
          </a:p>
        </p:txBody>
      </p:sp>
      <p:sp>
        <p:nvSpPr>
          <p:cNvPr id="13" name="Rectangle 12">
            <a:extLst>
              <a:ext uri="{FF2B5EF4-FFF2-40B4-BE49-F238E27FC236}">
                <a16:creationId xmlns:a16="http://schemas.microsoft.com/office/drawing/2014/main" id="{CC4805EC-5664-4049-BE00-E2270A45DEBC}"/>
              </a:ext>
            </a:extLst>
          </p:cNvPr>
          <p:cNvSpPr/>
          <p:nvPr/>
        </p:nvSpPr>
        <p:spPr>
          <a:xfrm>
            <a:off x="2019747" y="5170615"/>
            <a:ext cx="1762021" cy="923330"/>
          </a:xfrm>
          <a:prstGeom prst="rect">
            <a:avLst/>
          </a:prstGeom>
          <a:noFill/>
        </p:spPr>
        <p:txBody>
          <a:bodyPr wrap="none" lIns="91440" tIns="45720" rIns="91440" bIns="45720">
            <a:spAutoFit/>
          </a:bodyPr>
          <a:lstStyle/>
          <a:p>
            <a:r>
              <a:rPr lang="en-US" altLang="en-US" sz="5400" b="1">
                <a:solidFill>
                  <a:srgbClr val="0F4AC4"/>
                </a:solidFill>
                <a:latin typeface="Times New Roman" panose="02020603050405020304" pitchFamily="18" charset="0"/>
                <a:cs typeface="Times New Roman" panose="02020603050405020304" pitchFamily="18" charset="0"/>
              </a:rPr>
              <a:t>25 / 8</a:t>
            </a:r>
          </a:p>
        </p:txBody>
      </p:sp>
      <p:sp>
        <p:nvSpPr>
          <p:cNvPr id="14" name="Rectangle 13">
            <a:extLst>
              <a:ext uri="{FF2B5EF4-FFF2-40B4-BE49-F238E27FC236}">
                <a16:creationId xmlns:a16="http://schemas.microsoft.com/office/drawing/2014/main" id="{5670417E-9EEF-4BBD-96CE-0586089BBDFD}"/>
              </a:ext>
            </a:extLst>
          </p:cNvPr>
          <p:cNvSpPr/>
          <p:nvPr/>
        </p:nvSpPr>
        <p:spPr>
          <a:xfrm>
            <a:off x="7906602" y="3474659"/>
            <a:ext cx="1762021" cy="923330"/>
          </a:xfrm>
          <a:prstGeom prst="rect">
            <a:avLst/>
          </a:prstGeom>
          <a:noFill/>
        </p:spPr>
        <p:txBody>
          <a:bodyPr wrap="none" lIns="91440" tIns="45720" rIns="91440" bIns="45720">
            <a:spAutoFit/>
          </a:bodyPr>
          <a:lstStyle/>
          <a:p>
            <a:r>
              <a:rPr lang="en-US" altLang="en-US" sz="5400" b="1">
                <a:solidFill>
                  <a:srgbClr val="0F4AC4"/>
                </a:solidFill>
                <a:latin typeface="Times New Roman" panose="02020603050405020304" pitchFamily="18" charset="0"/>
                <a:cs typeface="Times New Roman" panose="02020603050405020304" pitchFamily="18" charset="0"/>
              </a:rPr>
              <a:t>23 / 8</a:t>
            </a:r>
          </a:p>
        </p:txBody>
      </p:sp>
      <p:sp>
        <p:nvSpPr>
          <p:cNvPr id="15" name="Rectangle 14">
            <a:extLst>
              <a:ext uri="{FF2B5EF4-FFF2-40B4-BE49-F238E27FC236}">
                <a16:creationId xmlns:a16="http://schemas.microsoft.com/office/drawing/2014/main" id="{FCD1787D-210A-4FC0-B17F-341A6858B5C2}"/>
              </a:ext>
            </a:extLst>
          </p:cNvPr>
          <p:cNvSpPr/>
          <p:nvPr/>
        </p:nvSpPr>
        <p:spPr>
          <a:xfrm>
            <a:off x="7963442" y="5130347"/>
            <a:ext cx="1762021" cy="923330"/>
          </a:xfrm>
          <a:prstGeom prst="rect">
            <a:avLst/>
          </a:prstGeom>
          <a:noFill/>
        </p:spPr>
        <p:txBody>
          <a:bodyPr wrap="none" lIns="91440" tIns="45720" rIns="91440" bIns="45720">
            <a:spAutoFit/>
          </a:bodyPr>
          <a:lstStyle/>
          <a:p>
            <a:r>
              <a:rPr lang="en-US" altLang="en-US" sz="5400" b="1">
                <a:solidFill>
                  <a:srgbClr val="0F4AC4"/>
                </a:solidFill>
                <a:latin typeface="Times New Roman" panose="02020603050405020304" pitchFamily="18" charset="0"/>
                <a:cs typeface="Times New Roman" panose="02020603050405020304" pitchFamily="18" charset="0"/>
              </a:rPr>
              <a:t>28 / 8</a:t>
            </a:r>
          </a:p>
        </p:txBody>
      </p:sp>
      <p:pic>
        <p:nvPicPr>
          <p:cNvPr id="16" name="AmthanhThua">
            <a:hlinkClick r:id="" action="ppaction://media"/>
            <a:extLst>
              <a:ext uri="{FF2B5EF4-FFF2-40B4-BE49-F238E27FC236}">
                <a16:creationId xmlns:a16="http://schemas.microsoft.com/office/drawing/2014/main" id="{68CB2A93-887C-4744-A5B2-3AAC2B0189B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2490" y="5031842"/>
            <a:ext cx="487363" cy="487363"/>
          </a:xfrm>
          <a:prstGeom prst="rect">
            <a:avLst/>
          </a:prstGeom>
        </p:spPr>
      </p:pic>
      <p:pic>
        <p:nvPicPr>
          <p:cNvPr id="17" name="AmthanhThua">
            <a:hlinkClick r:id="" action="ppaction://media"/>
            <a:extLst>
              <a:ext uri="{FF2B5EF4-FFF2-40B4-BE49-F238E27FC236}">
                <a16:creationId xmlns:a16="http://schemas.microsoft.com/office/drawing/2014/main" id="{64BA2CDC-DCAE-4ACE-BE1C-D0710C2FA6D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37935" y="5655715"/>
            <a:ext cx="487363" cy="487363"/>
          </a:xfrm>
          <a:prstGeom prst="rect">
            <a:avLst/>
          </a:prstGeom>
        </p:spPr>
      </p:pic>
      <p:sp>
        <p:nvSpPr>
          <p:cNvPr id="18" name="Rectangle: Rounded Corners 17">
            <a:extLst>
              <a:ext uri="{FF2B5EF4-FFF2-40B4-BE49-F238E27FC236}">
                <a16:creationId xmlns:a16="http://schemas.microsoft.com/office/drawing/2014/main" id="{942EA24A-D4B5-4EF8-B2DB-927210412B59}"/>
              </a:ext>
            </a:extLst>
          </p:cNvPr>
          <p:cNvSpPr/>
          <p:nvPr/>
        </p:nvSpPr>
        <p:spPr>
          <a:xfrm>
            <a:off x="2180711" y="1043242"/>
            <a:ext cx="9220928" cy="1856455"/>
          </a:xfrm>
          <a:prstGeom prst="roundRect">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12">
            <a:extLst>
              <a:ext uri="{FF2B5EF4-FFF2-40B4-BE49-F238E27FC236}">
                <a16:creationId xmlns:a16="http://schemas.microsoft.com/office/drawing/2014/main" id="{885B6763-1594-419E-B8CE-18667DFD9DE2}"/>
              </a:ext>
            </a:extLst>
          </p:cNvPr>
          <p:cNvSpPr txBox="1">
            <a:spLocks noChangeArrowheads="1"/>
          </p:cNvSpPr>
          <p:nvPr/>
        </p:nvSpPr>
        <p:spPr bwMode="auto">
          <a:xfrm>
            <a:off x="2583295" y="1206543"/>
            <a:ext cx="825957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hlink"/>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ctr"/>
            <a:r>
              <a:rPr lang="en-US" altLang="en-US" sz="4400" b="1">
                <a:solidFill>
                  <a:srgbClr val="6049D3"/>
                </a:solidFill>
                <a:latin typeface="Times New Roman" panose="02020603050405020304" pitchFamily="18" charset="0"/>
              </a:rPr>
              <a:t>Ngày kỉ niệm </a:t>
            </a:r>
            <a:endParaRPr lang="vi-VN" altLang="en-US" sz="4400" b="1">
              <a:solidFill>
                <a:srgbClr val="6049D3"/>
              </a:solidFill>
              <a:latin typeface="Times New Roman" panose="02020603050405020304" pitchFamily="18" charset="0"/>
            </a:endParaRPr>
          </a:p>
          <a:p>
            <a:pPr algn="ctr"/>
            <a:r>
              <a:rPr lang="en-US" altLang="en-US" sz="4400" b="1">
                <a:solidFill>
                  <a:srgbClr val="6049D3"/>
                </a:solidFill>
                <a:latin typeface="Times New Roman" panose="02020603050405020304" pitchFamily="18" charset="0"/>
              </a:rPr>
              <a:t>Cách mạng tháng Tám nước ta là:</a:t>
            </a:r>
          </a:p>
        </p:txBody>
      </p:sp>
      <p:grpSp>
        <p:nvGrpSpPr>
          <p:cNvPr id="20" name="Group 19">
            <a:extLst>
              <a:ext uri="{FF2B5EF4-FFF2-40B4-BE49-F238E27FC236}">
                <a16:creationId xmlns:a16="http://schemas.microsoft.com/office/drawing/2014/main" id="{E522B3CB-15BC-462F-82C5-C13FE149A6FB}"/>
              </a:ext>
            </a:extLst>
          </p:cNvPr>
          <p:cNvGrpSpPr/>
          <p:nvPr/>
        </p:nvGrpSpPr>
        <p:grpSpPr>
          <a:xfrm>
            <a:off x="-209042" y="-131767"/>
            <a:ext cx="3980941" cy="3818871"/>
            <a:chOff x="-438546" y="-830646"/>
            <a:chExt cx="4851404" cy="4653895"/>
          </a:xfrm>
        </p:grpSpPr>
        <p:grpSp>
          <p:nvGrpSpPr>
            <p:cNvPr id="21" name="Group 20">
              <a:extLst>
                <a:ext uri="{FF2B5EF4-FFF2-40B4-BE49-F238E27FC236}">
                  <a16:creationId xmlns:a16="http://schemas.microsoft.com/office/drawing/2014/main" id="{5301BEED-8462-4DF8-896A-0F6F3DF504C2}"/>
                </a:ext>
              </a:extLst>
            </p:cNvPr>
            <p:cNvGrpSpPr/>
            <p:nvPr/>
          </p:nvGrpSpPr>
          <p:grpSpPr>
            <a:xfrm>
              <a:off x="-438546" y="-830646"/>
              <a:ext cx="2899633" cy="4653895"/>
              <a:chOff x="3528816" y="1219200"/>
              <a:chExt cx="3240675" cy="5201266"/>
            </a:xfrm>
          </p:grpSpPr>
          <p:pic>
            <p:nvPicPr>
              <p:cNvPr id="23" name="Picture 2" descr="Cartoon students Royalty Free Vector Image - VectorStock">
                <a:extLst>
                  <a:ext uri="{FF2B5EF4-FFF2-40B4-BE49-F238E27FC236}">
                    <a16:creationId xmlns:a16="http://schemas.microsoft.com/office/drawing/2014/main" id="{A688A598-E58D-4A97-89FF-BD9AC6CA40EF}"/>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iếu niên tiền phong quàng khăn đỏ minh họa">
                <a:extLst>
                  <a:ext uri="{FF2B5EF4-FFF2-40B4-BE49-F238E27FC236}">
                    <a16:creationId xmlns:a16="http://schemas.microsoft.com/office/drawing/2014/main" id="{44E092FB-803B-4BCA-A01F-E8113C9B9C51}"/>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id="{0C4972DE-F58D-45D4-8CE4-03ABA092A5D0}"/>
                </a:ext>
              </a:extLst>
            </p:cNvPr>
            <p:cNvPicPr>
              <a:picLocks noChangeAspect="1"/>
            </p:cNvPicPr>
            <p:nvPr/>
          </p:nvPicPr>
          <p:blipFill>
            <a:blip r:embed="rId18">
              <a:clrChange>
                <a:clrFrom>
                  <a:srgbClr val="FEFEFE"/>
                </a:clrFrom>
                <a:clrTo>
                  <a:srgbClr val="FEFEFE">
                    <a:alpha val="0"/>
                  </a:srgbClr>
                </a:clrTo>
              </a:clrChange>
              <a:extLst>
                <a:ext uri="{BEBA8EAE-BF5A-486C-A8C5-ECC9F3942E4B}">
                  <a14:imgProps xmlns:a14="http://schemas.microsoft.com/office/drawing/2010/main">
                    <a14:imgLayer r:embed="rId1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1813829" y="-376526"/>
              <a:ext cx="2599029" cy="2283897"/>
            </a:xfrm>
            <a:prstGeom prst="rect">
              <a:avLst/>
            </a:prstGeom>
          </p:spPr>
        </p:pic>
      </p:grpSp>
    </p:spTree>
    <p:extLst>
      <p:ext uri="{BB962C8B-B14F-4D97-AF65-F5344CB8AC3E}">
        <p14:creationId xmlns:p14="http://schemas.microsoft.com/office/powerpoint/2010/main" val="311185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iterate type="lt">
                                    <p:tmPct val="0"/>
                                  </p:iterate>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4576" fill="hold"/>
                                        <p:tgtEl>
                                          <p:spTgt spid="11"/>
                                        </p:tgtEl>
                                      </p:cBhvr>
                                    </p:cmd>
                                  </p:childTnLst>
                                </p:cTn>
                              </p:par>
                              <p:par>
                                <p:cTn id="40" presetID="16" presetClass="emph" presetSubtype="0" fill="hold" grpId="1" nodeType="withEffect">
                                  <p:stCondLst>
                                    <p:cond delay="0"/>
                                  </p:stCondLst>
                                  <p:iterate type="lt">
                                    <p:tmPct val="4000"/>
                                  </p:iterate>
                                  <p:childTnLst>
                                    <p:set>
                                      <p:cBhvr override="childStyle">
                                        <p:cTn id="41" dur="500" fill="hold"/>
                                        <p:tgtEl>
                                          <p:spTgt spid="12"/>
                                        </p:tgtEl>
                                        <p:attrNameLst>
                                          <p:attrName>style.color</p:attrName>
                                        </p:attrNameLst>
                                      </p:cBhvr>
                                      <p:to>
                                        <p:clrVal>
                                          <a:schemeClr val="accent2"/>
                                        </p:clrVal>
                                      </p:to>
                                    </p:set>
                                    <p:set>
                                      <p:cBhvr>
                                        <p:cTn id="42" dur="500" fill="hold"/>
                                        <p:tgtEl>
                                          <p:spTgt spid="12"/>
                                        </p:tgtEl>
                                        <p:attrNameLst>
                                          <p:attrName>fillcolor</p:attrName>
                                        </p:attrNameLst>
                                      </p:cBhvr>
                                      <p:to>
                                        <p:clrVal>
                                          <a:schemeClr val="accent2"/>
                                        </p:clrVal>
                                      </p:to>
                                    </p:set>
                                    <p:set>
                                      <p:cBhvr>
                                        <p:cTn id="43" dur="500" fill="hold"/>
                                        <p:tgtEl>
                                          <p:spTgt spid="12"/>
                                        </p:tgtEl>
                                        <p:attrNameLst>
                                          <p:attrName>fill.type</p:attrName>
                                        </p:attrNameLst>
                                      </p:cBhvr>
                                      <p:to>
                                        <p:strVal val="solid"/>
                                      </p:to>
                                    </p:set>
                                  </p:childTnLst>
                                </p:cTn>
                              </p:par>
                              <p:par>
                                <p:cTn id="44" presetID="14" presetClass="exit" presetSubtype="10" fill="hold" nodeType="withEffect">
                                  <p:stCondLst>
                                    <p:cond delay="0"/>
                                  </p:stCondLst>
                                  <p:childTnLst>
                                    <p:animEffect transition="out" filter="randombar(horizontal)">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4" presetClass="exit" presetSubtype="10" fill="hold" nodeType="withEffect">
                                  <p:stCondLst>
                                    <p:cond delay="0"/>
                                  </p:stCondLst>
                                  <p:childTnLst>
                                    <p:animEffect transition="out" filter="randombar(horizontal)">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4" presetClass="exit" presetSubtype="10" fill="hold" nodeType="withEffect">
                                  <p:stCondLst>
                                    <p:cond delay="0"/>
                                  </p:stCondLst>
                                  <p:childTnLst>
                                    <p:animEffect transition="out" filter="randombar(horizontal)">
                                      <p:cBhvr>
                                        <p:cTn id="57" dur="500"/>
                                        <p:tgtEl>
                                          <p:spTgt spid="3"/>
                                        </p:tgtEl>
                                      </p:cBhvr>
                                    </p:animEffect>
                                    <p:set>
                                      <p:cBhvr>
                                        <p:cTn id="58" dur="1" fill="hold">
                                          <p:stCondLst>
                                            <p:cond delay="499"/>
                                          </p:stCondLst>
                                        </p:cTn>
                                        <p:tgtEl>
                                          <p:spTgt spid="3"/>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2" restart="whenNotActive" fill="hold" evtFilter="cancelBubble" nodeType="interactiveSeq">
                <p:stCondLst>
                  <p:cond evt="onClick" delay="0">
                    <p:tgtEl>
                      <p:spTgt spid="3"/>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4995" fill="hold"/>
                                        <p:tgtEl>
                                          <p:spTgt spid="8"/>
                                        </p:tgtEl>
                                      </p:cBhvr>
                                    </p:cmd>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4995" fill="hold"/>
                                        <p:tgtEl>
                                          <p:spTgt spid="16"/>
                                        </p:tgtEl>
                                      </p:cBhvr>
                                    </p:cmd>
                                  </p:childTnLst>
                                </p:cTn>
                              </p:par>
                            </p:childTnLst>
                          </p:cTn>
                        </p:par>
                      </p:childTnLst>
                    </p:cTn>
                  </p:par>
                </p:childTnLst>
              </p:cTn>
              <p:nextCondLst>
                <p:cond evt="onClick" delay="0">
                  <p:tgtEl>
                    <p:spTgt spid="5"/>
                  </p:tgtEl>
                </p:cond>
              </p:nextCondLst>
            </p:seq>
            <p:seq concurrent="1" nextAc="seek">
              <p:cTn id="72" restart="whenNotActive" fill="hold" evtFilter="cancelBubble" nodeType="interactiveSeq">
                <p:stCondLst>
                  <p:cond evt="onClick" delay="0">
                    <p:tgtEl>
                      <p:spTgt spid="6"/>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4995" fill="hold"/>
                                        <p:tgtEl>
                                          <p:spTgt spid="17"/>
                                        </p:tgtEl>
                                      </p:cBhvr>
                                    </p:cmd>
                                  </p:childTnLst>
                                </p:cTn>
                              </p:par>
                            </p:childTnLst>
                          </p:cTn>
                        </p:par>
                      </p:childTnLst>
                    </p:cTn>
                  </p:par>
                </p:childTnLst>
              </p:cTn>
              <p:nextCondLst>
                <p:cond evt="onClick" delay="0">
                  <p:tgtEl>
                    <p:spTgt spid="6"/>
                  </p:tgtEl>
                </p:cond>
              </p:nextCondLst>
            </p:seq>
            <p:audio>
              <p:cMediaNode vol="80000">
                <p:cTn id="77" fill="hold" display="0">
                  <p:stCondLst>
                    <p:cond delay="indefinite"/>
                  </p:stCondLst>
                  <p:endCondLst>
                    <p:cond evt="onStopAudio" delay="0">
                      <p:tgtEl>
                        <p:sldTgt/>
                      </p:tgtEl>
                    </p:cond>
                  </p:endCondLst>
                </p:cTn>
                <p:tgtEl>
                  <p:spTgt spid="8"/>
                </p:tgtEl>
              </p:cMediaNode>
            </p:audio>
            <p:audio>
              <p:cMediaNode vol="80000">
                <p:cTn id="78" fill="hold" display="0">
                  <p:stCondLst>
                    <p:cond delay="indefinite"/>
                  </p:stCondLst>
                  <p:endCondLst>
                    <p:cond evt="onStopAudio" delay="0">
                      <p:tgtEl>
                        <p:sldTgt/>
                      </p:tgtEl>
                    </p:cond>
                  </p:endCondLst>
                </p:cTn>
                <p:tgtEl>
                  <p:spTgt spid="11"/>
                </p:tgtEl>
              </p:cMediaNode>
            </p:audio>
            <p:audio>
              <p:cMediaNode vol="80000">
                <p:cTn id="79" fill="hold" display="0">
                  <p:stCondLst>
                    <p:cond delay="indefinite"/>
                  </p:stCondLst>
                  <p:endCondLst>
                    <p:cond evt="onStopAudio" delay="0">
                      <p:tgtEl>
                        <p:sldTgt/>
                      </p:tgtEl>
                    </p:cond>
                  </p:endCondLst>
                </p:cTn>
                <p:tgtEl>
                  <p:spTgt spid="16"/>
                </p:tgtEl>
              </p:cMediaNode>
            </p:audio>
            <p:audio>
              <p:cMediaNode vol="80000">
                <p:cTn id="80" fill="hold" display="0">
                  <p:stCondLst>
                    <p:cond delay="indefinite"/>
                  </p:stCondLst>
                  <p:endCondLst>
                    <p:cond evt="onStopAudio" delay="0">
                      <p:tgtEl>
                        <p:sldTgt/>
                      </p:tgtEl>
                    </p:cond>
                  </p:endCondLst>
                </p:cTn>
                <p:tgtEl>
                  <p:spTgt spid="17"/>
                </p:tgtEl>
              </p:cMediaNode>
            </p:audio>
          </p:childTnLst>
        </p:cTn>
      </p:par>
    </p:tnLst>
    <p:bldLst>
      <p:bldP spid="12" grpId="0"/>
      <p:bldP spid="12" grpId="1"/>
      <p:bldP spid="13" grpId="0"/>
      <p:bldP spid="13" grpId="1"/>
      <p:bldP spid="14" grpId="0"/>
      <p:bldP spid="14" grpId="1"/>
      <p:bldP spid="15" grpId="0"/>
      <p:bldP spid="1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FEFD2EA-448E-4677-8FB5-4EFCF3A39108}"/>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0B5F96B7-AA4E-47B6-9DC8-9324799943A2}"/>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id="{6BDD1341-FD61-4BBE-870A-B28BC03C6D24}"/>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6" name="Text Box 3">
            <a:extLst>
              <a:ext uri="{FF2B5EF4-FFF2-40B4-BE49-F238E27FC236}">
                <a16:creationId xmlns:a16="http://schemas.microsoft.com/office/drawing/2014/main" id="{274A0B3C-A1B4-4056-AD62-76DF1C346A67}"/>
              </a:ext>
            </a:extLst>
          </p:cNvPr>
          <p:cNvSpPr txBox="1">
            <a:spLocks noChangeArrowheads="1"/>
          </p:cNvSpPr>
          <p:nvPr/>
        </p:nvSpPr>
        <p:spPr bwMode="auto">
          <a:xfrm>
            <a:off x="1840230" y="1347240"/>
            <a:ext cx="85115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a:spcBef>
                <a:spcPts val="0"/>
              </a:spcBef>
              <a:buFontTx/>
              <a:buNone/>
            </a:pPr>
            <a:r>
              <a:rPr lang="en-US" altLang="en-US" sz="3600" b="1" dirty="0" err="1">
                <a:solidFill>
                  <a:srgbClr val="6049D3"/>
                </a:solidFill>
                <a:latin typeface="UTM Cookies" panose="02040603050506020204" pitchFamily="18" charset="0"/>
                <a:cs typeface="Times New Roman" pitchFamily="18" charset="0"/>
              </a:rPr>
              <a:t>Nội</a:t>
            </a:r>
            <a:r>
              <a:rPr lang="en-US" altLang="en-US" sz="3600" b="1" dirty="0">
                <a:solidFill>
                  <a:srgbClr val="6049D3"/>
                </a:solidFill>
                <a:latin typeface="UTM Cookies" panose="02040603050506020204" pitchFamily="18" charset="0"/>
                <a:cs typeface="Times New Roman" pitchFamily="18" charset="0"/>
              </a:rPr>
              <a:t> dung </a:t>
            </a:r>
            <a:r>
              <a:rPr lang="en-US" altLang="en-US" sz="3600" b="1" dirty="0" err="1">
                <a:solidFill>
                  <a:srgbClr val="6049D3"/>
                </a:solidFill>
                <a:latin typeface="UTM Cookies" panose="02040603050506020204" pitchFamily="18" charset="0"/>
                <a:cs typeface="Times New Roman" pitchFamily="18" charset="0"/>
              </a:rPr>
              <a:t>chính</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của</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hai</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đoạn</a:t>
            </a:r>
            <a:r>
              <a:rPr lang="en-US" altLang="en-US" sz="3600" b="1" dirty="0">
                <a:solidFill>
                  <a:srgbClr val="6049D3"/>
                </a:solidFill>
                <a:latin typeface="UTM Cookies" panose="02040603050506020204" pitchFamily="18" charset="0"/>
                <a:cs typeface="Times New Roman" pitchFamily="18" charset="0"/>
              </a:rPr>
              <a:t> </a:t>
            </a:r>
            <a:r>
              <a:rPr lang="en-US" altLang="en-US" sz="3600" b="1" err="1">
                <a:solidFill>
                  <a:srgbClr val="6049D3"/>
                </a:solidFill>
                <a:latin typeface="UTM Cookies" panose="02040603050506020204" pitchFamily="18" charset="0"/>
                <a:cs typeface="Times New Roman" pitchFamily="18" charset="0"/>
              </a:rPr>
              <a:t>trích</a:t>
            </a:r>
            <a:r>
              <a:rPr lang="en-US" altLang="en-US" sz="3600" b="1">
                <a:solidFill>
                  <a:srgbClr val="6049D3"/>
                </a:solidFill>
                <a:latin typeface="UTM Cookies" panose="02040603050506020204" pitchFamily="18" charset="0"/>
                <a:cs typeface="Times New Roman" pitchFamily="18" charset="0"/>
              </a:rPr>
              <a:t> </a:t>
            </a:r>
            <a:endParaRPr lang="vi-VN" altLang="en-US" sz="3600" b="1">
              <a:solidFill>
                <a:srgbClr val="6049D3"/>
              </a:solidFill>
              <a:latin typeface="Times New Roman" pitchFamily="18" charset="0"/>
              <a:cs typeface="Times New Roman" pitchFamily="18" charset="0"/>
            </a:endParaRPr>
          </a:p>
          <a:p>
            <a:pPr algn="ctr">
              <a:spcBef>
                <a:spcPts val="0"/>
              </a:spcBef>
              <a:buFontTx/>
              <a:buNone/>
            </a:pPr>
            <a:r>
              <a:rPr lang="en-US" altLang="en-US" sz="3600" b="1">
                <a:solidFill>
                  <a:srgbClr val="6049D3"/>
                </a:solidFill>
                <a:latin typeface="UTM Cookies" panose="02040603050506020204" pitchFamily="18" charset="0"/>
                <a:cs typeface="Times New Roman" pitchFamily="18" charset="0"/>
              </a:rPr>
              <a:t>bản </a:t>
            </a:r>
            <a:r>
              <a:rPr lang="en-US" altLang="en-US" sz="3600" b="1" dirty="0" err="1">
                <a:solidFill>
                  <a:srgbClr val="6049D3"/>
                </a:solidFill>
                <a:latin typeface="UTM Cookies" panose="02040603050506020204" pitchFamily="18" charset="0"/>
                <a:cs typeface="Times New Roman" pitchFamily="18" charset="0"/>
              </a:rPr>
              <a:t>Tuyên</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ngôn</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Độc</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lập</a:t>
            </a:r>
            <a:r>
              <a:rPr lang="en-US" altLang="en-US" sz="3600" b="1" dirty="0">
                <a:solidFill>
                  <a:srgbClr val="6049D3"/>
                </a:solidFill>
                <a:latin typeface="UTM Cookies" panose="02040603050506020204" pitchFamily="18" charset="0"/>
                <a:cs typeface="Times New Roman" pitchFamily="18" charset="0"/>
              </a:rPr>
              <a:t>.</a:t>
            </a:r>
            <a:endParaRPr lang="en-US" altLang="en-US" sz="3600" b="1" dirty="0">
              <a:solidFill>
                <a:srgbClr val="6049D3"/>
              </a:solidFill>
              <a:latin typeface="UTM Cookies" panose="02040603050506020204" pitchFamily="18" charset="0"/>
            </a:endParaRPr>
          </a:p>
        </p:txBody>
      </p:sp>
      <p:sp>
        <p:nvSpPr>
          <p:cNvPr id="7" name="TextBox 6">
            <a:extLst>
              <a:ext uri="{FF2B5EF4-FFF2-40B4-BE49-F238E27FC236}">
                <a16:creationId xmlns:a16="http://schemas.microsoft.com/office/drawing/2014/main" id="{D4CE3E64-DC93-492F-BEF3-72F58C6F6C21}"/>
              </a:ext>
            </a:extLst>
          </p:cNvPr>
          <p:cNvSpPr txBox="1">
            <a:spLocks noChangeArrowheads="1"/>
          </p:cNvSpPr>
          <p:nvPr/>
        </p:nvSpPr>
        <p:spPr bwMode="auto">
          <a:xfrm>
            <a:off x="1567180" y="2596796"/>
            <a:ext cx="926211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a:solidFill>
                  <a:srgbClr val="002060"/>
                </a:solidFill>
                <a:latin typeface="Times New Roman" pitchFamily="18" charset="0"/>
                <a:cs typeface="Times New Roman" pitchFamily="18" charset="0"/>
              </a:rPr>
              <a:t>“ Hỡi đồng bào cả nước,  </a:t>
            </a:r>
          </a:p>
          <a:p>
            <a:pPr>
              <a:spcBef>
                <a:spcPct val="0"/>
              </a:spcBef>
              <a:buFontTx/>
              <a:buNone/>
            </a:pPr>
            <a:r>
              <a:rPr lang="en-US" altLang="en-US" sz="2400" b="1">
                <a:solidFill>
                  <a:srgbClr val="002060"/>
                </a:solidFill>
                <a:latin typeface="Times New Roman" pitchFamily="18" charset="0"/>
                <a:cs typeface="Times New Roman" pitchFamily="18" charset="0"/>
              </a:rPr>
              <a:t>   Tất cả mọi người  đều sinh  ra có quyền bình đẳng. Tạo hóa cho họ những quyền không ai có thể xâm phạm được; trong những quyền ấy, có quyền được  sống, quyền tự  do và quyền mưu cầu hạnh phúc …”</a:t>
            </a:r>
          </a:p>
        </p:txBody>
      </p:sp>
      <p:sp>
        <p:nvSpPr>
          <p:cNvPr id="8" name="TextBox 7">
            <a:extLst>
              <a:ext uri="{FF2B5EF4-FFF2-40B4-BE49-F238E27FC236}">
                <a16:creationId xmlns:a16="http://schemas.microsoft.com/office/drawing/2014/main" id="{550D31EC-831E-41AE-AEC4-878D12B96273}"/>
              </a:ext>
            </a:extLst>
          </p:cNvPr>
          <p:cNvSpPr txBox="1">
            <a:spLocks noChangeArrowheads="1"/>
          </p:cNvSpPr>
          <p:nvPr/>
        </p:nvSpPr>
        <p:spPr bwMode="auto">
          <a:xfrm>
            <a:off x="1567180" y="4215683"/>
            <a:ext cx="926211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a:solidFill>
                  <a:srgbClr val="002060"/>
                </a:solidFill>
                <a:latin typeface="Times New Roman" pitchFamily="18" charset="0"/>
                <a:cs typeface="Times New Roman" pitchFamily="18" charset="0"/>
              </a:rPr>
              <a:t> “ Nước Việt Nam có quyền  hưởng tự do và độc lập, và sự thật đã thành một nước tự do độc lập. Toàn thể dân tộc Việt Nam quyết đem tất cả tinh thần và lực  lượng, tính  mạng và của cải  để giữ vững quyền tự do, độc lập ấy ”.</a:t>
            </a:r>
          </a:p>
        </p:txBody>
      </p:sp>
    </p:spTree>
    <p:extLst>
      <p:ext uri="{BB962C8B-B14F-4D97-AF65-F5344CB8AC3E}">
        <p14:creationId xmlns:p14="http://schemas.microsoft.com/office/powerpoint/2010/main" val="428290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A23DB1B-A351-462D-9B67-5A99CEB37C77}"/>
              </a:ext>
            </a:extLst>
          </p:cNvPr>
          <p:cNvGrpSpPr/>
          <p:nvPr/>
        </p:nvGrpSpPr>
        <p:grpSpPr>
          <a:xfrm>
            <a:off x="0" y="0"/>
            <a:ext cx="12192000" cy="6858000"/>
            <a:chOff x="0" y="0"/>
            <a:chExt cx="12192000" cy="6858000"/>
          </a:xfrm>
        </p:grpSpPr>
        <p:pic>
          <p:nvPicPr>
            <p:cNvPr id="9" name="Picture 8">
              <a:extLst>
                <a:ext uri="{FF2B5EF4-FFF2-40B4-BE49-F238E27FC236}">
                  <a16:creationId xmlns:a16="http://schemas.microsoft.com/office/drawing/2014/main" id="{889ACB73-7BB3-472D-A7C0-009132BDD462}"/>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0" name="Picture 9">
              <a:extLst>
                <a:ext uri="{FF2B5EF4-FFF2-40B4-BE49-F238E27FC236}">
                  <a16:creationId xmlns:a16="http://schemas.microsoft.com/office/drawing/2014/main" id="{1E6E0511-5399-4CE3-B460-97936A11F3B1}"/>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4" name="TextBox 34">
            <a:extLst>
              <a:ext uri="{FF2B5EF4-FFF2-40B4-BE49-F238E27FC236}">
                <a16:creationId xmlns:a16="http://schemas.microsoft.com/office/drawing/2014/main" id="{9C1F78BD-C9E4-4AFB-8788-DBDEB9FD3148}"/>
              </a:ext>
            </a:extLst>
          </p:cNvPr>
          <p:cNvSpPr txBox="1"/>
          <p:nvPr/>
        </p:nvSpPr>
        <p:spPr>
          <a:xfrm>
            <a:off x="3621411" y="1010072"/>
            <a:ext cx="7064476" cy="1477328"/>
          </a:xfrm>
          <a:prstGeom prst="rect">
            <a:avLst/>
          </a:prstGeom>
          <a:noFill/>
        </p:spPr>
        <p:txBody>
          <a:bodyPr wrap="square" lIns="0" tIns="0" rIns="0" bIns="0" rtlCol="0">
            <a:spAutoFit/>
          </a:bodyPr>
          <a:lstStyle/>
          <a:p>
            <a:pPr algn="ctr"/>
            <a:r>
              <a:rPr lang="en-US" sz="3200" b="1">
                <a:solidFill>
                  <a:srgbClr val="6049D3"/>
                </a:solidFill>
                <a:latin typeface="UTM Cookies" panose="02040603050506020204" pitchFamily="18" charset="0"/>
                <a:cs typeface="Times New Roman" panose="02020603050405020304" pitchFamily="18" charset="0"/>
              </a:rPr>
              <a:t> Cuối bản Tuyên ngôn Độc lập,</a:t>
            </a:r>
            <a:endParaRPr lang="vi-VN" sz="3200" b="1">
              <a:solidFill>
                <a:srgbClr val="6049D3"/>
              </a:solidFill>
              <a:latin typeface="UTM Cookies" panose="02040603050506020204" pitchFamily="18" charset="0"/>
              <a:cs typeface="Times New Roman" panose="02020603050405020304" pitchFamily="18" charset="0"/>
            </a:endParaRPr>
          </a:p>
          <a:p>
            <a:pPr algn="ctr"/>
            <a:r>
              <a:rPr lang="en-US" sz="3200" b="1">
                <a:solidFill>
                  <a:srgbClr val="6049D3"/>
                </a:solidFill>
                <a:latin typeface="UTM Cookies" panose="02040603050506020204" pitchFamily="18" charset="0"/>
                <a:cs typeface="Times New Roman" panose="02020603050405020304" pitchFamily="18" charset="0"/>
              </a:rPr>
              <a:t>Bác Hồ thay mặt nhân dân Việt Nam</a:t>
            </a:r>
          </a:p>
          <a:p>
            <a:pPr algn="ctr"/>
            <a:r>
              <a:rPr lang="en-US" sz="3200" b="1">
                <a:solidFill>
                  <a:srgbClr val="6049D3"/>
                </a:solidFill>
                <a:latin typeface="UTM Cookies" panose="02040603050506020204" pitchFamily="18" charset="0"/>
                <a:cs typeface="Times New Roman" panose="02020603050405020304" pitchFamily="18" charset="0"/>
              </a:rPr>
              <a:t>khẳng định điều gì ?</a:t>
            </a:r>
          </a:p>
        </p:txBody>
      </p:sp>
      <p:pic>
        <p:nvPicPr>
          <p:cNvPr id="6" name="Google Shape;255;p10">
            <a:extLst>
              <a:ext uri="{FF2B5EF4-FFF2-40B4-BE49-F238E27FC236}">
                <a16:creationId xmlns:a16="http://schemas.microsoft.com/office/drawing/2014/main" id="{E341E0BE-740A-4E43-9CA1-977DDE6406DC}"/>
              </a:ext>
            </a:extLst>
          </p:cNvPr>
          <p:cNvPicPr preferRelativeResize="0"/>
          <p:nvPr/>
        </p:nvPicPr>
        <p:blipFill rotWithShape="1">
          <a:blip r:embed="rId3">
            <a:alphaModFix/>
          </a:blip>
          <a:srcRect/>
          <a:stretch/>
        </p:blipFill>
        <p:spPr>
          <a:xfrm>
            <a:off x="4001691" y="2540499"/>
            <a:ext cx="6507116" cy="3450305"/>
          </a:xfrm>
          <a:prstGeom prst="rect">
            <a:avLst/>
          </a:prstGeom>
          <a:noFill/>
          <a:ln>
            <a:noFill/>
          </a:ln>
        </p:spPr>
      </p:pic>
      <p:sp>
        <p:nvSpPr>
          <p:cNvPr id="7" name="Text Box 136">
            <a:extLst>
              <a:ext uri="{FF2B5EF4-FFF2-40B4-BE49-F238E27FC236}">
                <a16:creationId xmlns:a16="http://schemas.microsoft.com/office/drawing/2014/main" id="{7B0E7E72-47DD-4FC2-9FFA-C63898F0D568}"/>
              </a:ext>
            </a:extLst>
          </p:cNvPr>
          <p:cNvSpPr txBox="1">
            <a:spLocks noChangeArrowheads="1"/>
          </p:cNvSpPr>
          <p:nvPr/>
        </p:nvSpPr>
        <p:spPr bwMode="auto">
          <a:xfrm>
            <a:off x="4645139" y="3309379"/>
            <a:ext cx="5220219" cy="2308324"/>
          </a:xfrm>
          <a:prstGeom prst="rect">
            <a:avLst/>
          </a:prstGeom>
          <a:noFill/>
          <a:ln w="12700">
            <a:noFill/>
            <a:miter lim="800000"/>
            <a:headEnd type="none" w="sm" len="sm"/>
            <a:tailEnd type="none" w="sm" len="sm"/>
          </a:ln>
          <a:effectLst/>
        </p:spPr>
        <p:txBody>
          <a:bodyPr wrap="square">
            <a:spAutoFit/>
          </a:bodyPr>
          <a:lstStyle/>
          <a:p>
            <a:pPr algn="just">
              <a:spcBef>
                <a:spcPct val="0"/>
              </a:spcBef>
              <a:buFontTx/>
              <a:buNone/>
            </a:pPr>
            <a:r>
              <a:rPr lang="en-US" altLang="en-US" sz="2400" b="1">
                <a:solidFill>
                  <a:srgbClr val="002060"/>
                </a:solidFill>
                <a:latin typeface="Times New Roman" pitchFamily="18" charset="0"/>
                <a:cs typeface="Times New Roman" pitchFamily="18" charset="0"/>
              </a:rPr>
              <a:t> Cuối bản Tuyên ngôn Độc lập Bác Hồ khẳng định quyền độc lập, tự do thiêng liêng của dân tộc Việt Nam, đồng thời cũng khẳng định  dân  tộc Việt  Nam  sẽ  quyết  tâm  giữ vững quyền tự do, độc lập ấy.</a:t>
            </a:r>
          </a:p>
        </p:txBody>
      </p:sp>
      <p:pic>
        <p:nvPicPr>
          <p:cNvPr id="11" name="Picture 10">
            <a:extLst>
              <a:ext uri="{FF2B5EF4-FFF2-40B4-BE49-F238E27FC236}">
                <a16:creationId xmlns:a16="http://schemas.microsoft.com/office/drawing/2014/main" id="{60045A57-91ED-452E-9D40-6D0DC4AFDDFB}"/>
              </a:ext>
            </a:extLst>
          </p:cNvPr>
          <p:cNvPicPr>
            <a:picLocks noChangeAspect="1"/>
          </p:cNvPicPr>
          <p:nvPr/>
        </p:nvPicPr>
        <p:blipFill rotWithShape="1">
          <a:blip r:embed="rId4">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325508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5B70269-09C2-4923-BAB0-3F90431DACAA}"/>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CB746E4-B72B-426B-9A85-1462FB87495A}"/>
              </a:ext>
            </a:extLst>
          </p:cNvPr>
          <p:cNvSpPr/>
          <p:nvPr/>
        </p:nvSpPr>
        <p:spPr>
          <a:xfrm>
            <a:off x="2064486" y="2292534"/>
            <a:ext cx="5640451" cy="1941980"/>
          </a:xfrm>
          <a:prstGeom prst="rect">
            <a:avLst/>
          </a:prstGeom>
          <a:noFill/>
        </p:spPr>
        <p:txBody>
          <a:bodyPr wrap="none" lIns="91440" tIns="45720" rIns="91440" bIns="45720">
            <a:prstTxWarp prst="textPlain">
              <a:avLst/>
            </a:prstTxWarp>
            <a:spAutoFit/>
          </a:bodyPr>
          <a:lstStyle/>
          <a:p>
            <a:pPr algn="ctr"/>
            <a:r>
              <a:rPr lang="vi-VN" sz="72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Ý nghĩa Lịch sử</a:t>
            </a:r>
          </a:p>
          <a:p>
            <a:pPr algn="ctr"/>
            <a:r>
              <a:rPr lang="vi-VN" sz="72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Ngày 2/9/1945</a:t>
            </a:r>
          </a:p>
        </p:txBody>
      </p:sp>
      <p:grpSp>
        <p:nvGrpSpPr>
          <p:cNvPr id="10" name="Group 9">
            <a:extLst>
              <a:ext uri="{FF2B5EF4-FFF2-40B4-BE49-F238E27FC236}">
                <a16:creationId xmlns:a16="http://schemas.microsoft.com/office/drawing/2014/main" id="{FA7872D1-7009-4A10-90B3-97DE556F1ADF}"/>
              </a:ext>
            </a:extLst>
          </p:cNvPr>
          <p:cNvGrpSpPr/>
          <p:nvPr/>
        </p:nvGrpSpPr>
        <p:grpSpPr>
          <a:xfrm>
            <a:off x="7573374" y="1953488"/>
            <a:ext cx="4749170" cy="5145812"/>
            <a:chOff x="7573374" y="1953488"/>
            <a:chExt cx="4749170" cy="5145812"/>
          </a:xfrm>
        </p:grpSpPr>
        <p:grpSp>
          <p:nvGrpSpPr>
            <p:cNvPr id="11" name="Group 10">
              <a:extLst>
                <a:ext uri="{FF2B5EF4-FFF2-40B4-BE49-F238E27FC236}">
                  <a16:creationId xmlns:a16="http://schemas.microsoft.com/office/drawing/2014/main" id="{050EE515-12DF-4A55-B2D4-35B56333FEEF}"/>
                </a:ext>
              </a:extLst>
            </p:cNvPr>
            <p:cNvGrpSpPr/>
            <p:nvPr/>
          </p:nvGrpSpPr>
          <p:grpSpPr>
            <a:xfrm>
              <a:off x="9525145" y="1953488"/>
              <a:ext cx="2797399" cy="514581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5E98AAD1-E5E8-460C-B8D2-EEF2694FE5E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CBBF5D1A-95E5-467D-A8A2-714A741FB0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id="{97E924B7-42C1-4AAE-87CE-475578458736}"/>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E81FDEB0-C9CA-4F80-ABF2-1E1A1E03D1A0}"/>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Tree>
    <p:extLst>
      <p:ext uri="{BB962C8B-B14F-4D97-AF65-F5344CB8AC3E}">
        <p14:creationId xmlns:p14="http://schemas.microsoft.com/office/powerpoint/2010/main" val="150307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606B962-F9D6-4A56-8212-C0D990983EFF}"/>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6498999C-92DE-4228-8A18-D04FB7114C32}"/>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5" name="Picture 14">
              <a:extLst>
                <a:ext uri="{FF2B5EF4-FFF2-40B4-BE49-F238E27FC236}">
                  <a16:creationId xmlns:a16="http://schemas.microsoft.com/office/drawing/2014/main" id="{4D5AE44E-BAF3-4EFE-B241-185C6158D4A2}"/>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5" name="TextBox 4">
            <a:extLst>
              <a:ext uri="{FF2B5EF4-FFF2-40B4-BE49-F238E27FC236}">
                <a16:creationId xmlns:a16="http://schemas.microsoft.com/office/drawing/2014/main" id="{0C27DCCE-F99B-42FB-B42B-9713234E0056}"/>
              </a:ext>
            </a:extLst>
          </p:cNvPr>
          <p:cNvSpPr txBox="1">
            <a:spLocks noChangeArrowheads="1"/>
          </p:cNvSpPr>
          <p:nvPr/>
        </p:nvSpPr>
        <p:spPr bwMode="auto">
          <a:xfrm>
            <a:off x="5059680" y="4452002"/>
            <a:ext cx="5659121" cy="1138773"/>
          </a:xfrm>
          <a:prstGeom prst="rect">
            <a:avLst/>
          </a:prstGeom>
          <a:solidFill>
            <a:schemeClr val="bg1"/>
          </a:solidFill>
          <a:ln w="57150" cmpd="tri">
            <a:solidFill>
              <a:srgbClr val="0070C0"/>
            </a:solidFill>
            <a:miter lim="800000"/>
            <a:headEnd/>
            <a:tailEnd/>
          </a:ln>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spcBef>
                <a:spcPct val="0"/>
              </a:spcBef>
              <a:buFontTx/>
              <a:buNone/>
            </a:pPr>
            <a:r>
              <a:rPr lang="en-US" altLang="en-US" sz="3600" b="1">
                <a:solidFill>
                  <a:srgbClr val="000000"/>
                </a:solidFill>
                <a:latin typeface="Times New Roman" pitchFamily="18" charset="0"/>
                <a:cs typeface="Times New Roman" pitchFamily="18" charset="0"/>
              </a:rPr>
              <a:t>T</a:t>
            </a:r>
            <a:r>
              <a:rPr lang="en-US" altLang="en-US" b="1">
                <a:solidFill>
                  <a:srgbClr val="000000"/>
                </a:solidFill>
                <a:latin typeface="Times New Roman" pitchFamily="18" charset="0"/>
                <a:cs typeface="Times New Roman" pitchFamily="18" charset="0"/>
              </a:rPr>
              <a:t>uyên bố khai sinh ra chế độ nào?</a:t>
            </a:r>
          </a:p>
        </p:txBody>
      </p:sp>
      <p:sp>
        <p:nvSpPr>
          <p:cNvPr id="7" name="Text Box 13">
            <a:extLst>
              <a:ext uri="{FF2B5EF4-FFF2-40B4-BE49-F238E27FC236}">
                <a16:creationId xmlns:a16="http://schemas.microsoft.com/office/drawing/2014/main" id="{05F84C4F-2F7B-4240-BE77-55F8E496B60A}"/>
              </a:ext>
            </a:extLst>
          </p:cNvPr>
          <p:cNvSpPr txBox="1">
            <a:spLocks noChangeArrowheads="1"/>
          </p:cNvSpPr>
          <p:nvPr/>
        </p:nvSpPr>
        <p:spPr bwMode="auto">
          <a:xfrm>
            <a:off x="1429516" y="2276756"/>
            <a:ext cx="2144263" cy="2062103"/>
          </a:xfrm>
          <a:prstGeom prst="rect">
            <a:avLst/>
          </a:prstGeom>
          <a:solidFill>
            <a:schemeClr val="bg1"/>
          </a:solidFill>
          <a:ln w="57150" cmpd="tri">
            <a:solidFill>
              <a:srgbClr val="FFC000"/>
            </a:solidFill>
            <a:miter lim="800000"/>
            <a:headEnd/>
            <a:tailEnd/>
          </a:ln>
          <a:effectLst/>
        </p:spPr>
        <p:txBody>
          <a:bodyPr wrap="square">
            <a:spAutoFit/>
          </a:bodyPr>
          <a:lstStyle/>
          <a:p>
            <a:pPr algn="ctr">
              <a:spcBef>
                <a:spcPct val="50000"/>
              </a:spcBef>
            </a:pPr>
            <a:r>
              <a:rPr lang="en-US" altLang="en-US" sz="3200" b="1">
                <a:solidFill>
                  <a:srgbClr val="000000"/>
                </a:solidFill>
                <a:latin typeface="Times New Roman" pitchFamily="18" charset="0"/>
                <a:cs typeface="+mn-cs"/>
              </a:rPr>
              <a:t>  </a:t>
            </a:r>
            <a:r>
              <a:rPr lang="en-US" altLang="en-US" sz="3200" b="1">
                <a:solidFill>
                  <a:srgbClr val="FFC000"/>
                </a:solidFill>
                <a:latin typeface="Times New Roman" pitchFamily="18" charset="0"/>
                <a:cs typeface="+mn-cs"/>
              </a:rPr>
              <a:t>Sự kiện lịch sử ngày </a:t>
            </a:r>
            <a:r>
              <a:rPr lang="vi-VN" altLang="en-US" sz="3200" b="1">
                <a:solidFill>
                  <a:srgbClr val="FFC000"/>
                </a:solidFill>
                <a:latin typeface="Times New Roman" pitchFamily="18" charset="0"/>
                <a:cs typeface="+mn-cs"/>
              </a:rPr>
              <a:t>2/9/</a:t>
            </a:r>
            <a:r>
              <a:rPr lang="en-US" altLang="en-US" sz="3200" b="1">
                <a:solidFill>
                  <a:srgbClr val="FFC000"/>
                </a:solidFill>
                <a:latin typeface="Times New Roman" pitchFamily="18" charset="0"/>
                <a:cs typeface="+mn-cs"/>
              </a:rPr>
              <a:t>1945</a:t>
            </a:r>
            <a:endParaRPr lang="en-US" altLang="vi-VN" sz="3200" b="1">
              <a:solidFill>
                <a:srgbClr val="FFC000"/>
              </a:solidFill>
              <a:latin typeface="Times New Roman" pitchFamily="18" charset="0"/>
              <a:cs typeface="+mn-cs"/>
            </a:endParaRPr>
          </a:p>
        </p:txBody>
      </p:sp>
      <p:sp>
        <p:nvSpPr>
          <p:cNvPr id="8" name="Text Box 15">
            <a:extLst>
              <a:ext uri="{FF2B5EF4-FFF2-40B4-BE49-F238E27FC236}">
                <a16:creationId xmlns:a16="http://schemas.microsoft.com/office/drawing/2014/main" id="{B87C9033-40FD-43A2-993A-4E973BDAC9FF}"/>
              </a:ext>
            </a:extLst>
          </p:cNvPr>
          <p:cNvSpPr txBox="1">
            <a:spLocks noChangeArrowheads="1"/>
          </p:cNvSpPr>
          <p:nvPr/>
        </p:nvSpPr>
        <p:spPr bwMode="auto">
          <a:xfrm>
            <a:off x="5059680" y="1199538"/>
            <a:ext cx="5659121" cy="1077218"/>
          </a:xfrm>
          <a:prstGeom prst="rect">
            <a:avLst/>
          </a:prstGeom>
          <a:solidFill>
            <a:schemeClr val="bg1"/>
          </a:solidFill>
          <a:ln w="57150" cmpd="tri">
            <a:solidFill>
              <a:srgbClr val="0070C0"/>
            </a:solidFill>
            <a:miter lim="800000"/>
            <a:headEnd/>
            <a:tailEnd/>
          </a:ln>
          <a:effectLst/>
        </p:spPr>
        <p:txBody>
          <a:bodyPr wrap="square">
            <a:spAutoFit/>
          </a:bodyPr>
          <a:lstStyle/>
          <a:p>
            <a:r>
              <a:rPr lang="en-US" altLang="en-US" sz="3200" b="1">
                <a:solidFill>
                  <a:srgbClr val="000000"/>
                </a:solidFill>
                <a:latin typeface="Times New Roman" pitchFamily="18" charset="0"/>
                <a:cs typeface="+mn-cs"/>
              </a:rPr>
              <a:t>Khẳng định  gì về nền độc lập của dân tộc Việt Nam?</a:t>
            </a:r>
            <a:endParaRPr lang="en-US" altLang="vi-VN" sz="3200">
              <a:solidFill>
                <a:srgbClr val="000000"/>
              </a:solidFill>
              <a:latin typeface="Times New Roman" pitchFamily="18" charset="0"/>
              <a:cs typeface="+mn-cs"/>
            </a:endParaRPr>
          </a:p>
        </p:txBody>
      </p:sp>
      <p:sp>
        <p:nvSpPr>
          <p:cNvPr id="9" name="Line 16">
            <a:extLst>
              <a:ext uri="{FF2B5EF4-FFF2-40B4-BE49-F238E27FC236}">
                <a16:creationId xmlns:a16="http://schemas.microsoft.com/office/drawing/2014/main" id="{B61531B2-AB9F-430F-B7AA-031A576C43AB}"/>
              </a:ext>
            </a:extLst>
          </p:cNvPr>
          <p:cNvSpPr>
            <a:spLocks noChangeShapeType="1"/>
          </p:cNvSpPr>
          <p:nvPr/>
        </p:nvSpPr>
        <p:spPr bwMode="auto">
          <a:xfrm flipV="1">
            <a:off x="3573780" y="1732938"/>
            <a:ext cx="1414755" cy="1600200"/>
          </a:xfrm>
          <a:prstGeom prst="line">
            <a:avLst/>
          </a:prstGeom>
          <a:noFill/>
          <a:ln w="5715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solidFill>
                <a:srgbClr val="000000"/>
              </a:solidFill>
              <a:latin typeface="Arial" charset="0"/>
              <a:cs typeface="+mn-cs"/>
            </a:endParaRPr>
          </a:p>
        </p:txBody>
      </p:sp>
      <p:sp>
        <p:nvSpPr>
          <p:cNvPr id="10" name="Line 17">
            <a:extLst>
              <a:ext uri="{FF2B5EF4-FFF2-40B4-BE49-F238E27FC236}">
                <a16:creationId xmlns:a16="http://schemas.microsoft.com/office/drawing/2014/main" id="{593D10E4-617A-4B33-8FB8-B02E70FF8B21}"/>
              </a:ext>
            </a:extLst>
          </p:cNvPr>
          <p:cNvSpPr>
            <a:spLocks noChangeShapeType="1"/>
          </p:cNvSpPr>
          <p:nvPr/>
        </p:nvSpPr>
        <p:spPr bwMode="auto">
          <a:xfrm>
            <a:off x="3573780" y="3333138"/>
            <a:ext cx="1414755" cy="1754326"/>
          </a:xfrm>
          <a:prstGeom prst="line">
            <a:avLst/>
          </a:prstGeom>
          <a:noFill/>
          <a:ln w="5715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solidFill>
                <a:srgbClr val="000000"/>
              </a:solidFill>
              <a:latin typeface="Arial" charset="0"/>
              <a:cs typeface="+mn-cs"/>
            </a:endParaRPr>
          </a:p>
        </p:txBody>
      </p:sp>
      <p:sp>
        <p:nvSpPr>
          <p:cNvPr id="12" name="Text Box 19">
            <a:extLst>
              <a:ext uri="{FF2B5EF4-FFF2-40B4-BE49-F238E27FC236}">
                <a16:creationId xmlns:a16="http://schemas.microsoft.com/office/drawing/2014/main" id="{2609A22A-18D5-4B4F-8C0E-18EDFD906D62}"/>
              </a:ext>
            </a:extLst>
          </p:cNvPr>
          <p:cNvSpPr txBox="1">
            <a:spLocks noChangeArrowheads="1"/>
          </p:cNvSpPr>
          <p:nvPr/>
        </p:nvSpPr>
        <p:spPr bwMode="auto">
          <a:xfrm>
            <a:off x="5059681" y="1199538"/>
            <a:ext cx="5659120" cy="1077218"/>
          </a:xfrm>
          <a:prstGeom prst="rect">
            <a:avLst/>
          </a:prstGeom>
          <a:solidFill>
            <a:schemeClr val="bg1"/>
          </a:solidFill>
          <a:ln w="57150" cmpd="tri">
            <a:solidFill>
              <a:srgbClr val="0070C0"/>
            </a:solidFill>
            <a:miter lim="800000"/>
            <a:headEnd/>
            <a:tailEnd/>
          </a:ln>
          <a:effectLst/>
        </p:spPr>
        <p:txBody>
          <a:bodyPr wrap="square">
            <a:spAutoFit/>
          </a:bodyPr>
          <a:lstStyle/>
          <a:p>
            <a:r>
              <a:rPr lang="en-US" altLang="en-US" sz="3200" b="1">
                <a:solidFill>
                  <a:srgbClr val="0000CC"/>
                </a:solidFill>
                <a:latin typeface="Times New Roman" pitchFamily="18" charset="0"/>
                <a:cs typeface="+mn-cs"/>
              </a:rPr>
              <a:t>Quyền độc lập của dân tộc ta với toàn thế giới.</a:t>
            </a:r>
            <a:endParaRPr lang="en-US" altLang="vi-VN" sz="3200">
              <a:solidFill>
                <a:srgbClr val="000000"/>
              </a:solidFill>
              <a:latin typeface="Times New Roman" pitchFamily="18" charset="0"/>
              <a:cs typeface="+mn-cs"/>
            </a:endParaRPr>
          </a:p>
        </p:txBody>
      </p:sp>
      <p:sp>
        <p:nvSpPr>
          <p:cNvPr id="13" name="Text Box 20">
            <a:extLst>
              <a:ext uri="{FF2B5EF4-FFF2-40B4-BE49-F238E27FC236}">
                <a16:creationId xmlns:a16="http://schemas.microsoft.com/office/drawing/2014/main" id="{221146FF-13AB-47C5-84CF-BAB8A95CAD9A}"/>
              </a:ext>
            </a:extLst>
          </p:cNvPr>
          <p:cNvSpPr txBox="1">
            <a:spLocks noChangeArrowheads="1"/>
          </p:cNvSpPr>
          <p:nvPr/>
        </p:nvSpPr>
        <p:spPr bwMode="auto">
          <a:xfrm>
            <a:off x="5059680" y="4437707"/>
            <a:ext cx="5659121" cy="1077218"/>
          </a:xfrm>
          <a:prstGeom prst="rect">
            <a:avLst/>
          </a:prstGeom>
          <a:solidFill>
            <a:schemeClr val="bg1"/>
          </a:solidFill>
          <a:ln w="57150" cmpd="tri">
            <a:solidFill>
              <a:srgbClr val="0070C0"/>
            </a:solidFill>
            <a:miter lim="800000"/>
            <a:headEnd/>
            <a:tailEnd/>
          </a:ln>
          <a:effectLst/>
        </p:spPr>
        <p:txBody>
          <a:bodyPr wrap="square">
            <a:spAutoFit/>
          </a:bodyPr>
          <a:lstStyle/>
          <a:p>
            <a:r>
              <a:rPr lang="en-US" altLang="en-US" sz="3200" b="1">
                <a:solidFill>
                  <a:srgbClr val="0000CC"/>
                </a:solidFill>
                <a:latin typeface="Times New Roman" pitchFamily="18" charset="0"/>
                <a:cs typeface="+mn-cs"/>
              </a:rPr>
              <a:t>Khai sinh ra nước Việt Nam Dân chủ Cộng hòa.</a:t>
            </a:r>
            <a:endParaRPr lang="en-US" altLang="vi-VN" sz="3200">
              <a:solidFill>
                <a:srgbClr val="000000"/>
              </a:solidFill>
              <a:latin typeface="Times New Roman" pitchFamily="18" charset="0"/>
              <a:cs typeface="+mn-cs"/>
            </a:endParaRPr>
          </a:p>
        </p:txBody>
      </p:sp>
    </p:spTree>
    <p:extLst>
      <p:ext uri="{BB962C8B-B14F-4D97-AF65-F5344CB8AC3E}">
        <p14:creationId xmlns:p14="http://schemas.microsoft.com/office/powerpoint/2010/main" val="373704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xit" presetSubtype="16" fill="hold" grpId="1" nodeType="clickEffect">
                                  <p:stCondLst>
                                    <p:cond delay="0"/>
                                  </p:stCondLst>
                                  <p:childTnLst>
                                    <p:animEffect transition="out" filter="box(in)">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xit" presetSubtype="16" fill="hold" grpId="1" nodeType="clickEffect">
                                  <p:stCondLst>
                                    <p:cond delay="0"/>
                                  </p:stCondLst>
                                  <p:childTnLst>
                                    <p:animEffect transition="out" filter="box(in)">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8" grpId="0" animBg="1"/>
      <p:bldP spid="8" grpId="1" animBg="1"/>
      <p:bldP spid="9" grpId="0" animBg="1"/>
      <p:bldP spid="10"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3A89272-4A98-4D9F-9375-9A971E95BF6F}"/>
              </a:ext>
            </a:extLst>
          </p:cNvPr>
          <p:cNvGrpSpPr/>
          <p:nvPr/>
        </p:nvGrpSpPr>
        <p:grpSpPr>
          <a:xfrm>
            <a:off x="0" y="0"/>
            <a:ext cx="12192000" cy="6858000"/>
            <a:chOff x="0" y="0"/>
            <a:chExt cx="12192000" cy="6858000"/>
          </a:xfrm>
        </p:grpSpPr>
        <p:pic>
          <p:nvPicPr>
            <p:cNvPr id="23" name="Picture 22">
              <a:extLst>
                <a:ext uri="{FF2B5EF4-FFF2-40B4-BE49-F238E27FC236}">
                  <a16:creationId xmlns:a16="http://schemas.microsoft.com/office/drawing/2014/main" id="{A539AEB0-9109-4CAF-A523-B43DE6CABD75}"/>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24" name="Picture 23">
              <a:extLst>
                <a:ext uri="{FF2B5EF4-FFF2-40B4-BE49-F238E27FC236}">
                  <a16:creationId xmlns:a16="http://schemas.microsoft.com/office/drawing/2014/main" id="{AE2407A7-D5AA-4051-A414-65B506D2EDB0}"/>
                </a:ext>
              </a:extLst>
            </p:cNvPr>
            <p:cNvPicPr>
              <a:picLocks noChangeAspect="1"/>
            </p:cNvPicPr>
            <p:nvPr/>
          </p:nvPicPr>
          <p:blipFill rotWithShape="1">
            <a:blip r:embed="rId2"/>
            <a:srcRect l="50000"/>
            <a:stretch/>
          </p:blipFill>
          <p:spPr>
            <a:xfrm flipH="1">
              <a:off x="0" y="0"/>
              <a:ext cx="6096000" cy="6858000"/>
            </a:xfrm>
            <a:prstGeom prst="rect">
              <a:avLst/>
            </a:prstGeom>
          </p:spPr>
        </p:pic>
      </p:grpSp>
      <p:grpSp>
        <p:nvGrpSpPr>
          <p:cNvPr id="5" name="Group 4">
            <a:extLst>
              <a:ext uri="{FF2B5EF4-FFF2-40B4-BE49-F238E27FC236}">
                <a16:creationId xmlns:a16="http://schemas.microsoft.com/office/drawing/2014/main" id="{E5C6E7B5-9FFA-4466-9398-C979ECAD20B3}"/>
              </a:ext>
            </a:extLst>
          </p:cNvPr>
          <p:cNvGrpSpPr/>
          <p:nvPr/>
        </p:nvGrpSpPr>
        <p:grpSpPr>
          <a:xfrm>
            <a:off x="-232777" y="2204105"/>
            <a:ext cx="4851404" cy="4653895"/>
            <a:chOff x="-117522" y="2278910"/>
            <a:chExt cx="4851404" cy="4653895"/>
          </a:xfrm>
        </p:grpSpPr>
        <p:grpSp>
          <p:nvGrpSpPr>
            <p:cNvPr id="6" name="Group 5">
              <a:extLst>
                <a:ext uri="{FF2B5EF4-FFF2-40B4-BE49-F238E27FC236}">
                  <a16:creationId xmlns:a16="http://schemas.microsoft.com/office/drawing/2014/main" id="{DBBBC810-A0C8-4818-966C-83BCFDD42A53}"/>
                </a:ext>
              </a:extLst>
            </p:cNvPr>
            <p:cNvGrpSpPr/>
            <p:nvPr/>
          </p:nvGrpSpPr>
          <p:grpSpPr>
            <a:xfrm>
              <a:off x="-117522" y="2278910"/>
              <a:ext cx="2899633" cy="4653895"/>
              <a:chOff x="3528816" y="1219200"/>
              <a:chExt cx="3240675" cy="5201266"/>
            </a:xfrm>
          </p:grpSpPr>
          <p:pic>
            <p:nvPicPr>
              <p:cNvPr id="8" name="Picture 2" descr="Cartoon students Royalty Free Vector Image - VectorStock">
                <a:extLst>
                  <a:ext uri="{FF2B5EF4-FFF2-40B4-BE49-F238E27FC236}">
                    <a16:creationId xmlns:a16="http://schemas.microsoft.com/office/drawing/2014/main" id="{14D2CABE-5159-4D22-BFA8-703C8714E3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iếu niên tiền phong quàng khăn đỏ minh họa">
                <a:extLst>
                  <a:ext uri="{FF2B5EF4-FFF2-40B4-BE49-F238E27FC236}">
                    <a16:creationId xmlns:a16="http://schemas.microsoft.com/office/drawing/2014/main" id="{DD647C25-5585-4CBF-821F-A073199CCD41}"/>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E9267E6E-4173-40BB-A610-625F63C4E050}"/>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134853" y="2733030"/>
              <a:ext cx="2599029" cy="2283897"/>
            </a:xfrm>
            <a:prstGeom prst="rect">
              <a:avLst/>
            </a:prstGeom>
          </p:spPr>
        </p:pic>
      </p:grpSp>
      <p:sp>
        <p:nvSpPr>
          <p:cNvPr id="10" name="Rectangle 9">
            <a:extLst>
              <a:ext uri="{FF2B5EF4-FFF2-40B4-BE49-F238E27FC236}">
                <a16:creationId xmlns:a16="http://schemas.microsoft.com/office/drawing/2014/main" id="{04AFAA8B-DB85-4FF0-AE07-4D85FC6F2356}"/>
              </a:ext>
            </a:extLst>
          </p:cNvPr>
          <p:cNvSpPr/>
          <p:nvPr/>
        </p:nvSpPr>
        <p:spPr>
          <a:xfrm>
            <a:off x="4573992" y="299035"/>
            <a:ext cx="3044016" cy="797808"/>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Ghi nhớ</a:t>
            </a:r>
          </a:p>
        </p:txBody>
      </p:sp>
      <p:grpSp>
        <p:nvGrpSpPr>
          <p:cNvPr id="11" name="Group 10">
            <a:extLst>
              <a:ext uri="{FF2B5EF4-FFF2-40B4-BE49-F238E27FC236}">
                <a16:creationId xmlns:a16="http://schemas.microsoft.com/office/drawing/2014/main" id="{566BCE4E-6B5C-47EB-91B2-EFB6C24F74E2}"/>
              </a:ext>
            </a:extLst>
          </p:cNvPr>
          <p:cNvGrpSpPr/>
          <p:nvPr/>
        </p:nvGrpSpPr>
        <p:grpSpPr>
          <a:xfrm>
            <a:off x="7573374" y="1953488"/>
            <a:ext cx="4749170" cy="5145812"/>
            <a:chOff x="7573374" y="1953488"/>
            <a:chExt cx="4749170" cy="5145812"/>
          </a:xfrm>
        </p:grpSpPr>
        <p:grpSp>
          <p:nvGrpSpPr>
            <p:cNvPr id="12" name="Group 11">
              <a:extLst>
                <a:ext uri="{FF2B5EF4-FFF2-40B4-BE49-F238E27FC236}">
                  <a16:creationId xmlns:a16="http://schemas.microsoft.com/office/drawing/2014/main" id="{432144D0-2DC9-4389-9610-4DFBE0D15B8F}"/>
                </a:ext>
              </a:extLst>
            </p:cNvPr>
            <p:cNvGrpSpPr/>
            <p:nvPr/>
          </p:nvGrpSpPr>
          <p:grpSpPr>
            <a:xfrm>
              <a:off x="9525145" y="1953488"/>
              <a:ext cx="2797399" cy="514581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id="{2694F5B4-41F2-4641-9C66-5DE5C3C5E0EB}"/>
                  </a:ext>
                </a:extLst>
              </p:cNvPr>
              <p:cNvPicPr>
                <a:picLocks noChangeAspect="1" noChangeArrowheads="1"/>
              </p:cNvPicPr>
              <p:nvPr/>
            </p:nvPicPr>
            <p:blipFill rotWithShape="1">
              <a:blip r:embed="rId9">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id="{EC88F817-D3AE-4B38-8427-DF18EFC97DE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id="{4DD35582-9E29-4143-A29E-986A688DB9D7}"/>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7778A746-F141-4C2F-8F31-FDFAD6CD0694}"/>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
        <p:nvSpPr>
          <p:cNvPr id="18" name="Text Box 6">
            <a:extLst>
              <a:ext uri="{FF2B5EF4-FFF2-40B4-BE49-F238E27FC236}">
                <a16:creationId xmlns:a16="http://schemas.microsoft.com/office/drawing/2014/main" id="{CB1631A8-BC86-4930-9FE5-F49F1B3ACA91}"/>
              </a:ext>
            </a:extLst>
          </p:cNvPr>
          <p:cNvSpPr txBox="1">
            <a:spLocks noChangeArrowheads="1"/>
          </p:cNvSpPr>
          <p:nvPr/>
        </p:nvSpPr>
        <p:spPr bwMode="auto">
          <a:xfrm>
            <a:off x="2160055" y="1371044"/>
            <a:ext cx="829594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l"/>
            <a:r>
              <a:rPr lang="en-US" altLang="en-US" sz="3200" b="1" i="0" dirty="0">
                <a:solidFill>
                  <a:srgbClr val="002060"/>
                </a:solidFill>
                <a:latin typeface="Times New Roman" panose="02020603050405020304" pitchFamily="18" charset="0"/>
                <a:cs typeface="Times New Roman" panose="02020603050405020304" pitchFamily="18" charset="0"/>
              </a:rPr>
              <a:t>    </a:t>
            </a:r>
            <a:r>
              <a:rPr lang="en-US" altLang="en-US" sz="3200" b="1" i="0" dirty="0" err="1">
                <a:solidFill>
                  <a:srgbClr val="000099"/>
                </a:solidFill>
                <a:latin typeface="Times New Roman" panose="02020603050405020304" pitchFamily="18" charset="0"/>
                <a:cs typeface="Times New Roman" panose="02020603050405020304" pitchFamily="18" charset="0"/>
              </a:rPr>
              <a:t>Ngày</a:t>
            </a:r>
            <a:r>
              <a:rPr lang="en-US" altLang="en-US" sz="3200" b="1" i="0">
                <a:solidFill>
                  <a:srgbClr val="000099"/>
                </a:solidFill>
                <a:latin typeface="Times New Roman" panose="02020603050405020304" pitchFamily="18" charset="0"/>
                <a:cs typeface="Times New Roman" panose="02020603050405020304" pitchFamily="18" charset="0"/>
              </a:rPr>
              <a:t> 2-9-1945, Chủ tịch Hồ Chí Minh đọc bản Tuyên ngôn Độc lập, khai sinh nước Việt Nam Dân chủ Cộng hoà.</a:t>
            </a:r>
          </a:p>
        </p:txBody>
      </p:sp>
    </p:spTree>
    <p:extLst>
      <p:ext uri="{BB962C8B-B14F-4D97-AF65-F5344CB8AC3E}">
        <p14:creationId xmlns:p14="http://schemas.microsoft.com/office/powerpoint/2010/main" val="261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iterate type="lt">
                                    <p:tmPct val="5000"/>
                                  </p:iterate>
                                  <p:childTnLst>
                                    <p:set>
                                      <p:cBhvr>
                                        <p:cTn id="25" dur="1" fill="hold">
                                          <p:stCondLst>
                                            <p:cond delay="0"/>
                                          </p:stCondLst>
                                        </p:cTn>
                                        <p:tgtEl>
                                          <p:spTgt spid="18">
                                            <p:txEl>
                                              <p:pRg st="0" end="0"/>
                                            </p:txEl>
                                          </p:spTgt>
                                        </p:tgtEl>
                                        <p:attrNameLst>
                                          <p:attrName>style.visibility</p:attrName>
                                        </p:attrNameLst>
                                      </p:cBhvr>
                                      <p:to>
                                        <p:strVal val="visible"/>
                                      </p:to>
                                    </p:set>
                                    <p:anim calcmode="lin" valueType="num">
                                      <p:cBhvr>
                                        <p:cTn id="26"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BB73000-B5FE-4ABD-810A-6AE6F5676F72}"/>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8029B837-6C6B-470E-9EF6-3602AD98CD5D}"/>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2" name="Picture 11">
              <a:extLst>
                <a:ext uri="{FF2B5EF4-FFF2-40B4-BE49-F238E27FC236}">
                  <a16:creationId xmlns:a16="http://schemas.microsoft.com/office/drawing/2014/main" id="{DA03959F-8FA2-492C-B775-93B3414BF21C}"/>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8" name="TextBox 7">
            <a:extLst>
              <a:ext uri="{FF2B5EF4-FFF2-40B4-BE49-F238E27FC236}">
                <a16:creationId xmlns:a16="http://schemas.microsoft.com/office/drawing/2014/main" id="{CE2ECC1A-7278-4553-8CCF-2D3E564A0B78}"/>
              </a:ext>
            </a:extLst>
          </p:cNvPr>
          <p:cNvSpPr txBox="1"/>
          <p:nvPr/>
        </p:nvSpPr>
        <p:spPr>
          <a:xfrm>
            <a:off x="4527638" y="1003993"/>
            <a:ext cx="6392758" cy="2123658"/>
          </a:xfrm>
          <a:prstGeom prst="rect">
            <a:avLst/>
          </a:prstGeom>
          <a:noFill/>
        </p:spPr>
        <p:txBody>
          <a:bodyPr wrap="square">
            <a:spAutoFit/>
          </a:bodyPr>
          <a:lstStyle/>
          <a:p>
            <a:pPr algn="ctr"/>
            <a:r>
              <a:rPr lang="vi-VN" sz="4400" b="1">
                <a:ln w="38100">
                  <a:no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Ngoài bản Tuyên ngôn </a:t>
            </a:r>
          </a:p>
          <a:p>
            <a:pPr algn="ctr"/>
            <a:r>
              <a:rPr lang="vi-VN" sz="4400" b="1">
                <a:ln w="38100">
                  <a:no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độc lập do Bác Hồ đọc</a:t>
            </a:r>
          </a:p>
          <a:p>
            <a:pPr algn="ctr"/>
            <a:r>
              <a:rPr lang="vi-VN" sz="4400" b="1">
                <a:ln w="38100">
                  <a:no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ngày 2/9/1945</a:t>
            </a:r>
          </a:p>
        </p:txBody>
      </p:sp>
      <p:sp>
        <p:nvSpPr>
          <p:cNvPr id="9" name="TextBox 8">
            <a:extLst>
              <a:ext uri="{FF2B5EF4-FFF2-40B4-BE49-F238E27FC236}">
                <a16:creationId xmlns:a16="http://schemas.microsoft.com/office/drawing/2014/main" id="{6E5FB837-3F77-46C0-A463-46FE27FAAEF9}"/>
              </a:ext>
            </a:extLst>
          </p:cNvPr>
          <p:cNvSpPr txBox="1"/>
          <p:nvPr/>
        </p:nvSpPr>
        <p:spPr>
          <a:xfrm>
            <a:off x="4208122" y="3127651"/>
            <a:ext cx="7031790" cy="2123658"/>
          </a:xfrm>
          <a:prstGeom prst="rect">
            <a:avLst/>
          </a:prstGeom>
          <a:noFill/>
        </p:spPr>
        <p:txBody>
          <a:bodyPr wrap="square">
            <a:spAutoFit/>
          </a:bodyPr>
          <a:lstStyle/>
          <a:p>
            <a:pPr algn="ctr"/>
            <a:r>
              <a:rPr lang="vi-VN" sz="4400" b="1">
                <a:ln w="38100">
                  <a:no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Việt Nam còn có 2 bản tuyên ngôn ghi dấu </a:t>
            </a:r>
          </a:p>
          <a:p>
            <a:pPr algn="ctr"/>
            <a:r>
              <a:rPr lang="vi-VN" sz="4400" b="1">
                <a:ln w="38100">
                  <a:no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lịch sử khác. Đó là:</a:t>
            </a:r>
          </a:p>
        </p:txBody>
      </p:sp>
      <p:pic>
        <p:nvPicPr>
          <p:cNvPr id="13" name="Picture 12">
            <a:extLst>
              <a:ext uri="{FF2B5EF4-FFF2-40B4-BE49-F238E27FC236}">
                <a16:creationId xmlns:a16="http://schemas.microsoft.com/office/drawing/2014/main" id="{80419792-9F1E-44B4-BEF4-42A622F70B57}"/>
              </a:ext>
            </a:extLst>
          </p:cNvPr>
          <p:cNvPicPr>
            <a:picLocks noChangeAspect="1"/>
          </p:cNvPicPr>
          <p:nvPr/>
        </p:nvPicPr>
        <p:blipFill rotWithShape="1">
          <a:blip r:embed="rId3">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166160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CA39295-5A6C-4B1D-B1ED-9978A481567B}"/>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id="{DF84073F-A11C-44D9-9323-6A0CFBC2B5A8}"/>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0" name="Picture 9">
              <a:extLst>
                <a:ext uri="{FF2B5EF4-FFF2-40B4-BE49-F238E27FC236}">
                  <a16:creationId xmlns:a16="http://schemas.microsoft.com/office/drawing/2014/main" id="{00A1FA47-A9A0-4E21-BB0B-BEDA3E88B74C}"/>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9" name="TextBox 8">
            <a:extLst>
              <a:ext uri="{FF2B5EF4-FFF2-40B4-BE49-F238E27FC236}">
                <a16:creationId xmlns:a16="http://schemas.microsoft.com/office/drawing/2014/main" id="{6E5FB837-3F77-46C0-A463-46FE27FAAEF9}"/>
              </a:ext>
            </a:extLst>
          </p:cNvPr>
          <p:cNvSpPr txBox="1"/>
          <p:nvPr/>
        </p:nvSpPr>
        <p:spPr>
          <a:xfrm>
            <a:off x="3095266" y="979459"/>
            <a:ext cx="8399535" cy="1323439"/>
          </a:xfrm>
          <a:prstGeom prst="rect">
            <a:avLst/>
          </a:prstGeom>
          <a:noFill/>
        </p:spPr>
        <p:txBody>
          <a:bodyPr wrap="square">
            <a:spAutoFit/>
          </a:bodyPr>
          <a:lstStyle/>
          <a:p>
            <a:pPr algn="ctr"/>
            <a:r>
              <a:rPr lang="vi-VN" sz="4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Nam Quốc Sơn Hà của</a:t>
            </a:r>
          </a:p>
          <a:p>
            <a:pPr algn="ctr"/>
            <a:r>
              <a:rPr lang="vi-VN" sz="4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Lý Thường Kiệt – Năm 891</a:t>
            </a:r>
          </a:p>
        </p:txBody>
      </p:sp>
      <p:pic>
        <p:nvPicPr>
          <p:cNvPr id="1026" name="Picture 2" descr="Những bản dịch bài thơ &amp;#39;Nam quốc sơn hà&amp;#39; | Xã hội | PLO">
            <a:extLst>
              <a:ext uri="{FF2B5EF4-FFF2-40B4-BE49-F238E27FC236}">
                <a16:creationId xmlns:a16="http://schemas.microsoft.com/office/drawing/2014/main" id="{36EE8147-58FF-4869-BD91-F758E22BCF5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750" y1="25704" x2="4750" y2="25704"/>
                        <a14:foregroundMark x1="5125" y1="4401" x2="3500" y2="95070"/>
                        <a14:foregroundMark x1="4875" y1="14965" x2="90375" y2="15669"/>
                        <a14:foregroundMark x1="96375" y1="5986" x2="97625" y2="95246"/>
                        <a14:foregroundMark x1="8000" y1="82394" x2="81500" y2="81514"/>
                        <a14:foregroundMark x1="10125" y1="18662" x2="12375" y2="77641"/>
                        <a14:foregroundMark x1="91000" y1="19190" x2="90250" y2="81338"/>
                      </a14:backgroundRemoval>
                    </a14:imgEffect>
                  </a14:imgLayer>
                </a14:imgProps>
              </a:ext>
              <a:ext uri="{28A0092B-C50C-407E-A947-70E740481C1C}">
                <a14:useLocalDpi xmlns:a14="http://schemas.microsoft.com/office/drawing/2010/main" val="0"/>
              </a:ext>
            </a:extLst>
          </a:blip>
          <a:srcRect/>
          <a:stretch>
            <a:fillRect/>
          </a:stretch>
        </p:blipFill>
        <p:spPr bwMode="auto">
          <a:xfrm>
            <a:off x="4074468" y="2223999"/>
            <a:ext cx="6441132" cy="45732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657C33A-4BB9-46DD-A81D-6880D85E2097}"/>
              </a:ext>
            </a:extLst>
          </p:cNvPr>
          <p:cNvPicPr>
            <a:picLocks noChangeAspect="1"/>
          </p:cNvPicPr>
          <p:nvPr/>
        </p:nvPicPr>
        <p:blipFill rotWithShape="1">
          <a:blip r:embed="rId5">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225544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821C36E-805D-4403-811E-43FA2449319C}"/>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id="{8C939C6B-2549-4029-9A8E-34F27D0B4DC8}"/>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0" name="Picture 9">
              <a:extLst>
                <a:ext uri="{FF2B5EF4-FFF2-40B4-BE49-F238E27FC236}">
                  <a16:creationId xmlns:a16="http://schemas.microsoft.com/office/drawing/2014/main" id="{95612F19-D344-493D-869B-71728D1A83D8}"/>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9" name="TextBox 8">
            <a:extLst>
              <a:ext uri="{FF2B5EF4-FFF2-40B4-BE49-F238E27FC236}">
                <a16:creationId xmlns:a16="http://schemas.microsoft.com/office/drawing/2014/main" id="{6E5FB837-3F77-46C0-A463-46FE27FAAEF9}"/>
              </a:ext>
            </a:extLst>
          </p:cNvPr>
          <p:cNvSpPr txBox="1"/>
          <p:nvPr/>
        </p:nvSpPr>
        <p:spPr>
          <a:xfrm>
            <a:off x="3124291" y="1043386"/>
            <a:ext cx="8399535" cy="1323439"/>
          </a:xfrm>
          <a:prstGeom prst="rect">
            <a:avLst/>
          </a:prstGeom>
          <a:noFill/>
        </p:spPr>
        <p:txBody>
          <a:bodyPr wrap="square">
            <a:spAutoFit/>
          </a:bodyPr>
          <a:lstStyle/>
          <a:p>
            <a:pPr algn="ctr"/>
            <a:r>
              <a:rPr lang="vi-VN" sz="4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Bình Ngô Đại Cáo của</a:t>
            </a:r>
          </a:p>
          <a:p>
            <a:pPr algn="ctr"/>
            <a:r>
              <a:rPr lang="vi-VN" sz="4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Nguyễn Trãi – Năm 1428</a:t>
            </a:r>
          </a:p>
        </p:txBody>
      </p:sp>
      <p:pic>
        <p:nvPicPr>
          <p:cNvPr id="6" name="Picture 5">
            <a:extLst>
              <a:ext uri="{FF2B5EF4-FFF2-40B4-BE49-F238E27FC236}">
                <a16:creationId xmlns:a16="http://schemas.microsoft.com/office/drawing/2014/main" id="{8FEF3ED0-32FD-428C-9FEF-33566ACBA5B4}"/>
              </a:ext>
            </a:extLst>
          </p:cNvPr>
          <p:cNvPicPr>
            <a:picLocks noChangeAspect="1"/>
          </p:cNvPicPr>
          <p:nvPr/>
        </p:nvPicPr>
        <p:blipFill>
          <a:blip r:embed="rId3"/>
          <a:stretch>
            <a:fillRect/>
          </a:stretch>
        </p:blipFill>
        <p:spPr>
          <a:xfrm>
            <a:off x="4185610" y="2755872"/>
            <a:ext cx="6685903" cy="3760821"/>
          </a:xfrm>
          <a:prstGeom prst="rect">
            <a:avLst/>
          </a:prstGeom>
          <a:ln w="228600" cap="sq" cmpd="thickThin">
            <a:solidFill>
              <a:srgbClr val="00206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DD5D27D2-D753-4EE1-A5BB-CF4451E3F601}"/>
              </a:ext>
            </a:extLst>
          </p:cNvPr>
          <p:cNvPicPr>
            <a:picLocks noChangeAspect="1"/>
          </p:cNvPicPr>
          <p:nvPr/>
        </p:nvPicPr>
        <p:blipFill rotWithShape="1">
          <a:blip r:embed="rId4">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330742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7FD601E-C7BA-4F5D-A5BF-488D76787BA4}"/>
              </a:ext>
            </a:extLst>
          </p:cNvPr>
          <p:cNvGrpSpPr/>
          <p:nvPr/>
        </p:nvGrpSpPr>
        <p:grpSpPr>
          <a:xfrm>
            <a:off x="0" y="0"/>
            <a:ext cx="12192000" cy="6858000"/>
            <a:chOff x="0" y="0"/>
            <a:chExt cx="12192000" cy="6858000"/>
          </a:xfrm>
        </p:grpSpPr>
        <p:pic>
          <p:nvPicPr>
            <p:cNvPr id="20" name="Picture 19">
              <a:extLst>
                <a:ext uri="{FF2B5EF4-FFF2-40B4-BE49-F238E27FC236}">
                  <a16:creationId xmlns:a16="http://schemas.microsoft.com/office/drawing/2014/main" id="{1F7E1620-892D-4131-82A5-813C15F5146C}"/>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21" name="Picture 20">
              <a:extLst>
                <a:ext uri="{FF2B5EF4-FFF2-40B4-BE49-F238E27FC236}">
                  <a16:creationId xmlns:a16="http://schemas.microsoft.com/office/drawing/2014/main" id="{62FC2040-4BDD-4980-B653-E26A49CC27B0}"/>
                </a:ext>
              </a:extLst>
            </p:cNvPr>
            <p:cNvPicPr>
              <a:picLocks noChangeAspect="1"/>
            </p:cNvPicPr>
            <p:nvPr/>
          </p:nvPicPr>
          <p:blipFill rotWithShape="1">
            <a:blip r:embed="rId2"/>
            <a:srcRect l="50000"/>
            <a:stretch/>
          </p:blipFill>
          <p:spPr>
            <a:xfrm flipH="1">
              <a:off x="0" y="0"/>
              <a:ext cx="6096000" cy="6858000"/>
            </a:xfrm>
            <a:prstGeom prst="rect">
              <a:avLst/>
            </a:prstGeom>
          </p:spPr>
        </p:pic>
      </p:grpSp>
      <p:grpSp>
        <p:nvGrpSpPr>
          <p:cNvPr id="5" name="Group 4">
            <a:extLst>
              <a:ext uri="{FF2B5EF4-FFF2-40B4-BE49-F238E27FC236}">
                <a16:creationId xmlns:a16="http://schemas.microsoft.com/office/drawing/2014/main" id="{E5C6E7B5-9FFA-4466-9398-C979ECAD20B3}"/>
              </a:ext>
            </a:extLst>
          </p:cNvPr>
          <p:cNvGrpSpPr/>
          <p:nvPr/>
        </p:nvGrpSpPr>
        <p:grpSpPr>
          <a:xfrm>
            <a:off x="-232777" y="2300806"/>
            <a:ext cx="4851404" cy="4653895"/>
            <a:chOff x="-117522" y="2278910"/>
            <a:chExt cx="4851404" cy="4653895"/>
          </a:xfrm>
        </p:grpSpPr>
        <p:grpSp>
          <p:nvGrpSpPr>
            <p:cNvPr id="6" name="Group 5">
              <a:extLst>
                <a:ext uri="{FF2B5EF4-FFF2-40B4-BE49-F238E27FC236}">
                  <a16:creationId xmlns:a16="http://schemas.microsoft.com/office/drawing/2014/main" id="{DBBBC810-A0C8-4818-966C-83BCFDD42A53}"/>
                </a:ext>
              </a:extLst>
            </p:cNvPr>
            <p:cNvGrpSpPr/>
            <p:nvPr/>
          </p:nvGrpSpPr>
          <p:grpSpPr>
            <a:xfrm>
              <a:off x="-117522" y="2278910"/>
              <a:ext cx="2899633" cy="4653895"/>
              <a:chOff x="3528816" y="1219200"/>
              <a:chExt cx="3240675" cy="5201266"/>
            </a:xfrm>
          </p:grpSpPr>
          <p:pic>
            <p:nvPicPr>
              <p:cNvPr id="8" name="Picture 2" descr="Cartoon students Royalty Free Vector Image - VectorStock">
                <a:extLst>
                  <a:ext uri="{FF2B5EF4-FFF2-40B4-BE49-F238E27FC236}">
                    <a16:creationId xmlns:a16="http://schemas.microsoft.com/office/drawing/2014/main" id="{14D2CABE-5159-4D22-BFA8-703C8714E3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iếu niên tiền phong quàng khăn đỏ minh họa">
                <a:extLst>
                  <a:ext uri="{FF2B5EF4-FFF2-40B4-BE49-F238E27FC236}">
                    <a16:creationId xmlns:a16="http://schemas.microsoft.com/office/drawing/2014/main" id="{DD647C25-5585-4CBF-821F-A073199CCD41}"/>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E9267E6E-4173-40BB-A610-625F63C4E050}"/>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134853" y="2733030"/>
              <a:ext cx="2599029" cy="2283897"/>
            </a:xfrm>
            <a:prstGeom prst="rect">
              <a:avLst/>
            </a:prstGeom>
          </p:spPr>
        </p:pic>
      </p:grpSp>
      <p:sp>
        <p:nvSpPr>
          <p:cNvPr id="10" name="Rectangle 9">
            <a:extLst>
              <a:ext uri="{FF2B5EF4-FFF2-40B4-BE49-F238E27FC236}">
                <a16:creationId xmlns:a16="http://schemas.microsoft.com/office/drawing/2014/main" id="{04AFAA8B-DB85-4FF0-AE07-4D85FC6F2356}"/>
              </a:ext>
            </a:extLst>
          </p:cNvPr>
          <p:cNvSpPr/>
          <p:nvPr/>
        </p:nvSpPr>
        <p:spPr>
          <a:xfrm>
            <a:off x="2989491" y="1142736"/>
            <a:ext cx="7245074" cy="1385130"/>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Hằng năm, cả nước vui mừng tổ chức</a:t>
            </a:r>
          </a:p>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Ngày lễ Quốc Khánh vào ngày 2/9 </a:t>
            </a:r>
          </a:p>
        </p:txBody>
      </p:sp>
      <p:grpSp>
        <p:nvGrpSpPr>
          <p:cNvPr id="11" name="Group 10">
            <a:extLst>
              <a:ext uri="{FF2B5EF4-FFF2-40B4-BE49-F238E27FC236}">
                <a16:creationId xmlns:a16="http://schemas.microsoft.com/office/drawing/2014/main" id="{566BCE4E-6B5C-47EB-91B2-EFB6C24F74E2}"/>
              </a:ext>
            </a:extLst>
          </p:cNvPr>
          <p:cNvGrpSpPr/>
          <p:nvPr/>
        </p:nvGrpSpPr>
        <p:grpSpPr>
          <a:xfrm>
            <a:off x="7573374" y="1953488"/>
            <a:ext cx="4749170" cy="5145812"/>
            <a:chOff x="7573374" y="1953488"/>
            <a:chExt cx="4749170" cy="5145812"/>
          </a:xfrm>
        </p:grpSpPr>
        <p:grpSp>
          <p:nvGrpSpPr>
            <p:cNvPr id="12" name="Group 11">
              <a:extLst>
                <a:ext uri="{FF2B5EF4-FFF2-40B4-BE49-F238E27FC236}">
                  <a16:creationId xmlns:a16="http://schemas.microsoft.com/office/drawing/2014/main" id="{432144D0-2DC9-4389-9610-4DFBE0D15B8F}"/>
                </a:ext>
              </a:extLst>
            </p:cNvPr>
            <p:cNvGrpSpPr/>
            <p:nvPr/>
          </p:nvGrpSpPr>
          <p:grpSpPr>
            <a:xfrm>
              <a:off x="9525145" y="1953488"/>
              <a:ext cx="2797399" cy="514581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id="{2694F5B4-41F2-4641-9C66-5DE5C3C5E0EB}"/>
                  </a:ext>
                </a:extLst>
              </p:cNvPr>
              <p:cNvPicPr>
                <a:picLocks noChangeAspect="1" noChangeArrowheads="1"/>
              </p:cNvPicPr>
              <p:nvPr/>
            </p:nvPicPr>
            <p:blipFill rotWithShape="1">
              <a:blip r:embed="rId9">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id="{EC88F817-D3AE-4B38-8427-DF18EFC97DE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id="{4DD35582-9E29-4143-A29E-986A688DB9D7}"/>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7778A746-F141-4C2F-8F31-FDFAD6CD0694}"/>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
        <p:nvSpPr>
          <p:cNvPr id="19" name="Rectangle 18">
            <a:extLst>
              <a:ext uri="{FF2B5EF4-FFF2-40B4-BE49-F238E27FC236}">
                <a16:creationId xmlns:a16="http://schemas.microsoft.com/office/drawing/2014/main" id="{E6059E78-7706-483F-9B6E-8A4FC212CB1F}"/>
              </a:ext>
            </a:extLst>
          </p:cNvPr>
          <p:cNvSpPr/>
          <p:nvPr/>
        </p:nvSpPr>
        <p:spPr>
          <a:xfrm>
            <a:off x="2150828" y="1087120"/>
            <a:ext cx="7738883" cy="1949621"/>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Khắp nơi treo băng rôn, cờ hoa.</a:t>
            </a:r>
          </a:p>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Tại các thành phố lớn còn tổ chức</a:t>
            </a:r>
          </a:p>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Bắn pháo hoa mừng ngày Quốc Khánh 2/9</a:t>
            </a:r>
          </a:p>
        </p:txBody>
      </p:sp>
    </p:spTree>
    <p:extLst>
      <p:ext uri="{BB962C8B-B14F-4D97-AF65-F5344CB8AC3E}">
        <p14:creationId xmlns:p14="http://schemas.microsoft.com/office/powerpoint/2010/main" val="235709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ết âm lịch, Tết Âm lịch Kỷ Hợi 2019, Tết Nguyên đán 2019, thời tiết Tết Âm  lịch 2019, Thời tiết đêm giao thừa | Tin tức mới nhất 24h - Đọc">
            <a:extLst>
              <a:ext uri="{FF2B5EF4-FFF2-40B4-BE49-F238E27FC236}">
                <a16:creationId xmlns:a16="http://schemas.microsoft.com/office/drawing/2014/main" id="{048B392C-EB5C-4C83-976E-D29C1FE20A4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22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509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49D373B-C2A7-406C-96DC-CF2EDB98CF43}"/>
              </a:ext>
            </a:extLst>
          </p:cNvPr>
          <p:cNvPicPr>
            <a:picLocks noChangeAspect="1"/>
          </p:cNvPicPr>
          <p:nvPr/>
        </p:nvPicPr>
        <p:blipFill>
          <a:blip r:embed="rId6"/>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6D21699-A278-486A-9761-C2E146AECC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0733" y="4859091"/>
            <a:ext cx="5450296" cy="1402202"/>
          </a:xfrm>
          <a:prstGeom prst="rect">
            <a:avLst/>
          </a:prstGeom>
        </p:spPr>
      </p:pic>
      <p:pic>
        <p:nvPicPr>
          <p:cNvPr id="4" name="Picture 3">
            <a:extLst>
              <a:ext uri="{FF2B5EF4-FFF2-40B4-BE49-F238E27FC236}">
                <a16:creationId xmlns:a16="http://schemas.microsoft.com/office/drawing/2014/main" id="{7E5CBCBD-F407-4FCF-8A69-1107016184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312" y="3206522"/>
            <a:ext cx="5444200" cy="1402202"/>
          </a:xfrm>
          <a:prstGeom prst="rect">
            <a:avLst/>
          </a:prstGeom>
        </p:spPr>
      </p:pic>
      <p:pic>
        <p:nvPicPr>
          <p:cNvPr id="5" name="Picture 4">
            <a:extLst>
              <a:ext uri="{FF2B5EF4-FFF2-40B4-BE49-F238E27FC236}">
                <a16:creationId xmlns:a16="http://schemas.microsoft.com/office/drawing/2014/main" id="{B49A82AB-C10E-4B02-AFA4-E0BCCE230D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974" y="3235137"/>
            <a:ext cx="5444200" cy="1408298"/>
          </a:xfrm>
          <a:prstGeom prst="rect">
            <a:avLst/>
          </a:prstGeom>
        </p:spPr>
      </p:pic>
      <p:pic>
        <p:nvPicPr>
          <p:cNvPr id="6" name="Picture 5">
            <a:extLst>
              <a:ext uri="{FF2B5EF4-FFF2-40B4-BE49-F238E27FC236}">
                <a16:creationId xmlns:a16="http://schemas.microsoft.com/office/drawing/2014/main" id="{6CB72ED1-4076-407C-9DA3-12DA649343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216" y="4853915"/>
            <a:ext cx="5450296" cy="1402202"/>
          </a:xfrm>
          <a:prstGeom prst="rect">
            <a:avLst/>
          </a:prstGeom>
        </p:spPr>
      </p:pic>
      <p:pic>
        <p:nvPicPr>
          <p:cNvPr id="7" name="Picture 6">
            <a:hlinkClick r:id="rId11" action="ppaction://hlinksldjump"/>
            <a:extLst>
              <a:ext uri="{FF2B5EF4-FFF2-40B4-BE49-F238E27FC236}">
                <a16:creationId xmlns:a16="http://schemas.microsoft.com/office/drawing/2014/main" id="{C2D0352A-12B1-43DF-966A-E9D5607BA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497037" y="6124150"/>
            <a:ext cx="627889" cy="627889"/>
          </a:xfrm>
          <a:prstGeom prst="rect">
            <a:avLst/>
          </a:prstGeom>
        </p:spPr>
      </p:pic>
      <p:pic>
        <p:nvPicPr>
          <p:cNvPr id="8" name="AmthanhThua">
            <a:hlinkClick r:id="" action="ppaction://media"/>
            <a:extLst>
              <a:ext uri="{FF2B5EF4-FFF2-40B4-BE49-F238E27FC236}">
                <a16:creationId xmlns:a16="http://schemas.microsoft.com/office/drawing/2014/main" id="{03D77059-BDD2-4E0C-8E09-E1D4847E655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sp>
        <p:nvSpPr>
          <p:cNvPr id="9" name="TextBox 8">
            <a:extLst>
              <a:ext uri="{FF2B5EF4-FFF2-40B4-BE49-F238E27FC236}">
                <a16:creationId xmlns:a16="http://schemas.microsoft.com/office/drawing/2014/main" id="{EDA4D0A6-90F5-4659-87E6-E594962F3C80}"/>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0" name="TextBox 9">
            <a:extLst>
              <a:ext uri="{FF2B5EF4-FFF2-40B4-BE49-F238E27FC236}">
                <a16:creationId xmlns:a16="http://schemas.microsoft.com/office/drawing/2014/main" id="{4E0738A5-D2E2-4A1C-9AC3-00300CEA32FC}"/>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1" name="59c3c5f047238">
            <a:hlinkClick r:id="" action="ppaction://media"/>
            <a:extLst>
              <a:ext uri="{FF2B5EF4-FFF2-40B4-BE49-F238E27FC236}">
                <a16:creationId xmlns:a16="http://schemas.microsoft.com/office/drawing/2014/main" id="{30C530BA-2AA9-48FB-8BCF-9F3D7F1CD8C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012" y="1348650"/>
            <a:ext cx="487363" cy="487363"/>
          </a:xfrm>
          <a:prstGeom prst="rect">
            <a:avLst/>
          </a:prstGeom>
        </p:spPr>
      </p:pic>
      <p:sp>
        <p:nvSpPr>
          <p:cNvPr id="12" name="Rectangle 11">
            <a:extLst>
              <a:ext uri="{FF2B5EF4-FFF2-40B4-BE49-F238E27FC236}">
                <a16:creationId xmlns:a16="http://schemas.microsoft.com/office/drawing/2014/main" id="{B6402CE7-B04C-4ECD-A26E-28BA627A6844}"/>
              </a:ext>
            </a:extLst>
          </p:cNvPr>
          <p:cNvSpPr/>
          <p:nvPr/>
        </p:nvSpPr>
        <p:spPr>
          <a:xfrm>
            <a:off x="1480308" y="3410261"/>
            <a:ext cx="4455066" cy="954107"/>
          </a:xfrm>
          <a:prstGeom prst="rect">
            <a:avLst/>
          </a:prstGeom>
          <a:noFill/>
        </p:spPr>
        <p:txBody>
          <a:bodyPr wrap="none" lIns="91440" tIns="45720" rIns="91440" bIns="45720">
            <a:spAutoFit/>
          </a:bodyPr>
          <a:lstStyle/>
          <a:p>
            <a:r>
              <a:rPr lang="en-US" altLang="en-US" sz="2800" b="1">
                <a:solidFill>
                  <a:srgbClr val="0F4AC4"/>
                </a:solidFill>
                <a:latin typeface="Times New Roman" panose="02020603050405020304" pitchFamily="18" charset="0"/>
              </a:rPr>
              <a:t>Vì ngày đó nhân dân Huế</a:t>
            </a:r>
            <a:endParaRPr lang="vi-VN" altLang="en-US" sz="2800" b="1">
              <a:solidFill>
                <a:srgbClr val="0F4AC4"/>
              </a:solidFill>
              <a:latin typeface="Times New Roman" panose="02020603050405020304" pitchFamily="18" charset="0"/>
            </a:endParaRPr>
          </a:p>
          <a:p>
            <a:r>
              <a:rPr lang="en-US" altLang="en-US" sz="2800" b="1">
                <a:solidFill>
                  <a:srgbClr val="0F4AC4"/>
                </a:solidFill>
                <a:latin typeface="Times New Roman" panose="02020603050405020304" pitchFamily="18" charset="0"/>
              </a:rPr>
              <a:t>đứng lên giành chính quyền</a:t>
            </a:r>
            <a:endParaRPr lang="en-US" altLang="en-US" sz="2800" b="1">
              <a:solidFill>
                <a:srgbClr val="0F4AC4"/>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4EC1AE0B-C832-486F-8229-2AA28A2CBCE2}"/>
              </a:ext>
            </a:extLst>
          </p:cNvPr>
          <p:cNvSpPr/>
          <p:nvPr/>
        </p:nvSpPr>
        <p:spPr>
          <a:xfrm>
            <a:off x="1312723" y="5076554"/>
            <a:ext cx="4700326" cy="954107"/>
          </a:xfrm>
          <a:prstGeom prst="rect">
            <a:avLst/>
          </a:prstGeom>
          <a:noFill/>
        </p:spPr>
        <p:txBody>
          <a:bodyPr wrap="none" lIns="91440" tIns="45720" rIns="91440" bIns="45720">
            <a:spAutoFit/>
          </a:bodyPr>
          <a:lstStyle/>
          <a:p>
            <a:pPr algn="ctr"/>
            <a:r>
              <a:rPr lang="vi-VN" altLang="en-US" sz="2800" b="1">
                <a:solidFill>
                  <a:srgbClr val="0F4AC4"/>
                </a:solidFill>
                <a:latin typeface="Times New Roman" panose="02020603050405020304" pitchFamily="18" charset="0"/>
              </a:rPr>
              <a:t>Vì ngày đó nhân dân Sài Gòn</a:t>
            </a:r>
          </a:p>
          <a:p>
            <a:pPr algn="ctr"/>
            <a:r>
              <a:rPr lang="vi-VN" altLang="en-US" sz="2800" b="1">
                <a:solidFill>
                  <a:srgbClr val="0F4AC4"/>
                </a:solidFill>
                <a:latin typeface="Times New Roman" panose="02020603050405020304" pitchFamily="18" charset="0"/>
              </a:rPr>
              <a:t>đứng lên giành chính quyền</a:t>
            </a:r>
            <a:endParaRPr lang="en-US" altLang="en-US" sz="2800" b="1">
              <a:solidFill>
                <a:srgbClr val="0F4AC4"/>
              </a:solidFill>
              <a:latin typeface="Times New Roman" panose="02020603050405020304" pitchFamily="18" charset="0"/>
            </a:endParaRPr>
          </a:p>
        </p:txBody>
      </p:sp>
      <p:sp>
        <p:nvSpPr>
          <p:cNvPr id="14" name="Rectangle 13">
            <a:extLst>
              <a:ext uri="{FF2B5EF4-FFF2-40B4-BE49-F238E27FC236}">
                <a16:creationId xmlns:a16="http://schemas.microsoft.com/office/drawing/2014/main" id="{329E1B19-2CEE-4892-9ADF-79026282AC1B}"/>
              </a:ext>
            </a:extLst>
          </p:cNvPr>
          <p:cNvSpPr/>
          <p:nvPr/>
        </p:nvSpPr>
        <p:spPr>
          <a:xfrm>
            <a:off x="7369465" y="3430569"/>
            <a:ext cx="3860352" cy="954107"/>
          </a:xfrm>
          <a:prstGeom prst="rect">
            <a:avLst/>
          </a:prstGeom>
          <a:noFill/>
        </p:spPr>
        <p:txBody>
          <a:bodyPr wrap="none" lIns="91440" tIns="45720" rIns="91440" bIns="45720">
            <a:spAutoFit/>
          </a:bodyPr>
          <a:lstStyle/>
          <a:p>
            <a:pPr algn="ctr"/>
            <a:r>
              <a:rPr lang="en-US" altLang="en-US" sz="2800" b="1">
                <a:solidFill>
                  <a:srgbClr val="0F4AC4"/>
                </a:solidFill>
                <a:latin typeface="Times New Roman" panose="02020603050405020304" pitchFamily="18" charset="0"/>
              </a:rPr>
              <a:t>Ngày 19-8-1945 cả nước</a:t>
            </a:r>
            <a:endParaRPr lang="vi-VN" altLang="en-US" sz="2800" b="1">
              <a:solidFill>
                <a:srgbClr val="0F4AC4"/>
              </a:solidFill>
              <a:latin typeface="Times New Roman" panose="02020603050405020304" pitchFamily="18" charset="0"/>
            </a:endParaRPr>
          </a:p>
          <a:p>
            <a:pPr algn="ctr"/>
            <a:r>
              <a:rPr lang="en-US" altLang="en-US" sz="2800" b="1">
                <a:solidFill>
                  <a:srgbClr val="0F4AC4"/>
                </a:solidFill>
                <a:latin typeface="Times New Roman" panose="02020603050405020304" pitchFamily="18" charset="0"/>
              </a:rPr>
              <a:t>đứng lên chống Pháp</a:t>
            </a:r>
          </a:p>
        </p:txBody>
      </p:sp>
      <p:sp>
        <p:nvSpPr>
          <p:cNvPr id="15" name="Rectangle 14">
            <a:extLst>
              <a:ext uri="{FF2B5EF4-FFF2-40B4-BE49-F238E27FC236}">
                <a16:creationId xmlns:a16="http://schemas.microsoft.com/office/drawing/2014/main" id="{CF92CCB6-A0E3-4804-9795-94D064C784B0}"/>
              </a:ext>
            </a:extLst>
          </p:cNvPr>
          <p:cNvSpPr/>
          <p:nvPr/>
        </p:nvSpPr>
        <p:spPr>
          <a:xfrm>
            <a:off x="7114632" y="5072324"/>
            <a:ext cx="4655442" cy="954107"/>
          </a:xfrm>
          <a:prstGeom prst="rect">
            <a:avLst/>
          </a:prstGeom>
          <a:noFill/>
        </p:spPr>
        <p:txBody>
          <a:bodyPr wrap="none" lIns="91440" tIns="45720" rIns="91440" bIns="45720">
            <a:spAutoFit/>
          </a:bodyPr>
          <a:lstStyle/>
          <a:p>
            <a:r>
              <a:rPr lang="vi-VN" altLang="en-US" sz="2800" b="1">
                <a:solidFill>
                  <a:srgbClr val="0F4AC4"/>
                </a:solidFill>
                <a:latin typeface="Times New Roman" panose="02020603050405020304" pitchFamily="18" charset="0"/>
              </a:rPr>
              <a:t>Vì ngày đó nhân dân Hà Nội</a:t>
            </a:r>
          </a:p>
          <a:p>
            <a:r>
              <a:rPr lang="vi-VN" altLang="en-US" sz="2800" b="1">
                <a:solidFill>
                  <a:srgbClr val="0F4AC4"/>
                </a:solidFill>
                <a:latin typeface="Times New Roman" panose="02020603050405020304" pitchFamily="18" charset="0"/>
              </a:rPr>
              <a:t>đứng lên giành chính quyền</a:t>
            </a:r>
            <a:endParaRPr lang="en-US" altLang="en-US" sz="2800" b="1">
              <a:solidFill>
                <a:srgbClr val="0F4AC4"/>
              </a:solidFill>
              <a:latin typeface="Times New Roman" panose="02020603050405020304" pitchFamily="18" charset="0"/>
              <a:cs typeface="Times New Roman" panose="02020603050405020304" pitchFamily="18" charset="0"/>
            </a:endParaRPr>
          </a:p>
        </p:txBody>
      </p:sp>
      <p:pic>
        <p:nvPicPr>
          <p:cNvPr id="16" name="AmthanhThua">
            <a:hlinkClick r:id="" action="ppaction://media"/>
            <a:extLst>
              <a:ext uri="{FF2B5EF4-FFF2-40B4-BE49-F238E27FC236}">
                <a16:creationId xmlns:a16="http://schemas.microsoft.com/office/drawing/2014/main" id="{B6F9768E-8F8A-4508-BC4D-BDA2593A6DE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2490" y="5031842"/>
            <a:ext cx="487363" cy="487363"/>
          </a:xfrm>
          <a:prstGeom prst="rect">
            <a:avLst/>
          </a:prstGeom>
        </p:spPr>
      </p:pic>
      <p:pic>
        <p:nvPicPr>
          <p:cNvPr id="17" name="AmthanhThua">
            <a:hlinkClick r:id="" action="ppaction://media"/>
            <a:extLst>
              <a:ext uri="{FF2B5EF4-FFF2-40B4-BE49-F238E27FC236}">
                <a16:creationId xmlns:a16="http://schemas.microsoft.com/office/drawing/2014/main" id="{6A4EB8C4-3EB5-4D32-B896-9E5B42DEF7D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37935" y="5655715"/>
            <a:ext cx="487363" cy="487363"/>
          </a:xfrm>
          <a:prstGeom prst="rect">
            <a:avLst/>
          </a:prstGeom>
        </p:spPr>
      </p:pic>
      <p:sp>
        <p:nvSpPr>
          <p:cNvPr id="18" name="Rectangle: Rounded Corners 17">
            <a:extLst>
              <a:ext uri="{FF2B5EF4-FFF2-40B4-BE49-F238E27FC236}">
                <a16:creationId xmlns:a16="http://schemas.microsoft.com/office/drawing/2014/main" id="{EF416492-43A5-474F-9930-11156A270EFE}"/>
              </a:ext>
            </a:extLst>
          </p:cNvPr>
          <p:cNvSpPr/>
          <p:nvPr/>
        </p:nvSpPr>
        <p:spPr>
          <a:xfrm>
            <a:off x="483209" y="987815"/>
            <a:ext cx="9098257" cy="1724438"/>
          </a:xfrm>
          <a:prstGeom prst="roundRect">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12">
            <a:extLst>
              <a:ext uri="{FF2B5EF4-FFF2-40B4-BE49-F238E27FC236}">
                <a16:creationId xmlns:a16="http://schemas.microsoft.com/office/drawing/2014/main" id="{01016C30-305C-4C80-B09D-F0D33B011F58}"/>
              </a:ext>
            </a:extLst>
          </p:cNvPr>
          <p:cNvSpPr txBox="1">
            <a:spLocks noChangeArrowheads="1"/>
          </p:cNvSpPr>
          <p:nvPr/>
        </p:nvSpPr>
        <p:spPr bwMode="auto">
          <a:xfrm>
            <a:off x="716020" y="1083437"/>
            <a:ext cx="820986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hlink"/>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ctr"/>
            <a:r>
              <a:rPr lang="vi-VN" altLang="en-US" sz="4400" b="1">
                <a:solidFill>
                  <a:srgbClr val="6049D3"/>
                </a:solidFill>
                <a:latin typeface="Times New Roman" panose="02020603050405020304" pitchFamily="18" charset="0"/>
              </a:rPr>
              <a:t>Vì sao chọn 19-8  là ngày kỉ niệm Cách mạng tháng Tám ở nước ta :</a:t>
            </a:r>
          </a:p>
        </p:txBody>
      </p:sp>
      <p:grpSp>
        <p:nvGrpSpPr>
          <p:cNvPr id="20" name="Group 19">
            <a:extLst>
              <a:ext uri="{FF2B5EF4-FFF2-40B4-BE49-F238E27FC236}">
                <a16:creationId xmlns:a16="http://schemas.microsoft.com/office/drawing/2014/main" id="{8EF49F10-FAED-4F4F-9B40-7FC6625565E6}"/>
              </a:ext>
            </a:extLst>
          </p:cNvPr>
          <p:cNvGrpSpPr/>
          <p:nvPr/>
        </p:nvGrpSpPr>
        <p:grpSpPr>
          <a:xfrm>
            <a:off x="8600278" y="-90257"/>
            <a:ext cx="3585822" cy="3885303"/>
            <a:chOff x="7514462" y="1786993"/>
            <a:chExt cx="4749170" cy="5145812"/>
          </a:xfrm>
        </p:grpSpPr>
        <p:grpSp>
          <p:nvGrpSpPr>
            <p:cNvPr id="21" name="Group 20">
              <a:extLst>
                <a:ext uri="{FF2B5EF4-FFF2-40B4-BE49-F238E27FC236}">
                  <a16:creationId xmlns:a16="http://schemas.microsoft.com/office/drawing/2014/main" id="{5EB977E0-CA55-4519-B28B-8F17D91A4479}"/>
                </a:ext>
              </a:extLst>
            </p:cNvPr>
            <p:cNvGrpSpPr/>
            <p:nvPr/>
          </p:nvGrpSpPr>
          <p:grpSpPr>
            <a:xfrm>
              <a:off x="9466233" y="1786993"/>
              <a:ext cx="2797399" cy="5145812"/>
              <a:chOff x="12843095" y="658761"/>
              <a:chExt cx="3036002" cy="5584723"/>
            </a:xfrm>
          </p:grpSpPr>
          <p:pic>
            <p:nvPicPr>
              <p:cNvPr id="23" name="Picture 2" descr="Cartoon students Royalty Free Vector Image - VectorStock">
                <a:extLst>
                  <a:ext uri="{FF2B5EF4-FFF2-40B4-BE49-F238E27FC236}">
                    <a16:creationId xmlns:a16="http://schemas.microsoft.com/office/drawing/2014/main" id="{C792561A-AA2E-4D6F-8CAF-322B3D5ADF82}"/>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artoon students Royalty Free Vector Image - VectorStock">
                <a:extLst>
                  <a:ext uri="{FF2B5EF4-FFF2-40B4-BE49-F238E27FC236}">
                    <a16:creationId xmlns:a16="http://schemas.microsoft.com/office/drawing/2014/main" id="{422E0825-D6A9-4AF9-B1CE-6E3B3845312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thiếu niên tiền phong quàng khăn đỏ minh họa">
                <a:extLst>
                  <a:ext uri="{FF2B5EF4-FFF2-40B4-BE49-F238E27FC236}">
                    <a16:creationId xmlns:a16="http://schemas.microsoft.com/office/drawing/2014/main" id="{EA4050E7-1607-40D2-B15B-267B982E04CE}"/>
                  </a:ext>
                </a:extLst>
              </p:cNvPr>
              <p:cNvPicPr>
                <a:picLocks noChangeAspect="1" noChangeArrowheads="1"/>
              </p:cNvPicPr>
              <p:nvPr/>
            </p:nvPicPr>
            <p:blipFill rotWithShape="1">
              <a:blip r:embed="rId17" cstate="hqprint">
                <a:extLst>
                  <a:ext uri="{BEBA8EAE-BF5A-486C-A8C5-ECC9F3942E4B}">
                    <a14:imgProps xmlns:a14="http://schemas.microsoft.com/office/drawing/2010/main">
                      <a14:imgLayer r:embed="rId1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id="{D463B8A2-3C7F-4984-83F6-EA7CDD9A2CE4}"/>
                </a:ext>
              </a:extLst>
            </p:cNvPr>
            <p:cNvPicPr>
              <a:picLocks noChangeAspect="1"/>
            </p:cNvPicPr>
            <p:nvPr/>
          </p:nvPicPr>
          <p:blipFill>
            <a:blip r:embed="rId19">
              <a:clrChange>
                <a:clrFrom>
                  <a:srgbClr val="FEFEFE"/>
                </a:clrFrom>
                <a:clrTo>
                  <a:srgbClr val="FEFEFE">
                    <a:alpha val="0"/>
                  </a:srgbClr>
                </a:clrTo>
              </a:clrChange>
              <a:extLst>
                <a:ext uri="{BEBA8EAE-BF5A-486C-A8C5-ECC9F3942E4B}">
                  <a14:imgProps xmlns:a14="http://schemas.microsoft.com/office/drawing/2010/main">
                    <a14:imgLayer r:embed="rId20">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14462" y="2522301"/>
              <a:ext cx="2599029" cy="2283897"/>
            </a:xfrm>
            <a:prstGeom prst="rect">
              <a:avLst/>
            </a:prstGeom>
          </p:spPr>
        </p:pic>
      </p:grpSp>
    </p:spTree>
    <p:extLst>
      <p:ext uri="{BB962C8B-B14F-4D97-AF65-F5344CB8AC3E}">
        <p14:creationId xmlns:p14="http://schemas.microsoft.com/office/powerpoint/2010/main" val="245779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4995" fill="hold"/>
                                        <p:tgtEl>
                                          <p:spTgt spid="8"/>
                                        </p:tgtEl>
                                      </p:cBhvr>
                                    </p:cmd>
                                  </p:child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576" fill="hold"/>
                                        <p:tgtEl>
                                          <p:spTgt spid="11"/>
                                        </p:tgtEl>
                                      </p:cBhvr>
                                    </p:cmd>
                                  </p:childTnLst>
                                </p:cTn>
                              </p:par>
                              <p:par>
                                <p:cTn id="45" presetID="16" presetClass="emph" presetSubtype="0" fill="hold" grpId="1" nodeType="withEffect">
                                  <p:stCondLst>
                                    <p:cond delay="0"/>
                                  </p:stCondLst>
                                  <p:iterate type="lt">
                                    <p:tmPct val="4000"/>
                                  </p:iterate>
                                  <p:childTnLst>
                                    <p:set>
                                      <p:cBhvr override="childStyle">
                                        <p:cTn id="46" dur="500" fill="hold"/>
                                        <p:tgtEl>
                                          <p:spTgt spid="15"/>
                                        </p:tgtEl>
                                        <p:attrNameLst>
                                          <p:attrName>style.color</p:attrName>
                                        </p:attrNameLst>
                                      </p:cBhvr>
                                      <p:to>
                                        <p:clrVal>
                                          <a:schemeClr val="accent2"/>
                                        </p:clrVal>
                                      </p:to>
                                    </p:set>
                                    <p:set>
                                      <p:cBhvr>
                                        <p:cTn id="47" dur="500" fill="hold"/>
                                        <p:tgtEl>
                                          <p:spTgt spid="15"/>
                                        </p:tgtEl>
                                        <p:attrNameLst>
                                          <p:attrName>fillcolor</p:attrName>
                                        </p:attrNameLst>
                                      </p:cBhvr>
                                      <p:to>
                                        <p:clrVal>
                                          <a:schemeClr val="accent2"/>
                                        </p:clrVal>
                                      </p:to>
                                    </p:set>
                                    <p:set>
                                      <p:cBhvr>
                                        <p:cTn id="48" dur="500" fill="hold"/>
                                        <p:tgtEl>
                                          <p:spTgt spid="15"/>
                                        </p:tgtEl>
                                        <p:attrNameLst>
                                          <p:attrName>fill.type</p:attrName>
                                        </p:attrNameLst>
                                      </p:cBhvr>
                                      <p:to>
                                        <p:strVal val="solid"/>
                                      </p:to>
                                    </p:set>
                                  </p:childTnLst>
                                </p:cTn>
                              </p:par>
                              <p:par>
                                <p:cTn id="49" presetID="14" presetClass="exit" presetSubtype="10" fill="hold" nodeType="withEffect">
                                  <p:stCondLst>
                                    <p:cond delay="0"/>
                                  </p:stCondLst>
                                  <p:childTnLst>
                                    <p:animEffect transition="out" filter="randombar(horizontal)">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14" presetClass="exit" presetSubtype="10" fill="hold" grpId="1" nodeType="withEffect">
                                  <p:stCondLst>
                                    <p:cond delay="0"/>
                                  </p:stCondLst>
                                  <p:childTnLst>
                                    <p:animEffect transition="out" filter="randombar(horizontal)">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4" presetClass="exit" presetSubtype="10" fill="hold" nodeType="withEffect">
                                  <p:stCondLst>
                                    <p:cond delay="0"/>
                                  </p:stCondLst>
                                  <p:childTnLst>
                                    <p:animEffect transition="out" filter="randombar(horizontal)">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4" presetClass="exit" presetSubtype="10" fill="hold" grpId="1" nodeType="withEffect">
                                  <p:stCondLst>
                                    <p:cond delay="0"/>
                                  </p:stCondLst>
                                  <p:childTnLst>
                                    <p:animEffect transition="out" filter="randombar(horizontal)">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4" presetClass="exit" presetSubtype="10" fill="hold" grpId="1" nodeType="withEffect">
                                  <p:stCondLst>
                                    <p:cond delay="0"/>
                                  </p:stCondLst>
                                  <p:childTnLst>
                                    <p:animEffect transition="out" filter="randombar(horizontal)">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4995" fill="hold"/>
                                        <p:tgtEl>
                                          <p:spTgt spid="16"/>
                                        </p:tgtEl>
                                      </p:cBhvr>
                                    </p:cmd>
                                  </p:childTnLst>
                                </p:cTn>
                              </p:par>
                            </p:childTnLst>
                          </p:cTn>
                        </p:par>
                      </p:childTnLst>
                    </p:cTn>
                  </p:par>
                </p:childTnLst>
              </p:cTn>
              <p:nextCondLst>
                <p:cond evt="onClick" delay="0">
                  <p:tgtEl>
                    <p:spTgt spid="5"/>
                  </p:tgtEl>
                </p:cond>
              </p:nextCondLst>
            </p:seq>
            <p:seq concurrent="1" nextAc="seek">
              <p:cTn id="72" restart="whenNotActive" fill="hold" evtFilter="cancelBubble" nodeType="interactiveSeq">
                <p:stCondLst>
                  <p:cond evt="onClick" delay="0">
                    <p:tgtEl>
                      <p:spTgt spid="6"/>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4995" fill="hold"/>
                                        <p:tgtEl>
                                          <p:spTgt spid="17"/>
                                        </p:tgtEl>
                                      </p:cBhvr>
                                    </p:cmd>
                                  </p:childTnLst>
                                </p:cTn>
                              </p:par>
                            </p:childTnLst>
                          </p:cTn>
                        </p:par>
                      </p:childTnLst>
                    </p:cTn>
                  </p:par>
                </p:childTnLst>
              </p:cTn>
              <p:nextCondLst>
                <p:cond evt="onClick" delay="0">
                  <p:tgtEl>
                    <p:spTgt spid="6"/>
                  </p:tgtEl>
                </p:cond>
              </p:nextCondLst>
            </p:seq>
            <p:audio>
              <p:cMediaNode vol="80000">
                <p:cTn id="77" fill="hold" display="0">
                  <p:stCondLst>
                    <p:cond delay="indefinite"/>
                  </p:stCondLst>
                  <p:endCondLst>
                    <p:cond evt="onStopAudio" delay="0">
                      <p:tgtEl>
                        <p:sldTgt/>
                      </p:tgtEl>
                    </p:cond>
                  </p:endCondLst>
                </p:cTn>
                <p:tgtEl>
                  <p:spTgt spid="8"/>
                </p:tgtEl>
              </p:cMediaNode>
            </p:audio>
            <p:audio>
              <p:cMediaNode vol="80000">
                <p:cTn id="78" fill="hold" display="0">
                  <p:stCondLst>
                    <p:cond delay="indefinite"/>
                  </p:stCondLst>
                  <p:endCondLst>
                    <p:cond evt="onStopAudio" delay="0">
                      <p:tgtEl>
                        <p:sldTgt/>
                      </p:tgtEl>
                    </p:cond>
                  </p:endCondLst>
                </p:cTn>
                <p:tgtEl>
                  <p:spTgt spid="11"/>
                </p:tgtEl>
              </p:cMediaNode>
            </p:audio>
            <p:audio>
              <p:cMediaNode vol="80000">
                <p:cTn id="79" fill="hold" display="0">
                  <p:stCondLst>
                    <p:cond delay="indefinite"/>
                  </p:stCondLst>
                  <p:endCondLst>
                    <p:cond evt="onStopAudio" delay="0">
                      <p:tgtEl>
                        <p:sldTgt/>
                      </p:tgtEl>
                    </p:cond>
                  </p:endCondLst>
                </p:cTn>
                <p:tgtEl>
                  <p:spTgt spid="16"/>
                </p:tgtEl>
              </p:cMediaNode>
            </p:audio>
            <p:audio>
              <p:cMediaNode vol="80000">
                <p:cTn id="80" fill="hold" display="0">
                  <p:stCondLst>
                    <p:cond delay="indefinite"/>
                  </p:stCondLst>
                  <p:endCondLst>
                    <p:cond evt="onStopAudio" delay="0">
                      <p:tgtEl>
                        <p:sldTgt/>
                      </p:tgtEl>
                    </p:cond>
                  </p:endCondLst>
                </p:cTn>
                <p:tgtEl>
                  <p:spTgt spid="17"/>
                </p:tgtEl>
              </p:cMediaNode>
            </p:audio>
          </p:childTnLst>
        </p:cTn>
      </p:par>
    </p:tnLst>
    <p:bldLst>
      <p:bldP spid="12" grpId="0"/>
      <p:bldP spid="12" grpId="1"/>
      <p:bldP spid="13" grpId="0"/>
      <p:bldP spid="13" grpId="1"/>
      <p:bldP spid="14" grpId="0"/>
      <p:bldP spid="14" grpId="1"/>
      <p:bldP spid="15" grpId="0"/>
      <p:bldP spid="1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ốc khánh 2/9 là ngày gì? Nguồn gốc và ý nghĩa ngày Quốc khánh 2/9">
            <a:extLst>
              <a:ext uri="{FF2B5EF4-FFF2-40B4-BE49-F238E27FC236}">
                <a16:creationId xmlns:a16="http://schemas.microsoft.com/office/drawing/2014/main" id="{13E12F3D-CB10-48ED-BA05-138EB4400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250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5CCAFF4-CF5C-450A-A473-9C5154683823}"/>
              </a:ext>
            </a:extLst>
          </p:cNvPr>
          <p:cNvGrpSpPr/>
          <p:nvPr/>
        </p:nvGrpSpPr>
        <p:grpSpPr>
          <a:xfrm>
            <a:off x="0" y="0"/>
            <a:ext cx="12192000" cy="6858000"/>
            <a:chOff x="0" y="0"/>
            <a:chExt cx="12192000" cy="6858000"/>
          </a:xfrm>
        </p:grpSpPr>
        <p:pic>
          <p:nvPicPr>
            <p:cNvPr id="19" name="Picture 18">
              <a:extLst>
                <a:ext uri="{FF2B5EF4-FFF2-40B4-BE49-F238E27FC236}">
                  <a16:creationId xmlns:a16="http://schemas.microsoft.com/office/drawing/2014/main" id="{9CB897BD-9CE9-44D1-BC3C-DC18B64F794B}"/>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20" name="Picture 19">
              <a:extLst>
                <a:ext uri="{FF2B5EF4-FFF2-40B4-BE49-F238E27FC236}">
                  <a16:creationId xmlns:a16="http://schemas.microsoft.com/office/drawing/2014/main" id="{1C14EBC7-95D4-4B04-81A7-876220E95E9B}"/>
                </a:ext>
              </a:extLst>
            </p:cNvPr>
            <p:cNvPicPr>
              <a:picLocks noChangeAspect="1"/>
            </p:cNvPicPr>
            <p:nvPr/>
          </p:nvPicPr>
          <p:blipFill rotWithShape="1">
            <a:blip r:embed="rId2"/>
            <a:srcRect l="50000"/>
            <a:stretch/>
          </p:blipFill>
          <p:spPr>
            <a:xfrm flipH="1">
              <a:off x="0" y="0"/>
              <a:ext cx="6096000" cy="6858000"/>
            </a:xfrm>
            <a:prstGeom prst="rect">
              <a:avLst/>
            </a:prstGeom>
          </p:spPr>
        </p:pic>
      </p:grpSp>
      <p:grpSp>
        <p:nvGrpSpPr>
          <p:cNvPr id="5" name="Group 4">
            <a:extLst>
              <a:ext uri="{FF2B5EF4-FFF2-40B4-BE49-F238E27FC236}">
                <a16:creationId xmlns:a16="http://schemas.microsoft.com/office/drawing/2014/main" id="{E5C6E7B5-9FFA-4466-9398-C979ECAD20B3}"/>
              </a:ext>
            </a:extLst>
          </p:cNvPr>
          <p:cNvGrpSpPr/>
          <p:nvPr/>
        </p:nvGrpSpPr>
        <p:grpSpPr>
          <a:xfrm>
            <a:off x="-276924" y="2303163"/>
            <a:ext cx="4851407" cy="4653897"/>
            <a:chOff x="-117525" y="2278910"/>
            <a:chExt cx="4851407" cy="4653897"/>
          </a:xfrm>
        </p:grpSpPr>
        <p:grpSp>
          <p:nvGrpSpPr>
            <p:cNvPr id="6" name="Group 5">
              <a:extLst>
                <a:ext uri="{FF2B5EF4-FFF2-40B4-BE49-F238E27FC236}">
                  <a16:creationId xmlns:a16="http://schemas.microsoft.com/office/drawing/2014/main" id="{DBBBC810-A0C8-4818-966C-83BCFDD42A53}"/>
                </a:ext>
              </a:extLst>
            </p:cNvPr>
            <p:cNvGrpSpPr/>
            <p:nvPr/>
          </p:nvGrpSpPr>
          <p:grpSpPr>
            <a:xfrm>
              <a:off x="-117525" y="2278910"/>
              <a:ext cx="2899631" cy="4653897"/>
              <a:chOff x="3528816" y="1219200"/>
              <a:chExt cx="3240675" cy="5201266"/>
            </a:xfrm>
          </p:grpSpPr>
          <p:pic>
            <p:nvPicPr>
              <p:cNvPr id="8" name="Picture 2" descr="Cartoon students Royalty Free Vector Image - VectorStock">
                <a:extLst>
                  <a:ext uri="{FF2B5EF4-FFF2-40B4-BE49-F238E27FC236}">
                    <a16:creationId xmlns:a16="http://schemas.microsoft.com/office/drawing/2014/main" id="{14D2CABE-5159-4D22-BFA8-703C8714E3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iếu niên tiền phong quàng khăn đỏ minh họa">
                <a:extLst>
                  <a:ext uri="{FF2B5EF4-FFF2-40B4-BE49-F238E27FC236}">
                    <a16:creationId xmlns:a16="http://schemas.microsoft.com/office/drawing/2014/main" id="{DD647C25-5585-4CBF-821F-A073199CCD41}"/>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E9267E6E-4173-40BB-A610-625F63C4E050}"/>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134853" y="2733030"/>
              <a:ext cx="2599029" cy="2283897"/>
            </a:xfrm>
            <a:prstGeom prst="rect">
              <a:avLst/>
            </a:prstGeom>
          </p:spPr>
        </p:pic>
      </p:grpSp>
      <p:sp>
        <p:nvSpPr>
          <p:cNvPr id="10" name="Rectangle 9">
            <a:extLst>
              <a:ext uri="{FF2B5EF4-FFF2-40B4-BE49-F238E27FC236}">
                <a16:creationId xmlns:a16="http://schemas.microsoft.com/office/drawing/2014/main" id="{04AFAA8B-DB85-4FF0-AE07-4D85FC6F2356}"/>
              </a:ext>
            </a:extLst>
          </p:cNvPr>
          <p:cNvSpPr/>
          <p:nvPr/>
        </p:nvSpPr>
        <p:spPr>
          <a:xfrm>
            <a:off x="2633538" y="1054193"/>
            <a:ext cx="7217923" cy="1714307"/>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Chúc mừng các bạn </a:t>
            </a:r>
          </a:p>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đã trả lời chính xác !</a:t>
            </a:r>
          </a:p>
        </p:txBody>
      </p:sp>
      <p:grpSp>
        <p:nvGrpSpPr>
          <p:cNvPr id="11" name="Group 10">
            <a:extLst>
              <a:ext uri="{FF2B5EF4-FFF2-40B4-BE49-F238E27FC236}">
                <a16:creationId xmlns:a16="http://schemas.microsoft.com/office/drawing/2014/main" id="{566BCE4E-6B5C-47EB-91B2-EFB6C24F74E2}"/>
              </a:ext>
            </a:extLst>
          </p:cNvPr>
          <p:cNvGrpSpPr/>
          <p:nvPr/>
        </p:nvGrpSpPr>
        <p:grpSpPr>
          <a:xfrm>
            <a:off x="7573374" y="1953488"/>
            <a:ext cx="4749170" cy="5145812"/>
            <a:chOff x="7573374" y="1953488"/>
            <a:chExt cx="4749170" cy="5145812"/>
          </a:xfrm>
        </p:grpSpPr>
        <p:grpSp>
          <p:nvGrpSpPr>
            <p:cNvPr id="12" name="Group 11">
              <a:extLst>
                <a:ext uri="{FF2B5EF4-FFF2-40B4-BE49-F238E27FC236}">
                  <a16:creationId xmlns:a16="http://schemas.microsoft.com/office/drawing/2014/main" id="{432144D0-2DC9-4389-9610-4DFBE0D15B8F}"/>
                </a:ext>
              </a:extLst>
            </p:cNvPr>
            <p:cNvGrpSpPr/>
            <p:nvPr/>
          </p:nvGrpSpPr>
          <p:grpSpPr>
            <a:xfrm>
              <a:off x="9525145" y="1953488"/>
              <a:ext cx="2797399" cy="514581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id="{2694F5B4-41F2-4641-9C66-5DE5C3C5E0EB}"/>
                  </a:ext>
                </a:extLst>
              </p:cNvPr>
              <p:cNvPicPr>
                <a:picLocks noChangeAspect="1" noChangeArrowheads="1"/>
              </p:cNvPicPr>
              <p:nvPr/>
            </p:nvPicPr>
            <p:blipFill rotWithShape="1">
              <a:blip r:embed="rId9">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id="{EC88F817-D3AE-4B38-8427-DF18EFC97DE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id="{4DD35582-9E29-4143-A29E-986A688DB9D7}"/>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7778A746-F141-4C2F-8F31-FDFAD6CD0694}"/>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Tree>
    <p:extLst>
      <p:ext uri="{BB962C8B-B14F-4D97-AF65-F5344CB8AC3E}">
        <p14:creationId xmlns:p14="http://schemas.microsoft.com/office/powerpoint/2010/main" val="26584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CE4DAF2-D9A5-4D9C-BC5A-46FE9C324ACF}"/>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B92B50E2-9650-46AB-AEAE-4FADA303259F}"/>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id="{9BD01AB5-7F2E-4C08-9355-7762BC10B813}"/>
                </a:ext>
              </a:extLst>
            </p:cNvPr>
            <p:cNvPicPr>
              <a:picLocks noChangeAspect="1"/>
            </p:cNvPicPr>
            <p:nvPr/>
          </p:nvPicPr>
          <p:blipFill rotWithShape="1">
            <a:blip r:embed="rId2"/>
            <a:srcRect l="50000"/>
            <a:stretch/>
          </p:blipFill>
          <p:spPr>
            <a:xfrm flipH="1">
              <a:off x="0" y="0"/>
              <a:ext cx="6096000" cy="6858000"/>
            </a:xfrm>
            <a:prstGeom prst="rect">
              <a:avLst/>
            </a:prstGeom>
          </p:spPr>
        </p:pic>
      </p:grpSp>
      <p:pic>
        <p:nvPicPr>
          <p:cNvPr id="5" name="Picture 2" descr="Bác Hồ đọc Tuyên ngôn độc lập - Lịch sử 5 trang 21">
            <a:extLst>
              <a:ext uri="{FF2B5EF4-FFF2-40B4-BE49-F238E27FC236}">
                <a16:creationId xmlns:a16="http://schemas.microsoft.com/office/drawing/2014/main" id="{5DB346AE-301F-41C8-B2F0-21784D8CBA5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32000" y1="11172" x2="35000" y2="56676"/>
                        <a14:foregroundMark x1="39000" y1="25068" x2="34714" y2="51771"/>
                        <a14:foregroundMark x1="31714" y1="1635" x2="31714" y2="1635"/>
                        <a14:foregroundMark x1="11286" y1="75477" x2="48429" y2="97548"/>
                        <a14:foregroundMark x1="43286" y1="54768" x2="46286" y2="65395"/>
                        <a14:foregroundMark x1="52571" y1="56131" x2="51571" y2="62670"/>
                        <a14:foregroundMark x1="38143" y1="58038" x2="38714" y2="63760"/>
                        <a14:foregroundMark x1="39286" y1="44414" x2="39286" y2="47411"/>
                        <a14:foregroundMark x1="39286" y1="49046" x2="37571" y2="55858"/>
                        <a14:foregroundMark x1="33143" y1="1907" x2="34429" y2="2452"/>
                        <a14:backgroundMark x1="40143" y1="6540" x2="89571" y2="26703"/>
                        <a14:backgroundMark x1="43143" y1="43324" x2="46143" y2="52044"/>
                        <a14:backgroundMark x1="41000" y1="46322" x2="41000" y2="56131"/>
                        <a14:backgroundMark x1="50571" y1="52861" x2="50714" y2="58038"/>
                      </a14:backgroundRemoval>
                    </a14:imgEffect>
                  </a14:imgLayer>
                </a14:imgProps>
              </a:ext>
              <a:ext uri="{28A0092B-C50C-407E-A947-70E740481C1C}">
                <a14:useLocalDpi xmlns:a14="http://schemas.microsoft.com/office/drawing/2010/main" val="0"/>
              </a:ext>
            </a:extLst>
          </a:blip>
          <a:srcRect l="10352"/>
          <a:stretch/>
        </p:blipFill>
        <p:spPr bwMode="auto">
          <a:xfrm>
            <a:off x="0" y="2611120"/>
            <a:ext cx="6823655" cy="424688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A39EB5E-86DA-440D-B82C-9F5C6249D12E}"/>
              </a:ext>
            </a:extLst>
          </p:cNvPr>
          <p:cNvSpPr/>
          <p:nvPr/>
        </p:nvSpPr>
        <p:spPr>
          <a:xfrm>
            <a:off x="1887828" y="1101904"/>
            <a:ext cx="9144000" cy="3724096"/>
          </a:xfrm>
          <a:prstGeom prst="rect">
            <a:avLst/>
          </a:prstGeom>
        </p:spPr>
        <p:txBody>
          <a:bodyPr wrap="square">
            <a:spAutoFit/>
          </a:bodyPr>
          <a:lstStyle/>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Hôm</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nay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sáng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mồng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hai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tháng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chín</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Thủ</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đô</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hoa</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vàng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nắng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Ba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Đình</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Muôn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triệu</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tim</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chờ</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chim</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cũng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nín</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Bỗng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vang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lên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hát</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ân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tình</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Hồ</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Chí</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Minh,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Hồ</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Chí</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Minh!</a:t>
            </a: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Người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đứng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trên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đài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lặng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phút</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giây</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Trông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đàn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con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đó</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vẫy</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hai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tay</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Cao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cao</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vầng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trán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ngời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đôi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mắt</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Độc</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lập</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bây</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giờ</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mới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thấy</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đây</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a:t>
            </a:r>
          </a:p>
          <a:p>
            <a:pPr algn="ctr" defTabSz="685783">
              <a:buClrTx/>
            </a:pPr>
            <a:r>
              <a:rPr lang="en-US" b="1" dirty="0">
                <a:effectLst>
                  <a:outerShdw blurRad="38100" dist="38100" dir="2700000" algn="tl">
                    <a:srgbClr val="000000">
                      <a:alpha val="43137"/>
                    </a:srgbClr>
                  </a:outerShdw>
                </a:effectLst>
                <a:latin typeface="Times New Roman" pitchFamily="18" charset="0"/>
                <a:cs typeface="Times New Roman" pitchFamily="18" charset="0"/>
              </a:rPr>
              <a:t>(</a:t>
            </a:r>
            <a:r>
              <a:rPr lang="en-US" b="1" dirty="0" err="1">
                <a:effectLst>
                  <a:outerShdw blurRad="38100" dist="38100" dir="2700000" algn="tl">
                    <a:srgbClr val="000000">
                      <a:alpha val="43137"/>
                    </a:srgbClr>
                  </a:outerShdw>
                </a:effectLst>
                <a:latin typeface="Times New Roman" pitchFamily="18" charset="0"/>
                <a:cs typeface="Times New Roman" pitchFamily="18" charset="0"/>
              </a:rPr>
              <a:t>Sáng</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mồng</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hai</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tháng</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chín</a:t>
            </a:r>
            <a:r>
              <a:rPr lang="en-US" b="1" dirty="0">
                <a:effectLst>
                  <a:outerShdw blurRad="38100" dist="38100" dir="2700000" algn="tl">
                    <a:srgbClr val="000000">
                      <a:alpha val="43137"/>
                    </a:srgbClr>
                  </a:outerShdw>
                </a:effectLst>
                <a:latin typeface="Times New Roman" pitchFamily="18" charset="0"/>
                <a:cs typeface="Times New Roman" pitchFamily="18" charset="0"/>
              </a:rPr>
              <a:t> –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Tố</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Hữu</a:t>
            </a:r>
            <a:r>
              <a:rPr lang="en-US" b="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297551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9F890D-7E12-4B86-916B-D7EC031E987A}"/>
              </a:ext>
            </a:extLst>
          </p:cNvPr>
          <p:cNvGrpSpPr/>
          <p:nvPr/>
        </p:nvGrpSpPr>
        <p:grpSpPr>
          <a:xfrm>
            <a:off x="0" y="0"/>
            <a:ext cx="12192000" cy="6858000"/>
            <a:chOff x="0" y="0"/>
            <a:chExt cx="12192000" cy="6858000"/>
          </a:xfrm>
        </p:grpSpPr>
        <p:pic>
          <p:nvPicPr>
            <p:cNvPr id="7" name="Picture 6">
              <a:extLst>
                <a:ext uri="{FF2B5EF4-FFF2-40B4-BE49-F238E27FC236}">
                  <a16:creationId xmlns:a16="http://schemas.microsoft.com/office/drawing/2014/main" id="{B4EC570D-7876-442B-A3D0-A43C8D7B597E}"/>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8" name="Picture 7">
              <a:extLst>
                <a:ext uri="{FF2B5EF4-FFF2-40B4-BE49-F238E27FC236}">
                  <a16:creationId xmlns:a16="http://schemas.microsoft.com/office/drawing/2014/main" id="{9E234A17-02D2-4BD9-9B05-2007152C541E}"/>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9" name="Rectangle 8">
            <a:extLst>
              <a:ext uri="{FF2B5EF4-FFF2-40B4-BE49-F238E27FC236}">
                <a16:creationId xmlns:a16="http://schemas.microsoft.com/office/drawing/2014/main" id="{558DB2F6-428B-4632-94EE-4718D7E22980}"/>
              </a:ext>
            </a:extLst>
          </p:cNvPr>
          <p:cNvSpPr/>
          <p:nvPr/>
        </p:nvSpPr>
        <p:spPr>
          <a:xfrm>
            <a:off x="3505200" y="2648285"/>
            <a:ext cx="7325360" cy="2653346"/>
          </a:xfrm>
          <a:prstGeom prst="rect">
            <a:avLst/>
          </a:prstGeom>
          <a:noFill/>
        </p:spPr>
        <p:txBody>
          <a:bodyPr wrap="none" lIns="91440" tIns="45720" rIns="91440" bIns="45720">
            <a:prstTxWarp prst="textPlain">
              <a:avLst/>
            </a:prstTxWarp>
            <a:spAutoFit/>
          </a:bodyPr>
          <a:lstStyle/>
          <a:p>
            <a:pPr algn="ctr"/>
            <a:r>
              <a:rPr lang="vi-VN" sz="60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BÁC HỒ ĐỌC</a:t>
            </a:r>
          </a:p>
          <a:p>
            <a:pPr algn="ctr"/>
            <a:r>
              <a:rPr lang="vi-VN" sz="60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TUYÊN NGÔN ĐỘC LẬP</a:t>
            </a:r>
            <a:endParaRPr lang="en-US"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12" name="Group 11">
            <a:extLst>
              <a:ext uri="{FF2B5EF4-FFF2-40B4-BE49-F238E27FC236}">
                <a16:creationId xmlns:a16="http://schemas.microsoft.com/office/drawing/2014/main" id="{66AC244D-8F0F-4F65-B370-2334E92C710F}"/>
              </a:ext>
            </a:extLst>
          </p:cNvPr>
          <p:cNvGrpSpPr/>
          <p:nvPr/>
        </p:nvGrpSpPr>
        <p:grpSpPr>
          <a:xfrm>
            <a:off x="5503602" y="1464626"/>
            <a:ext cx="2959678" cy="879179"/>
            <a:chOff x="5398078" y="1330960"/>
            <a:chExt cx="4480560" cy="1330960"/>
          </a:xfrm>
        </p:grpSpPr>
        <p:sp>
          <p:nvSpPr>
            <p:cNvPr id="11" name="Rectangle: Rounded Corners 10">
              <a:extLst>
                <a:ext uri="{FF2B5EF4-FFF2-40B4-BE49-F238E27FC236}">
                  <a16:creationId xmlns:a16="http://schemas.microsoft.com/office/drawing/2014/main" id="{A0516BFA-B261-4816-9837-028E9084C7A9}"/>
                </a:ext>
              </a:extLst>
            </p:cNvPr>
            <p:cNvSpPr/>
            <p:nvPr/>
          </p:nvSpPr>
          <p:spPr>
            <a:xfrm>
              <a:off x="5398078" y="1330960"/>
              <a:ext cx="4480560" cy="1330960"/>
            </a:xfrm>
            <a:prstGeom prst="roundRect">
              <a:avLst>
                <a:gd name="adj" fmla="val 50000"/>
              </a:avLst>
            </a:prstGeom>
            <a:solidFill>
              <a:srgbClr val="A395E5"/>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6745E7-1DED-4232-A1FB-64E85FACE45B}"/>
                </a:ext>
              </a:extLst>
            </p:cNvPr>
            <p:cNvSpPr/>
            <p:nvPr/>
          </p:nvSpPr>
          <p:spPr>
            <a:xfrm>
              <a:off x="6019799" y="1454466"/>
              <a:ext cx="3237117" cy="1113783"/>
            </a:xfrm>
            <a:prstGeom prst="rect">
              <a:avLst/>
            </a:prstGeom>
            <a:noFill/>
          </p:spPr>
          <p:txBody>
            <a:bodyPr wrap="none" lIns="91440" tIns="45720" rIns="91440" bIns="45720">
              <a:prstTxWarp prst="textPlain">
                <a:avLst/>
              </a:prstTxWarp>
              <a:spAutoFit/>
            </a:bodyPr>
            <a:lstStyle/>
            <a:p>
              <a:pPr algn="ctr"/>
              <a:r>
                <a:rPr lang="vi-VN" sz="6000" b="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TM Cookies" panose="02040603050506020204" pitchFamily="18" charset="0"/>
                </a:rPr>
                <a:t>LỊCH SỬ</a:t>
              </a:r>
              <a:endParaRPr lang="en-US" sz="6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pic>
        <p:nvPicPr>
          <p:cNvPr id="15" name="Picture 14">
            <a:extLst>
              <a:ext uri="{FF2B5EF4-FFF2-40B4-BE49-F238E27FC236}">
                <a16:creationId xmlns:a16="http://schemas.microsoft.com/office/drawing/2014/main" id="{3FF1667B-5949-490F-AA28-B2274FA0D0BE}"/>
              </a:ext>
            </a:extLst>
          </p:cNvPr>
          <p:cNvPicPr>
            <a:picLocks noChangeAspect="1"/>
          </p:cNvPicPr>
          <p:nvPr/>
        </p:nvPicPr>
        <p:blipFill rotWithShape="1">
          <a:blip r:embed="rId3">
            <a:extLst>
              <a:ext uri="{28A0092B-C50C-407E-A947-70E740481C1C}">
                <a14:useLocalDpi xmlns:a14="http://schemas.microsoft.com/office/drawing/2010/main" val="0"/>
              </a:ext>
            </a:extLst>
          </a:blip>
          <a:srcRect t="7407" r="47750"/>
          <a:stretch/>
        </p:blipFill>
        <p:spPr>
          <a:xfrm>
            <a:off x="0" y="1666240"/>
            <a:ext cx="5208374" cy="5191760"/>
          </a:xfrm>
          <a:prstGeom prst="rect">
            <a:avLst/>
          </a:prstGeom>
        </p:spPr>
      </p:pic>
    </p:spTree>
    <p:extLst>
      <p:ext uri="{BB962C8B-B14F-4D97-AF65-F5344CB8AC3E}">
        <p14:creationId xmlns:p14="http://schemas.microsoft.com/office/powerpoint/2010/main" val="272691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8BC689A-E2F4-45CD-80BA-4DA78A18EB0A}"/>
              </a:ext>
            </a:extLst>
          </p:cNvPr>
          <p:cNvGrpSpPr/>
          <p:nvPr/>
        </p:nvGrpSpPr>
        <p:grpSpPr>
          <a:xfrm>
            <a:off x="-48897" y="0"/>
            <a:ext cx="12240897" cy="6858000"/>
            <a:chOff x="-48897" y="0"/>
            <a:chExt cx="12240897" cy="6858000"/>
          </a:xfrm>
        </p:grpSpPr>
        <p:pic>
          <p:nvPicPr>
            <p:cNvPr id="14" name="Picture 13">
              <a:extLst>
                <a:ext uri="{FF2B5EF4-FFF2-40B4-BE49-F238E27FC236}">
                  <a16:creationId xmlns:a16="http://schemas.microsoft.com/office/drawing/2014/main" id="{15398BF6-D606-4554-9559-832B0E6D3D65}"/>
                </a:ext>
              </a:extLst>
            </p:cNvPr>
            <p:cNvPicPr>
              <a:picLocks noChangeAspect="1"/>
            </p:cNvPicPr>
            <p:nvPr/>
          </p:nvPicPr>
          <p:blipFill rotWithShape="1">
            <a:blip r:embed="rId2"/>
            <a:srcRect l="49250"/>
            <a:stretch/>
          </p:blipFill>
          <p:spPr>
            <a:xfrm>
              <a:off x="6004560" y="0"/>
              <a:ext cx="6187440" cy="6858000"/>
            </a:xfrm>
            <a:prstGeom prst="rect">
              <a:avLst/>
            </a:prstGeom>
          </p:spPr>
        </p:pic>
        <p:pic>
          <p:nvPicPr>
            <p:cNvPr id="15" name="Picture 14">
              <a:extLst>
                <a:ext uri="{FF2B5EF4-FFF2-40B4-BE49-F238E27FC236}">
                  <a16:creationId xmlns:a16="http://schemas.microsoft.com/office/drawing/2014/main" id="{D53DC333-C253-4D4B-A049-37114425954E}"/>
                </a:ext>
              </a:extLst>
            </p:cNvPr>
            <p:cNvPicPr>
              <a:picLocks noChangeAspect="1"/>
            </p:cNvPicPr>
            <p:nvPr/>
          </p:nvPicPr>
          <p:blipFill rotWithShape="1">
            <a:blip r:embed="rId2"/>
            <a:srcRect l="49250"/>
            <a:stretch/>
          </p:blipFill>
          <p:spPr>
            <a:xfrm flipH="1">
              <a:off x="-48897" y="0"/>
              <a:ext cx="6187440" cy="6858000"/>
            </a:xfrm>
            <a:prstGeom prst="rect">
              <a:avLst/>
            </a:prstGeom>
          </p:spPr>
        </p:pic>
      </p:grpSp>
      <p:sp>
        <p:nvSpPr>
          <p:cNvPr id="3" name="Rectangle 2">
            <a:extLst>
              <a:ext uri="{FF2B5EF4-FFF2-40B4-BE49-F238E27FC236}">
                <a16:creationId xmlns:a16="http://schemas.microsoft.com/office/drawing/2014/main" id="{EB58EB19-B97F-4C7A-827A-D567561CECD4}"/>
              </a:ext>
            </a:extLst>
          </p:cNvPr>
          <p:cNvSpPr/>
          <p:nvPr/>
        </p:nvSpPr>
        <p:spPr>
          <a:xfrm>
            <a:off x="2745610" y="2281980"/>
            <a:ext cx="6700780" cy="1852664"/>
          </a:xfrm>
          <a:prstGeom prst="rect">
            <a:avLst/>
          </a:prstGeom>
          <a:noFill/>
        </p:spPr>
        <p:txBody>
          <a:bodyPr wrap="none" lIns="91440" tIns="45720" rIns="91440" bIns="45720">
            <a:prstTxWarp prst="textPlain">
              <a:avLst/>
            </a:prstTxWarp>
            <a:spAutoFit/>
          </a:bodyPr>
          <a:lstStyle/>
          <a:p>
            <a:pPr algn="ctr"/>
            <a:r>
              <a:rPr lang="vi-VN" sz="96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KHÁM PHÁ</a:t>
            </a:r>
            <a:endParaRPr lang="en-US" sz="96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4" name="Group 3">
            <a:extLst>
              <a:ext uri="{FF2B5EF4-FFF2-40B4-BE49-F238E27FC236}">
                <a16:creationId xmlns:a16="http://schemas.microsoft.com/office/drawing/2014/main" id="{61EF497A-EEF6-4D99-8D93-D586EC991B40}"/>
              </a:ext>
            </a:extLst>
          </p:cNvPr>
          <p:cNvGrpSpPr/>
          <p:nvPr/>
        </p:nvGrpSpPr>
        <p:grpSpPr>
          <a:xfrm>
            <a:off x="-117522" y="2278910"/>
            <a:ext cx="2899633" cy="4653895"/>
            <a:chOff x="3528816" y="1219200"/>
            <a:chExt cx="3240675" cy="5201266"/>
          </a:xfrm>
        </p:grpSpPr>
        <p:pic>
          <p:nvPicPr>
            <p:cNvPr id="5" name="Picture 2" descr="Cartoon students Royalty Free Vector Image - VectorStock">
              <a:extLst>
                <a:ext uri="{FF2B5EF4-FFF2-40B4-BE49-F238E27FC236}">
                  <a16:creationId xmlns:a16="http://schemas.microsoft.com/office/drawing/2014/main" id="{47D3F727-A249-4879-AAF0-49A5DE9CB5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iếu niên tiền phong quàng khăn đỏ minh họa">
              <a:extLst>
                <a:ext uri="{FF2B5EF4-FFF2-40B4-BE49-F238E27FC236}">
                  <a16:creationId xmlns:a16="http://schemas.microsoft.com/office/drawing/2014/main" id="{C74F08F9-83A4-4ABE-A43D-34078FA52713}"/>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2D76031E-0DEF-4C1B-9AAD-4FAEA5D6EE4A}"/>
              </a:ext>
            </a:extLst>
          </p:cNvPr>
          <p:cNvGrpSpPr/>
          <p:nvPr/>
        </p:nvGrpSpPr>
        <p:grpSpPr>
          <a:xfrm>
            <a:off x="9466233" y="1786993"/>
            <a:ext cx="2797399" cy="5145812"/>
            <a:chOff x="12843095" y="658761"/>
            <a:chExt cx="3036002" cy="5584723"/>
          </a:xfrm>
        </p:grpSpPr>
        <p:pic>
          <p:nvPicPr>
            <p:cNvPr id="8" name="Picture 2" descr="Cartoon students Royalty Free Vector Image - VectorStock">
              <a:extLst>
                <a:ext uri="{FF2B5EF4-FFF2-40B4-BE49-F238E27FC236}">
                  <a16:creationId xmlns:a16="http://schemas.microsoft.com/office/drawing/2014/main" id="{79409004-3C7F-4BF4-8CEF-8F567944B8E0}"/>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D342ADB1-7D5E-4908-8108-42078FF0F7D7}"/>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DA5CEBC0-BE84-410E-B00E-9EBAE2B9D4EB}"/>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452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B06A0CF-4AFA-4C62-8CF1-134517128F4F}"/>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2C005691-3FE5-4D3F-9D3A-685402EF9483}"/>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5" name="Picture 14">
              <a:extLst>
                <a:ext uri="{FF2B5EF4-FFF2-40B4-BE49-F238E27FC236}">
                  <a16:creationId xmlns:a16="http://schemas.microsoft.com/office/drawing/2014/main" id="{36DDDECE-2434-474B-A994-98C10E627D11}"/>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5" name="Rectangle: Rounded Corners 4">
            <a:extLst>
              <a:ext uri="{FF2B5EF4-FFF2-40B4-BE49-F238E27FC236}">
                <a16:creationId xmlns:a16="http://schemas.microsoft.com/office/drawing/2014/main" id="{4588C1DB-7341-40D0-87CA-F6FE6C35D200}"/>
              </a:ext>
            </a:extLst>
          </p:cNvPr>
          <p:cNvSpPr/>
          <p:nvPr/>
        </p:nvSpPr>
        <p:spPr>
          <a:xfrm>
            <a:off x="1747519" y="1684878"/>
            <a:ext cx="8859520" cy="883918"/>
          </a:xfrm>
          <a:prstGeom prst="roundRect">
            <a:avLst>
              <a:gd name="adj" fmla="val 22608"/>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A76D8"/>
                </a:solidFill>
                <a:latin typeface="+mj-lt"/>
              </a:rPr>
              <a:t>Ngày 2/9/1945, Chủ tịch Hồ Chí Minh đọc Tuyên ngôn Độc lập</a:t>
            </a:r>
          </a:p>
          <a:p>
            <a:pPr algn="ctr"/>
            <a:r>
              <a:rPr lang="vi-VN" sz="2000" b="1">
                <a:solidFill>
                  <a:srgbClr val="0A76D8"/>
                </a:solidFill>
                <a:latin typeface="+mj-lt"/>
              </a:rPr>
              <a:t>khai sinh ra nước Việt Nam Dân chủ Cộng hòa</a:t>
            </a:r>
            <a:endParaRPr lang="en-US" sz="2000" b="1">
              <a:solidFill>
                <a:srgbClr val="0A76D8"/>
              </a:solidFill>
              <a:latin typeface="+mj-lt"/>
            </a:endParaRPr>
          </a:p>
        </p:txBody>
      </p:sp>
      <p:sp>
        <p:nvSpPr>
          <p:cNvPr id="6" name="Oval 5">
            <a:extLst>
              <a:ext uri="{FF2B5EF4-FFF2-40B4-BE49-F238E27FC236}">
                <a16:creationId xmlns:a16="http://schemas.microsoft.com/office/drawing/2014/main" id="{A909CE3D-EAE1-4E83-BF47-7D0F0884C62C}"/>
              </a:ext>
            </a:extLst>
          </p:cNvPr>
          <p:cNvSpPr/>
          <p:nvPr/>
        </p:nvSpPr>
        <p:spPr>
          <a:xfrm>
            <a:off x="1463040" y="1654397"/>
            <a:ext cx="934719" cy="934719"/>
          </a:xfrm>
          <a:prstGeom prst="ellipse">
            <a:avLst/>
          </a:prstGeom>
          <a:solidFill>
            <a:srgbClr val="604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1</a:t>
            </a:r>
            <a:endParaRPr lang="en-US" sz="4800" b="1"/>
          </a:p>
        </p:txBody>
      </p:sp>
      <p:sp>
        <p:nvSpPr>
          <p:cNvPr id="7" name="Rectangle: Rounded Corners 6">
            <a:extLst>
              <a:ext uri="{FF2B5EF4-FFF2-40B4-BE49-F238E27FC236}">
                <a16:creationId xmlns:a16="http://schemas.microsoft.com/office/drawing/2014/main" id="{C2161D4E-546A-4B0B-8D6C-3D6B7868DAA0}"/>
              </a:ext>
            </a:extLst>
          </p:cNvPr>
          <p:cNvSpPr/>
          <p:nvPr/>
        </p:nvSpPr>
        <p:spPr>
          <a:xfrm>
            <a:off x="1747519" y="2919318"/>
            <a:ext cx="8859520" cy="883918"/>
          </a:xfrm>
          <a:prstGeom prst="roundRect">
            <a:avLst>
              <a:gd name="adj" fmla="val 22608"/>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A76D8"/>
                </a:solidFill>
                <a:latin typeface="+mj-lt"/>
              </a:rPr>
              <a:t>Đây là sự kiện lịch sử trọng đại, đánh dấu sự ra đời</a:t>
            </a:r>
          </a:p>
          <a:p>
            <a:pPr algn="ctr"/>
            <a:r>
              <a:rPr lang="vi-VN" sz="2000" b="1">
                <a:solidFill>
                  <a:srgbClr val="0A76D8"/>
                </a:solidFill>
                <a:latin typeface="+mj-lt"/>
              </a:rPr>
              <a:t>của  nước Việt Nam Dân chủ Cộng hòa.</a:t>
            </a:r>
            <a:endParaRPr lang="en-US" sz="2000" b="1">
              <a:solidFill>
                <a:srgbClr val="0A76D8"/>
              </a:solidFill>
              <a:latin typeface="+mj-lt"/>
            </a:endParaRPr>
          </a:p>
        </p:txBody>
      </p:sp>
      <p:sp>
        <p:nvSpPr>
          <p:cNvPr id="8" name="Oval 7">
            <a:extLst>
              <a:ext uri="{FF2B5EF4-FFF2-40B4-BE49-F238E27FC236}">
                <a16:creationId xmlns:a16="http://schemas.microsoft.com/office/drawing/2014/main" id="{F8423D66-85CE-4456-8520-326803387DF7}"/>
              </a:ext>
            </a:extLst>
          </p:cNvPr>
          <p:cNvSpPr/>
          <p:nvPr/>
        </p:nvSpPr>
        <p:spPr>
          <a:xfrm>
            <a:off x="1463040" y="2888837"/>
            <a:ext cx="934719" cy="934719"/>
          </a:xfrm>
          <a:prstGeom prst="ellipse">
            <a:avLst/>
          </a:prstGeom>
          <a:solidFill>
            <a:srgbClr val="604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2</a:t>
            </a:r>
            <a:endParaRPr lang="en-US" sz="4800" b="1"/>
          </a:p>
        </p:txBody>
      </p:sp>
      <p:sp>
        <p:nvSpPr>
          <p:cNvPr id="9" name="Rectangle: Rounded Corners 8">
            <a:extLst>
              <a:ext uri="{FF2B5EF4-FFF2-40B4-BE49-F238E27FC236}">
                <a16:creationId xmlns:a16="http://schemas.microsoft.com/office/drawing/2014/main" id="{AA9F3B7B-8BBF-44D4-B42B-CCCC3C31B39A}"/>
              </a:ext>
            </a:extLst>
          </p:cNvPr>
          <p:cNvSpPr/>
          <p:nvPr/>
        </p:nvSpPr>
        <p:spPr>
          <a:xfrm>
            <a:off x="1747519" y="4133438"/>
            <a:ext cx="8859520" cy="883918"/>
          </a:xfrm>
          <a:prstGeom prst="roundRect">
            <a:avLst>
              <a:gd name="adj" fmla="val 22608"/>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A76D8"/>
                </a:solidFill>
                <a:latin typeface="+mj-lt"/>
              </a:rPr>
              <a:t>Ngày 2/9 trở thành ngày Quốc khánh của nước ta</a:t>
            </a:r>
            <a:endParaRPr lang="en-US" sz="2000" b="1">
              <a:solidFill>
                <a:srgbClr val="0A76D8"/>
              </a:solidFill>
              <a:latin typeface="+mj-lt"/>
            </a:endParaRPr>
          </a:p>
        </p:txBody>
      </p:sp>
      <p:sp>
        <p:nvSpPr>
          <p:cNvPr id="10" name="Oval 9">
            <a:extLst>
              <a:ext uri="{FF2B5EF4-FFF2-40B4-BE49-F238E27FC236}">
                <a16:creationId xmlns:a16="http://schemas.microsoft.com/office/drawing/2014/main" id="{1CAAF1C7-3C2D-4624-98EB-E06CB172F3E0}"/>
              </a:ext>
            </a:extLst>
          </p:cNvPr>
          <p:cNvSpPr/>
          <p:nvPr/>
        </p:nvSpPr>
        <p:spPr>
          <a:xfrm>
            <a:off x="1463040" y="4102957"/>
            <a:ext cx="934719" cy="934719"/>
          </a:xfrm>
          <a:prstGeom prst="ellipse">
            <a:avLst/>
          </a:prstGeom>
          <a:solidFill>
            <a:srgbClr val="604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3</a:t>
            </a:r>
            <a:endParaRPr lang="en-US" sz="4800" b="1"/>
          </a:p>
        </p:txBody>
      </p:sp>
      <p:sp>
        <p:nvSpPr>
          <p:cNvPr id="11" name="Rectangle: Rounded Corners 10">
            <a:extLst>
              <a:ext uri="{FF2B5EF4-FFF2-40B4-BE49-F238E27FC236}">
                <a16:creationId xmlns:a16="http://schemas.microsoft.com/office/drawing/2014/main" id="{3BEF9EBF-B246-4AD9-883E-51489C268BE2}"/>
              </a:ext>
            </a:extLst>
          </p:cNvPr>
          <p:cNvSpPr/>
          <p:nvPr/>
        </p:nvSpPr>
        <p:spPr>
          <a:xfrm>
            <a:off x="1747519" y="5385230"/>
            <a:ext cx="8859520" cy="883918"/>
          </a:xfrm>
          <a:prstGeom prst="roundRect">
            <a:avLst>
              <a:gd name="adj" fmla="val 22608"/>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A76D8"/>
                </a:solidFill>
                <a:latin typeface="+mj-lt"/>
              </a:rPr>
              <a:t>Yêu thích lịch sử nước nhà</a:t>
            </a:r>
            <a:endParaRPr lang="en-US" sz="2000" b="1">
              <a:solidFill>
                <a:srgbClr val="0A76D8"/>
              </a:solidFill>
              <a:latin typeface="+mj-lt"/>
            </a:endParaRPr>
          </a:p>
        </p:txBody>
      </p:sp>
      <p:sp>
        <p:nvSpPr>
          <p:cNvPr id="12" name="Oval 11">
            <a:extLst>
              <a:ext uri="{FF2B5EF4-FFF2-40B4-BE49-F238E27FC236}">
                <a16:creationId xmlns:a16="http://schemas.microsoft.com/office/drawing/2014/main" id="{35FBEEBE-3011-4045-8312-53DEFA37F763}"/>
              </a:ext>
            </a:extLst>
          </p:cNvPr>
          <p:cNvSpPr/>
          <p:nvPr/>
        </p:nvSpPr>
        <p:spPr>
          <a:xfrm>
            <a:off x="1463040" y="5354749"/>
            <a:ext cx="934719" cy="934719"/>
          </a:xfrm>
          <a:prstGeom prst="ellipse">
            <a:avLst/>
          </a:prstGeom>
          <a:solidFill>
            <a:srgbClr val="604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4</a:t>
            </a:r>
            <a:endParaRPr lang="en-US" sz="4800" b="1"/>
          </a:p>
        </p:txBody>
      </p:sp>
    </p:spTree>
    <p:extLst>
      <p:ext uri="{BB962C8B-B14F-4D97-AF65-F5344CB8AC3E}">
        <p14:creationId xmlns:p14="http://schemas.microsoft.com/office/powerpoint/2010/main" val="58112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1002</Words>
  <Application>Microsoft Office PowerPoint</Application>
  <PresentationFormat>Widescreen</PresentationFormat>
  <Paragraphs>130</Paragraphs>
  <Slides>40</Slides>
  <Notes>0</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Calibri Light</vt:lpstr>
      <vt:lpstr>iCiel Cadena</vt:lpstr>
      <vt:lpstr>Times New Roman</vt:lpstr>
      <vt:lpstr>UTM Cookies</vt:lpstr>
      <vt:lpstr>UVN Bach Tuyet Nang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8</cp:revision>
  <dcterms:created xsi:type="dcterms:W3CDTF">2021-11-07T08:47:53Z</dcterms:created>
  <dcterms:modified xsi:type="dcterms:W3CDTF">2023-11-29T03:50:00Z</dcterms:modified>
</cp:coreProperties>
</file>