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77" r:id="rId3"/>
  </p:sldMasterIdLst>
  <p:notesMasterIdLst>
    <p:notesMasterId r:id="rId12"/>
  </p:notesMasterIdLst>
  <p:sldIdLst>
    <p:sldId id="257" r:id="rId4"/>
    <p:sldId id="258" r:id="rId5"/>
    <p:sldId id="267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2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562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862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168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27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3045" y="382905"/>
            <a:ext cx="93884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Chào mừng thầy cô và các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397885" y="257810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 nhiên xã hội lớp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10: Cùng khám phá quang cảnh xung quanh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6155" y="274955"/>
            <a:ext cx="10003155" cy="4399915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355215" y="5128260"/>
            <a:ext cx="6617970" cy="1409065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Cảnh thành phố rất đông đúc, xe cộ đi lại tấp nập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0515" y="715645"/>
            <a:ext cx="9116060" cy="4946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2660" y="159385"/>
            <a:ext cx="9164955" cy="1257935"/>
          </a:xfrm>
          <a:prstGeom prst="rect">
            <a:avLst/>
          </a:prstGeom>
        </p:spPr>
      </p:pic>
      <p:pic>
        <p:nvPicPr>
          <p:cNvPr id="8" name="Content Placeholder 7" descr="tranh-phong-canh-mau-he-dep-va-don-gian-37132e4b7ca7b2229b6959c08cb9cc2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18920" y="1622425"/>
            <a:ext cx="8608060" cy="477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2025" y="1417955"/>
            <a:ext cx="9845040" cy="470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Flowchart: Alternate Process 6"/>
          <p:cNvSpPr/>
          <p:nvPr/>
        </p:nvSpPr>
        <p:spPr>
          <a:xfrm>
            <a:off x="352425" y="306070"/>
            <a:ext cx="2428875" cy="108077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497493" y="1704404"/>
            <a:ext cx="2933457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73400" y="3094355"/>
            <a:ext cx="5185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</a:p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14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Microsoft YaHei</vt:lpstr>
      <vt:lpstr>Microsoft YaHei</vt:lpstr>
      <vt:lpstr>宋体</vt:lpstr>
      <vt:lpstr>Arial</vt:lpstr>
      <vt:lpstr>Calibri</vt:lpstr>
      <vt:lpstr>Times New Roman</vt:lpstr>
      <vt:lpstr>等线</vt:lpstr>
      <vt:lpstr>等线 Light</vt:lpstr>
      <vt:lpstr>Default Design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CPN</cp:lastModifiedBy>
  <cp:revision>3</cp:revision>
  <dcterms:created xsi:type="dcterms:W3CDTF">2020-09-03T13:52:00Z</dcterms:created>
  <dcterms:modified xsi:type="dcterms:W3CDTF">2023-11-29T07:51:26Z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