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668" r:id="rId3"/>
    <p:sldId id="604" r:id="rId4"/>
    <p:sldId id="607" r:id="rId5"/>
    <p:sldId id="610" r:id="rId6"/>
    <p:sldId id="663" r:id="rId7"/>
    <p:sldId id="612" r:id="rId8"/>
    <p:sldId id="634" r:id="rId9"/>
    <p:sldId id="638" r:id="rId10"/>
    <p:sldId id="639" r:id="rId11"/>
    <p:sldId id="643" r:id="rId12"/>
    <p:sldId id="652" r:id="rId13"/>
    <p:sldId id="653" r:id="rId14"/>
    <p:sldId id="666" r:id="rId15"/>
    <p:sldId id="665" r:id="rId16"/>
    <p:sldId id="641" r:id="rId17"/>
    <p:sldId id="667" r:id="rId18"/>
    <p:sldId id="646" r:id="rId19"/>
    <p:sldId id="647" r:id="rId20"/>
    <p:sldId id="672" r:id="rId21"/>
    <p:sldId id="624" r:id="rId22"/>
    <p:sldId id="625" r:id="rId23"/>
    <p:sldId id="649" r:id="rId24"/>
  </p:sldIdLst>
  <p:sldSz cx="12161838"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CC0099"/>
    <a:srgbClr val="FF0000"/>
    <a:srgbClr val="FE4A02"/>
    <a:srgbClr val="000000"/>
    <a:srgbClr val="FF0066"/>
    <a:srgbClr val="99FF33"/>
    <a:srgbClr val="FFCC00"/>
    <a:srgbClr val="C14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94652" autoAdjust="0"/>
  </p:normalViewPr>
  <p:slideViewPr>
    <p:cSldViewPr snapToGrid="0">
      <p:cViewPr varScale="1">
        <p:scale>
          <a:sx n="79" d="100"/>
          <a:sy n="79" d="100"/>
        </p:scale>
        <p:origin x="414" y="84"/>
      </p:cViewPr>
      <p:guideLst>
        <p:guide orient="horz" pos="216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A8F50-856C-4ED2-AD9B-F58EAD5FEA66}" type="datetimeFigureOut">
              <a:rPr lang="vi-VN" smtClean="0"/>
              <a:pPr/>
              <a:t>29/11/2023</a:t>
            </a:fld>
            <a:endParaRPr lang="vi-VN"/>
          </a:p>
        </p:txBody>
      </p:sp>
      <p:sp>
        <p:nvSpPr>
          <p:cNvPr id="4" name="Slide Image Placeholder 3"/>
          <p:cNvSpPr>
            <a:spLocks noGrp="1" noRot="1" noChangeAspect="1"/>
          </p:cNvSpPr>
          <p:nvPr>
            <p:ph type="sldImg" idx="2"/>
          </p:nvPr>
        </p:nvSpPr>
        <p:spPr>
          <a:xfrm>
            <a:off x="693738" y="1143000"/>
            <a:ext cx="5470525"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8004C-144B-47F8-A4B9-0F9D7C805A5D}" type="slidenum">
              <a:rPr lang="vi-VN" smtClean="0"/>
              <a:pPr/>
              <a:t>‹#›</a:t>
            </a:fld>
            <a:endParaRPr lang="vi-VN"/>
          </a:p>
        </p:txBody>
      </p:sp>
    </p:spTree>
    <p:extLst>
      <p:ext uri="{BB962C8B-B14F-4D97-AF65-F5344CB8AC3E}">
        <p14:creationId xmlns:p14="http://schemas.microsoft.com/office/powerpoint/2010/main" val="130411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4CEA330-961A-4852-B4A7-F9D5FBBE024B}" type="slidenum">
              <a:rPr lang="en-US" altLang="vi-VN" sz="1200">
                <a:latin typeface="Arial" charset="0"/>
              </a:rPr>
              <a:pPr algn="r"/>
              <a:t>3</a:t>
            </a:fld>
            <a:endParaRPr lang="en-US" altLang="vi-VN" sz="1200">
              <a:latin typeface="Arial" charset="0"/>
            </a:endParaRPr>
          </a:p>
        </p:txBody>
      </p:sp>
      <p:sp>
        <p:nvSpPr>
          <p:cNvPr id="49155" name="Rectangle 2"/>
          <p:cNvSpPr>
            <a:spLocks noGrp="1" noRot="1" noChangeAspect="1" noChangeArrowheads="1" noTextEdit="1"/>
          </p:cNvSpPr>
          <p:nvPr>
            <p:ph type="sldImg"/>
          </p:nvPr>
        </p:nvSpPr>
        <p:spPr>
          <a:xfrm>
            <a:off x="693738" y="1143000"/>
            <a:ext cx="5470525" cy="3086100"/>
          </a:xfrm>
          <a:ln/>
        </p:spPr>
      </p:sp>
      <p:sp>
        <p:nvSpPr>
          <p:cNvPr id="49156"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203317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5F4B13DE-BF4E-4E2C-8308-17219BD834A7}" type="slidenum">
              <a:rPr lang="en-US" altLang="vi-VN" smtClean="0">
                <a:latin typeface="Arial" charset="0"/>
              </a:rPr>
              <a:pPr/>
              <a:t>4</a:t>
            </a:fld>
            <a:endParaRPr lang="en-US" altLang="vi-VN">
              <a:latin typeface="Arial" charset="0"/>
            </a:endParaRPr>
          </a:p>
        </p:txBody>
      </p:sp>
      <p:sp>
        <p:nvSpPr>
          <p:cNvPr id="51203" name="Rectangle 2"/>
          <p:cNvSpPr>
            <a:spLocks noGrp="1" noRot="1" noChangeAspect="1" noChangeArrowheads="1" noTextEdit="1"/>
          </p:cNvSpPr>
          <p:nvPr>
            <p:ph type="sldImg"/>
          </p:nvPr>
        </p:nvSpPr>
        <p:spPr>
          <a:xfrm>
            <a:off x="693738" y="1143000"/>
            <a:ext cx="5470525" cy="3086100"/>
          </a:xfrm>
          <a:ln/>
        </p:spPr>
      </p:sp>
      <p:sp>
        <p:nvSpPr>
          <p:cNvPr id="51204"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70781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CFF55FA9-A80D-402C-934D-666C9CB33623}" type="slidenum">
              <a:rPr lang="en-US" altLang="vi-VN" smtClean="0">
                <a:latin typeface="Arial" charset="0"/>
              </a:rPr>
              <a:pPr/>
              <a:t>6</a:t>
            </a:fld>
            <a:endParaRPr lang="en-US" altLang="vi-VN">
              <a:latin typeface="Arial" charset="0"/>
            </a:endParaRPr>
          </a:p>
        </p:txBody>
      </p:sp>
      <p:sp>
        <p:nvSpPr>
          <p:cNvPr id="52227" name="Rectangle 2"/>
          <p:cNvSpPr>
            <a:spLocks noGrp="1" noRot="1" noChangeAspect="1" noChangeArrowheads="1" noTextEdit="1"/>
          </p:cNvSpPr>
          <p:nvPr>
            <p:ph type="sldImg"/>
          </p:nvPr>
        </p:nvSpPr>
        <p:spPr>
          <a:xfrm>
            <a:off x="693738" y="1143000"/>
            <a:ext cx="5470525" cy="3086100"/>
          </a:xfrm>
          <a:ln/>
        </p:spPr>
      </p:sp>
      <p:sp>
        <p:nvSpPr>
          <p:cNvPr id="52228"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129263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t>KC ở Huế</a:t>
            </a:r>
            <a:endParaRPr lang="en-US"/>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54426200-4BEC-4498-8EA2-F09835844606}" type="slidenum">
              <a:rPr lang="en-US" sz="1200" smtClean="0"/>
              <a:pPr/>
              <a:t>14</a:t>
            </a:fld>
            <a:endParaRPr lang="en-US" sz="1200"/>
          </a:p>
        </p:txBody>
      </p:sp>
    </p:spTree>
    <p:extLst>
      <p:ext uri="{BB962C8B-B14F-4D97-AF65-F5344CB8AC3E}">
        <p14:creationId xmlns:p14="http://schemas.microsoft.com/office/powerpoint/2010/main" val="411843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t>KC ở Đà Nẵng</a:t>
            </a:r>
            <a:endParaRPr lang="en-US"/>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88EF9965-FE41-4138-9725-6EA38D14F182}" type="slidenum">
              <a:rPr lang="en-US" sz="1200" smtClean="0"/>
              <a:pPr/>
              <a:t>16</a:t>
            </a:fld>
            <a:endParaRPr lang="en-US" sz="1200"/>
          </a:p>
        </p:txBody>
      </p:sp>
    </p:spTree>
    <p:extLst>
      <p:ext uri="{BB962C8B-B14F-4D97-AF65-F5344CB8AC3E}">
        <p14:creationId xmlns:p14="http://schemas.microsoft.com/office/powerpoint/2010/main" val="64568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4"/>
            <a:ext cx="9121379"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7561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95794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84280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19400"/>
            <a:ext cx="12161838" cy="609600"/>
          </a:xfrm>
        </p:spPr>
        <p:txBody>
          <a:bodyPr/>
          <a:lstStyle>
            <a:lvl1pPr>
              <a:defRPr sz="4400"/>
            </a:lvl1pPr>
          </a:lstStyle>
          <a:p>
            <a:pPr lvl="0"/>
            <a:r>
              <a:rPr lang="en-US" noProof="0"/>
              <a:t>Click to edit Master title style</a:t>
            </a:r>
          </a:p>
        </p:txBody>
      </p:sp>
      <p:sp>
        <p:nvSpPr>
          <p:cNvPr id="3075" name="Rectangle 3"/>
          <p:cNvSpPr>
            <a:spLocks noGrp="1" noChangeArrowheads="1"/>
          </p:cNvSpPr>
          <p:nvPr>
            <p:ph type="subTitle" idx="1"/>
          </p:nvPr>
        </p:nvSpPr>
        <p:spPr>
          <a:xfrm>
            <a:off x="0" y="3352800"/>
            <a:ext cx="12161838" cy="304800"/>
          </a:xfrm>
        </p:spPr>
        <p:txBody>
          <a:bodyPr/>
          <a:lstStyle>
            <a:lvl1pPr marL="0" indent="0" algn="ctr">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fontAlgn="base">
              <a:spcBef>
                <a:spcPct val="0"/>
              </a:spcBef>
              <a:spcAft>
                <a:spcPct val="0"/>
              </a:spcAft>
              <a:defRPr/>
            </a:pPr>
            <a:fld id="{91CD7BEE-E587-4A25-8B00-7671DD59B2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954100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2AB232-EA9D-437F-8119-AF77DB30BE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5253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D0EE0-85B3-466B-8BB4-B80BCDC01F9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79633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4275" y="762000"/>
            <a:ext cx="5067433"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94405" y="762000"/>
            <a:ext cx="5067433"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F6864B3-9911-4A7F-9314-4B95D1A8060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29960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B88598-CE0F-483D-9B39-022C2168ED5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379017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EA728F-414F-4AE5-A893-8A13F118C67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6877918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C7082C-FB93-4360-BC83-92FB3D03BE4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507530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C467BB-0180-4BD0-A686-3C26637E721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478409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3451790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8273CB-F610-43FF-9641-4809F6B71E5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34663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4942AC-927C-424E-AEC9-D70DB229267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72334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1378" y="0"/>
            <a:ext cx="304046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18681"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8C1009-CF76-4779-96D4-154C4700FF7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72001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12161838" cy="647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2EFE0DC-7C95-41EF-88AB-F72F7E79E5B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564851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8"/>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29792" y="4589464"/>
            <a:ext cx="10489585"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50767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6126"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56931"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35170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0" y="365128"/>
            <a:ext cx="10489585"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7713" y="1681165"/>
            <a:ext cx="5145027"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7713" y="2505076"/>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56931" y="1681165"/>
            <a:ext cx="5170365"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6931" y="2505076"/>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25258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44030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45309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70365" y="987428"/>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59717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70365" y="987428"/>
            <a:ext cx="6156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1042E-675F-4E38-95FC-FB41046C996C}" type="datetimeFigureOut">
              <a:rPr lang="vi-VN" smtClean="0"/>
              <a:pPr/>
              <a:t>29/11/2023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70890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6127" y="1825626"/>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1042E-675F-4E38-95FC-FB41046C996C}" type="datetimeFigureOut">
              <a:rPr lang="vi-VN" smtClean="0"/>
              <a:pPr/>
              <a:t>29/11/2023</a:t>
            </a:fld>
            <a:endParaRPr lang="vi-VN"/>
          </a:p>
        </p:txBody>
      </p:sp>
      <p:sp>
        <p:nvSpPr>
          <p:cNvPr id="5" name="Footer Placeholder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FB05D-C9B2-459D-9F46-2F79828D76EF}" type="slidenum">
              <a:rPr lang="vi-VN" smtClean="0"/>
              <a:pPr/>
              <a:t>‹#›</a:t>
            </a:fld>
            <a:endParaRPr lang="vi-VN"/>
          </a:p>
        </p:txBody>
      </p:sp>
    </p:spTree>
    <p:extLst>
      <p:ext uri="{BB962C8B-B14F-4D97-AF65-F5344CB8AC3E}">
        <p14:creationId xmlns:p14="http://schemas.microsoft.com/office/powerpoint/2010/main" val="341322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824276" y="762000"/>
            <a:ext cx="1033756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p:cNvSpPr>
            <a:spLocks noGrp="1" noChangeArrowheads="1"/>
          </p:cNvSpPr>
          <p:nvPr>
            <p:ph type="title"/>
          </p:nvPr>
        </p:nvSpPr>
        <p:spPr bwMode="auto">
          <a:xfrm>
            <a:off x="0" y="0"/>
            <a:ext cx="121618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dt" sz="half" idx="2"/>
          </p:nvPr>
        </p:nvSpPr>
        <p:spPr bwMode="auto">
          <a:xfrm>
            <a:off x="0" y="6629400"/>
            <a:ext cx="253371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55295" y="6629400"/>
            <a:ext cx="3851249"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9628122" y="6629400"/>
            <a:ext cx="253371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atin typeface="Eurostile" pitchFamily="34" charset="0"/>
              </a:defRPr>
            </a:lvl1pPr>
          </a:lstStyle>
          <a:p>
            <a:pPr fontAlgn="base">
              <a:spcBef>
                <a:spcPct val="0"/>
              </a:spcBef>
              <a:spcAft>
                <a:spcPct val="0"/>
              </a:spcAft>
              <a:defRPr/>
            </a:pPr>
            <a:fld id="{649E9C5D-8512-4E1E-B847-1046F3652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1831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3600">
          <a:solidFill>
            <a:srgbClr val="274E75"/>
          </a:solidFill>
          <a:latin typeface="+mj-lt"/>
          <a:ea typeface="+mj-ea"/>
          <a:cs typeface="+mj-cs"/>
        </a:defRPr>
      </a:lvl1pPr>
      <a:lvl2pPr algn="ctr" rtl="0" eaLnBrk="0" fontAlgn="base" hangingPunct="0">
        <a:spcBef>
          <a:spcPct val="0"/>
        </a:spcBef>
        <a:spcAft>
          <a:spcPct val="0"/>
        </a:spcAft>
        <a:defRPr sz="3600">
          <a:solidFill>
            <a:srgbClr val="274E75"/>
          </a:solidFill>
          <a:latin typeface="Impact" pitchFamily="18" charset="0"/>
        </a:defRPr>
      </a:lvl2pPr>
      <a:lvl3pPr algn="ctr" rtl="0" eaLnBrk="0" fontAlgn="base" hangingPunct="0">
        <a:spcBef>
          <a:spcPct val="0"/>
        </a:spcBef>
        <a:spcAft>
          <a:spcPct val="0"/>
        </a:spcAft>
        <a:defRPr sz="3600">
          <a:solidFill>
            <a:srgbClr val="274E75"/>
          </a:solidFill>
          <a:latin typeface="Impact" pitchFamily="18" charset="0"/>
        </a:defRPr>
      </a:lvl3pPr>
      <a:lvl4pPr algn="ctr" rtl="0" eaLnBrk="0" fontAlgn="base" hangingPunct="0">
        <a:spcBef>
          <a:spcPct val="0"/>
        </a:spcBef>
        <a:spcAft>
          <a:spcPct val="0"/>
        </a:spcAft>
        <a:defRPr sz="3600">
          <a:solidFill>
            <a:srgbClr val="274E75"/>
          </a:solidFill>
          <a:latin typeface="Impact" pitchFamily="18" charset="0"/>
        </a:defRPr>
      </a:lvl4pPr>
      <a:lvl5pPr algn="ctr" rtl="0" eaLnBrk="0" fontAlgn="base" hangingPunct="0">
        <a:spcBef>
          <a:spcPct val="0"/>
        </a:spcBef>
        <a:spcAft>
          <a:spcPct val="0"/>
        </a:spcAft>
        <a:defRPr sz="3600">
          <a:solidFill>
            <a:srgbClr val="274E75"/>
          </a:solidFill>
          <a:latin typeface="Impact" pitchFamily="18" charset="0"/>
        </a:defRPr>
      </a:lvl5pPr>
      <a:lvl6pPr marL="457200" algn="ctr" rtl="0" fontAlgn="base">
        <a:spcBef>
          <a:spcPct val="0"/>
        </a:spcBef>
        <a:spcAft>
          <a:spcPct val="0"/>
        </a:spcAft>
        <a:defRPr sz="3600">
          <a:solidFill>
            <a:srgbClr val="274E75"/>
          </a:solidFill>
          <a:latin typeface="Impact" pitchFamily="18" charset="0"/>
        </a:defRPr>
      </a:lvl6pPr>
      <a:lvl7pPr marL="914400" algn="ctr" rtl="0" fontAlgn="base">
        <a:spcBef>
          <a:spcPct val="0"/>
        </a:spcBef>
        <a:spcAft>
          <a:spcPct val="0"/>
        </a:spcAft>
        <a:defRPr sz="3600">
          <a:solidFill>
            <a:srgbClr val="274E75"/>
          </a:solidFill>
          <a:latin typeface="Impact" pitchFamily="18" charset="0"/>
        </a:defRPr>
      </a:lvl7pPr>
      <a:lvl8pPr marL="1371600" algn="ctr" rtl="0" fontAlgn="base">
        <a:spcBef>
          <a:spcPct val="0"/>
        </a:spcBef>
        <a:spcAft>
          <a:spcPct val="0"/>
        </a:spcAft>
        <a:defRPr sz="3600">
          <a:solidFill>
            <a:srgbClr val="274E75"/>
          </a:solidFill>
          <a:latin typeface="Impact" pitchFamily="18" charset="0"/>
        </a:defRPr>
      </a:lvl8pPr>
      <a:lvl9pPr marL="1828800" algn="ctr" rtl="0" fontAlgn="base">
        <a:spcBef>
          <a:spcPct val="0"/>
        </a:spcBef>
        <a:spcAft>
          <a:spcPct val="0"/>
        </a:spcAft>
        <a:defRPr sz="3600">
          <a:solidFill>
            <a:srgbClr val="274E75"/>
          </a:solidFill>
          <a:latin typeface="Impact" pitchFamily="18"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742950" indent="-285750" algn="l" rtl="0" eaLnBrk="0" fontAlgn="base" hangingPunct="0">
        <a:spcBef>
          <a:spcPct val="20000"/>
        </a:spcBef>
        <a:spcAft>
          <a:spcPct val="0"/>
        </a:spcAft>
        <a:defRPr sz="2000" b="1">
          <a:solidFill>
            <a:schemeClr val="tx1"/>
          </a:solidFill>
          <a:latin typeface="+mn-lt"/>
        </a:defRPr>
      </a:lvl2pPr>
      <a:lvl3pPr marL="1143000" indent="-228600" algn="l" rtl="0" eaLnBrk="0" fontAlgn="base" hangingPunct="0">
        <a:spcBef>
          <a:spcPct val="20000"/>
        </a:spcBef>
        <a:spcAft>
          <a:spcPct val="0"/>
        </a:spcAft>
        <a:defRPr b="1">
          <a:solidFill>
            <a:schemeClr val="tx1"/>
          </a:solidFill>
          <a:latin typeface="+mn-lt"/>
        </a:defRPr>
      </a:lvl3pPr>
      <a:lvl4pPr marL="1600200" indent="-228600" algn="l" rtl="0" eaLnBrk="0" fontAlgn="base" hangingPunct="0">
        <a:spcBef>
          <a:spcPct val="20000"/>
        </a:spcBef>
        <a:spcAft>
          <a:spcPct val="0"/>
        </a:spcAft>
        <a:defRPr sz="1600" b="1">
          <a:solidFill>
            <a:schemeClr val="tx1"/>
          </a:solidFill>
          <a:latin typeface="+mn-lt"/>
        </a:defRPr>
      </a:lvl4pPr>
      <a:lvl5pPr marL="2057400" indent="-228600" algn="l" rtl="0" eaLnBrk="0" fontAlgn="base" hangingPunct="0">
        <a:spcBef>
          <a:spcPct val="20000"/>
        </a:spcBef>
        <a:spcAft>
          <a:spcPct val="0"/>
        </a:spcAft>
        <a:defRPr sz="1600" b="1">
          <a:solidFill>
            <a:schemeClr val="tx1"/>
          </a:solidFill>
          <a:latin typeface="+mn-lt"/>
        </a:defRPr>
      </a:lvl5pPr>
      <a:lvl6pPr marL="2514600" indent="-228600" algn="l" rtl="0" fontAlgn="base">
        <a:spcBef>
          <a:spcPct val="20000"/>
        </a:spcBef>
        <a:spcAft>
          <a:spcPct val="0"/>
        </a:spcAft>
        <a:defRPr sz="1600" b="1">
          <a:solidFill>
            <a:schemeClr val="tx1"/>
          </a:solidFill>
          <a:latin typeface="+mn-lt"/>
        </a:defRPr>
      </a:lvl6pPr>
      <a:lvl7pPr marL="2971800" indent="-228600" algn="l" rtl="0" fontAlgn="base">
        <a:spcBef>
          <a:spcPct val="20000"/>
        </a:spcBef>
        <a:spcAft>
          <a:spcPct val="0"/>
        </a:spcAft>
        <a:defRPr sz="1600" b="1">
          <a:solidFill>
            <a:schemeClr val="tx1"/>
          </a:solidFill>
          <a:latin typeface="+mn-lt"/>
        </a:defRPr>
      </a:lvl7pPr>
      <a:lvl8pPr marL="3429000" indent="-228600" algn="l" rtl="0" fontAlgn="base">
        <a:spcBef>
          <a:spcPct val="20000"/>
        </a:spcBef>
        <a:spcAft>
          <a:spcPct val="0"/>
        </a:spcAft>
        <a:defRPr sz="1600" b="1">
          <a:solidFill>
            <a:schemeClr val="tx1"/>
          </a:solidFill>
          <a:latin typeface="+mn-lt"/>
        </a:defRPr>
      </a:lvl8pPr>
      <a:lvl9pPr marL="3886200" indent="-228600" algn="l" rtl="0" fontAlgn="base">
        <a:spcBef>
          <a:spcPct val="20000"/>
        </a:spcBef>
        <a:spcAft>
          <a:spcPct val="0"/>
        </a:spcAft>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1.jp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3.jpg"/><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MyPC\Desktop\lich%20su%20day%20tiet%2020.11\luatchoi_converted.mp3" TargetMode="External"/><Relationship Id="rId1" Type="http://schemas.openxmlformats.org/officeDocument/2006/relationships/audio" Target="file:///C:\Users\MyPC\Desktop\lich%20su%20day%20tiet%2020.11\gioithieu_converted.mp3" TargetMode="Externa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F:\Giao%20an%20du%20thi%20Pham%20Thi%20Nguyet\New%20Folder\&#272;o&#224;n%20V&#7879;%20Qu&#7889;c%20Qu&#226;n%20-%20S&#225;ng%20t&#225;c%20Phan%20Hu&#7923;nh%20&#272;i&#7875;u%20(1945).wmv" TargetMode="External"/><Relationship Id="rId1" Type="http://schemas.openxmlformats.org/officeDocument/2006/relationships/audio" Target="file:///C:\Users\MyPC\Desktop\lich%20su%20day%20tiet%2020.11\Doan-Ve-Quoc-Quan(1).mp3"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Tải hình ảnh mo dau 35af112ef95a7b tại kho hình nền, ảnh đẹp khoanh24.com">
            <a:extLst>
              <a:ext uri="{FF2B5EF4-FFF2-40B4-BE49-F238E27FC236}">
                <a16:creationId xmlns:a16="http://schemas.microsoft.com/office/drawing/2014/main" id="{8A26FDBD-A798-4661-9B29-72DAA15F9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8"/>
            <a:ext cx="12161837" cy="6852841"/>
          </a:xfrm>
          <a:prstGeom prst="rect">
            <a:avLst/>
          </a:prstGeom>
          <a:noFill/>
          <a:extLst>
            <a:ext uri="{909E8E84-426E-40DD-AFC4-6F175D3DCCD1}">
              <a14:hiddenFill xmlns:a14="http://schemas.microsoft.com/office/drawing/2010/main">
                <a:solidFill>
                  <a:srgbClr val="FFFFFF"/>
                </a:solidFill>
              </a14:hiddenFill>
            </a:ext>
          </a:extLst>
        </p:spPr>
      </p:pic>
      <p:sp>
        <p:nvSpPr>
          <p:cNvPr id="59403" name="WordArt 11"/>
          <p:cNvSpPr>
            <a:spLocks noChangeArrowheads="1" noChangeShapeType="1" noTextEdit="1"/>
          </p:cNvSpPr>
          <p:nvPr/>
        </p:nvSpPr>
        <p:spPr bwMode="auto">
          <a:xfrm>
            <a:off x="2604656" y="1981201"/>
            <a:ext cx="5385794" cy="1057421"/>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00FFFF"/>
              </a:extrusionClr>
              <a:contourClr>
                <a:srgbClr val="A603AB"/>
              </a:contourClr>
            </a:sp3d>
          </a:bodyPr>
          <a:lstStyle/>
          <a:p>
            <a:pPr algn="ctr" eaLnBrk="0" fontAlgn="base" hangingPunct="0">
              <a:spcBef>
                <a:spcPct val="0"/>
              </a:spcBef>
              <a:spcAft>
                <a:spcPct val="0"/>
              </a:spcAft>
            </a:pPr>
            <a:r>
              <a:rPr lang="en-US" sz="40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LỊCH SỬ 5</a:t>
            </a:r>
          </a:p>
        </p:txBody>
      </p:sp>
      <p:sp>
        <p:nvSpPr>
          <p:cNvPr id="6" name="Text Box 4">
            <a:extLst>
              <a:ext uri="{FF2B5EF4-FFF2-40B4-BE49-F238E27FC236}">
                <a16:creationId xmlns:a16="http://schemas.microsoft.com/office/drawing/2014/main" id="{0AE90120-58D1-4202-8524-259697DB849E}"/>
              </a:ext>
            </a:extLst>
          </p:cNvPr>
          <p:cNvSpPr txBox="1">
            <a:spLocks noChangeArrowheads="1"/>
          </p:cNvSpPr>
          <p:nvPr/>
        </p:nvSpPr>
        <p:spPr bwMode="auto">
          <a:xfrm>
            <a:off x="988413" y="3648475"/>
            <a:ext cx="1084251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400" b="1">
                <a:solidFill>
                  <a:schemeClr val="tx1"/>
                </a:solidFill>
                <a:latin typeface="Eurostile" pitchFamily="34" charset="0"/>
              </a:defRPr>
            </a:lvl1pPr>
            <a:lvl2pPr marL="742950" indent="-285750">
              <a:spcBef>
                <a:spcPct val="20000"/>
              </a:spcBef>
              <a:defRPr sz="2000" b="1">
                <a:solidFill>
                  <a:schemeClr val="tx1"/>
                </a:solidFill>
                <a:latin typeface="Eurostile" pitchFamily="34" charset="0"/>
              </a:defRPr>
            </a:lvl2pPr>
            <a:lvl3pPr marL="1143000" indent="-228600">
              <a:spcBef>
                <a:spcPct val="20000"/>
              </a:spcBef>
              <a:defRPr b="1">
                <a:solidFill>
                  <a:schemeClr val="tx1"/>
                </a:solidFill>
                <a:latin typeface="Eurostile" pitchFamily="34" charset="0"/>
              </a:defRPr>
            </a:lvl3pPr>
            <a:lvl4pPr marL="1600200" indent="-228600">
              <a:spcBef>
                <a:spcPct val="20000"/>
              </a:spcBef>
              <a:defRPr sz="1600" b="1">
                <a:solidFill>
                  <a:schemeClr val="tx1"/>
                </a:solidFill>
                <a:latin typeface="Eurostile" pitchFamily="34" charset="0"/>
              </a:defRPr>
            </a:lvl4pPr>
            <a:lvl5pPr marL="2057400" indent="-228600">
              <a:spcBef>
                <a:spcPct val="20000"/>
              </a:spcBef>
              <a:defRPr sz="1600" b="1">
                <a:solidFill>
                  <a:schemeClr val="tx1"/>
                </a:solidFill>
                <a:latin typeface="Eurostile" pitchFamily="34" charset="0"/>
              </a:defRPr>
            </a:lvl5pPr>
            <a:lvl6pPr marL="2514600" indent="-228600" eaLnBrk="0" fontAlgn="base" hangingPunct="0">
              <a:spcBef>
                <a:spcPct val="20000"/>
              </a:spcBef>
              <a:spcAft>
                <a:spcPct val="0"/>
              </a:spcAft>
              <a:defRPr sz="1600" b="1">
                <a:solidFill>
                  <a:schemeClr val="tx1"/>
                </a:solidFill>
                <a:latin typeface="Eurostile" pitchFamily="34" charset="0"/>
              </a:defRPr>
            </a:lvl6pPr>
            <a:lvl7pPr marL="2971800" indent="-228600" eaLnBrk="0" fontAlgn="base" hangingPunct="0">
              <a:spcBef>
                <a:spcPct val="20000"/>
              </a:spcBef>
              <a:spcAft>
                <a:spcPct val="0"/>
              </a:spcAft>
              <a:defRPr sz="1600" b="1">
                <a:solidFill>
                  <a:schemeClr val="tx1"/>
                </a:solidFill>
                <a:latin typeface="Eurostile" pitchFamily="34" charset="0"/>
              </a:defRPr>
            </a:lvl7pPr>
            <a:lvl8pPr marL="3429000" indent="-228600" eaLnBrk="0" fontAlgn="base" hangingPunct="0">
              <a:spcBef>
                <a:spcPct val="20000"/>
              </a:spcBef>
              <a:spcAft>
                <a:spcPct val="0"/>
              </a:spcAft>
              <a:defRPr sz="1600" b="1">
                <a:solidFill>
                  <a:schemeClr val="tx1"/>
                </a:solidFill>
                <a:latin typeface="Eurostile" pitchFamily="34" charset="0"/>
              </a:defRPr>
            </a:lvl8pPr>
            <a:lvl9pPr marL="3886200" indent="-228600" eaLnBrk="0" fontAlgn="base" hangingPunct="0">
              <a:spcBef>
                <a:spcPct val="20000"/>
              </a:spcBef>
              <a:spcAft>
                <a:spcPct val="0"/>
              </a:spcAft>
              <a:defRPr sz="1600" b="1">
                <a:solidFill>
                  <a:schemeClr val="tx1"/>
                </a:solidFill>
                <a:latin typeface="Eurostile" pitchFamily="34" charset="0"/>
              </a:defRPr>
            </a:lvl9pPr>
          </a:lstStyle>
          <a:p>
            <a:pPr algn="ctr" fontAlgn="base">
              <a:spcBef>
                <a:spcPct val="50000"/>
              </a:spcBef>
              <a:spcAft>
                <a:spcPct val="0"/>
              </a:spcAft>
            </a:pPr>
            <a:r>
              <a:rPr lang="en-US" altLang="en-US" sz="4800">
                <a:solidFill>
                  <a:srgbClr val="0033CC"/>
                </a:solidFill>
                <a:latin typeface="Times New Roman" panose="02020603050405020304" pitchFamily="18" charset="0"/>
              </a:rPr>
              <a:t>BÀI 13:  </a:t>
            </a:r>
            <a:r>
              <a:rPr lang="en-US" altLang="en-US" sz="4800" dirty="0">
                <a:solidFill>
                  <a:srgbClr val="FF0000"/>
                </a:solidFill>
                <a:latin typeface="Times New Roman" panose="02020603050405020304" pitchFamily="18" charset="0"/>
              </a:rPr>
              <a:t>“THÀ HY SINH TẤT CẢ, CHỨ NHẤT ĐỊNH KHÔNG CHỊU MẤT NƯỚC”</a:t>
            </a:r>
          </a:p>
        </p:txBody>
      </p:sp>
    </p:spTree>
    <p:extLst>
      <p:ext uri="{BB962C8B-B14F-4D97-AF65-F5344CB8AC3E}">
        <p14:creationId xmlns:p14="http://schemas.microsoft.com/office/powerpoint/2010/main" val="3026532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59403"/>
                                        </p:tgtEl>
                                        <p:attrNameLst>
                                          <p:attrName>style.visibility</p:attrName>
                                        </p:attrNameLst>
                                      </p:cBhvr>
                                      <p:to>
                                        <p:strVal val="visible"/>
                                      </p:to>
                                    </p:set>
                                    <p:anim calcmode="lin" valueType="num">
                                      <p:cBhvr additive="base">
                                        <p:cTn id="7" dur="1000" fill="hold"/>
                                        <p:tgtEl>
                                          <p:spTgt spid="59403"/>
                                        </p:tgtEl>
                                        <p:attrNameLst>
                                          <p:attrName>ppt_x</p:attrName>
                                        </p:attrNameLst>
                                      </p:cBhvr>
                                      <p:tavLst>
                                        <p:tav tm="0">
                                          <p:val>
                                            <p:strVal val="#ppt_x"/>
                                          </p:val>
                                        </p:tav>
                                        <p:tav tm="100000">
                                          <p:val>
                                            <p:strVal val="#ppt_x"/>
                                          </p:val>
                                        </p:tav>
                                      </p:tavLst>
                                    </p:anim>
                                    <p:anim calcmode="lin" valueType="num">
                                      <p:cBhvr additive="base">
                                        <p:cTn id="8" dur="1000" fill="hold"/>
                                        <p:tgtEl>
                                          <p:spTgt spid="5940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 presetClass="entr" presetSubtype="5"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04213" y="0"/>
            <a:ext cx="11667196" cy="1077218"/>
          </a:xfrm>
          <a:prstGeom prst="rect">
            <a:avLst/>
          </a:prstGeom>
          <a:noFill/>
          <a:ln w="9525">
            <a:noFill/>
            <a:miter lim="800000"/>
            <a:headEnd/>
            <a:tailEnd/>
          </a:ln>
        </p:spPr>
        <p:txBody>
          <a:bodyPr wrap="square">
            <a:spAutoFit/>
          </a:bodyPr>
          <a:lstStyle/>
          <a:p>
            <a:pPr algn="just">
              <a:spcBef>
                <a:spcPct val="50000"/>
              </a:spcBef>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gần</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5" name="Text Box 3"/>
          <p:cNvSpPr txBox="1">
            <a:spLocks noChangeArrowheads="1"/>
          </p:cNvSpPr>
          <p:nvPr/>
        </p:nvSpPr>
        <p:spPr bwMode="auto">
          <a:xfrm>
            <a:off x="190598" y="1050872"/>
            <a:ext cx="11667196" cy="1569660"/>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00FF"/>
                </a:solidFill>
                <a:latin typeface="Times New Roman" pitchFamily="18" charset="0"/>
                <a:cs typeface="Times New Roman" pitchFamily="18" charset="0"/>
              </a:rPr>
              <a:t>   -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Nội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giam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địch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gần</a:t>
            </a:r>
            <a:r>
              <a:rPr lang="en-US" sz="3200" b="1" dirty="0">
                <a:solidFill>
                  <a:srgbClr val="0000FF"/>
                </a:solidFill>
                <a:latin typeface="Times New Roman" pitchFamily="18" charset="0"/>
                <a:cs typeface="Times New Roman" pitchFamily="18" charset="0"/>
              </a:rPr>
              <a:t> 2 </a:t>
            </a:r>
            <a:r>
              <a:rPr lang="en-US" sz="3200" b="1" dirty="0" err="1">
                <a:solidFill>
                  <a:srgbClr val="0000FF"/>
                </a:solidFill>
                <a:latin typeface="Times New Roman" pitchFamily="18" charset="0"/>
                <a:cs typeface="Times New Roman" pitchFamily="18" charset="0"/>
              </a:rPr>
              <a:t>tháng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bảo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vệ</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hàng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vạn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đồng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phủ</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thành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cứ</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chiến</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grpSp>
        <p:nvGrpSpPr>
          <p:cNvPr id="8" name="Group 7"/>
          <p:cNvGrpSpPr/>
          <p:nvPr/>
        </p:nvGrpSpPr>
        <p:grpSpPr>
          <a:xfrm>
            <a:off x="13615" y="60957"/>
            <a:ext cx="11925862" cy="6805176"/>
            <a:chOff x="136479" y="0"/>
            <a:chExt cx="11955439" cy="6805175"/>
          </a:xfrm>
        </p:grpSpPr>
        <p:pic>
          <p:nvPicPr>
            <p:cNvPr id="6" name="Picture 5" descr="9"/>
            <p:cNvPicPr>
              <a:picLocks noChangeAspect="1" noChangeArrowheads="1"/>
            </p:cNvPicPr>
            <p:nvPr/>
          </p:nvPicPr>
          <p:blipFill>
            <a:blip r:embed="rId2" cstate="print"/>
            <a:srcRect/>
            <a:stretch>
              <a:fillRect/>
            </a:stretch>
          </p:blipFill>
          <p:spPr bwMode="auto">
            <a:xfrm>
              <a:off x="136479" y="0"/>
              <a:ext cx="11955439" cy="5936776"/>
            </a:xfrm>
            <a:prstGeom prst="rect">
              <a:avLst/>
            </a:prstGeom>
            <a:noFill/>
            <a:ln w="9525">
              <a:noFill/>
              <a:miter lim="800000"/>
              <a:headEnd/>
              <a:tailEnd/>
            </a:ln>
          </p:spPr>
        </p:pic>
        <p:sp>
          <p:nvSpPr>
            <p:cNvPr id="7" name="Text Box 8"/>
            <p:cNvSpPr txBox="1">
              <a:spLocks noChangeArrowheads="1"/>
            </p:cNvSpPr>
            <p:nvPr/>
          </p:nvSpPr>
          <p:spPr bwMode="auto">
            <a:xfrm>
              <a:off x="150128" y="5974178"/>
              <a:ext cx="11900848" cy="830997"/>
            </a:xfrm>
            <a:prstGeom prst="rect">
              <a:avLst/>
            </a:prstGeom>
            <a:noFill/>
            <a:ln w="12700" cap="sq" algn="ctr">
              <a:noFill/>
              <a:miter lim="800000"/>
              <a:headEnd/>
              <a:tailEnd/>
            </a:ln>
            <a:effectLst/>
          </p:spPr>
          <p:txBody>
            <a:bodyPr wrap="square">
              <a:spAutoFit/>
            </a:bodyPr>
            <a:lstStyle/>
            <a:p>
              <a:pPr algn="just">
                <a:spcBef>
                  <a:spcPct val="50000"/>
                </a:spcBef>
              </a:pPr>
              <a:r>
                <a:rPr lang="en-US" altLang="vi-VN" sz="2400" b="1">
                  <a:solidFill>
                    <a:srgbClr val="0000FF"/>
                  </a:solidFill>
                  <a:latin typeface="Times New Roman" pitchFamily="18" charset="0"/>
                  <a:cs typeface="Times New Roman" pitchFamily="18" charset="0"/>
                </a:rPr>
                <a:t>Nhân dân phố Mai Hắc Đế (Hà Nội) dùng giường, tủ…dựng chiến lũy trên đường phố để ngăn cản quân Pháp, cuối năm 1946</a:t>
              </a:r>
              <a:endParaRPr lang="en-US" sz="2400">
                <a:solidFill>
                  <a:srgbClr val="0000FF"/>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0844" y="5798236"/>
            <a:ext cx="7201805" cy="909638"/>
            <a:chOff x="912" y="480"/>
            <a:chExt cx="3504" cy="432"/>
          </a:xfrm>
        </p:grpSpPr>
        <p:sp>
          <p:nvSpPr>
            <p:cNvPr id="5"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6" name="Text Box 5"/>
            <p:cNvSpPr txBox="1">
              <a:spLocks noChangeArrowheads="1"/>
            </p:cNvSpPr>
            <p:nvPr/>
          </p:nvSpPr>
          <p:spPr bwMode="auto">
            <a:xfrm>
              <a:off x="957" y="559"/>
              <a:ext cx="3420" cy="219"/>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cs typeface="Times New Roman" pitchFamily="18" charset="0"/>
                </a:rPr>
                <a:t>Quan sát hình 2, ta thấy anh chiến sĩ  đang làm gì?</a:t>
              </a:r>
              <a:endParaRPr lang="en-US" altLang="vi-VN" sz="2400" b="1">
                <a:latin typeface="Times New Roman" pitchFamily="18" charset="0"/>
                <a:cs typeface="Times New Roman" pitchFamily="18" charset="0"/>
              </a:endParaRPr>
            </a:p>
          </p:txBody>
        </p:sp>
      </p:grpSp>
      <p:pic>
        <p:nvPicPr>
          <p:cNvPr id="7" name="Picture 6" descr="1%2050%20nam_17_0005"/>
          <p:cNvPicPr>
            <a:picLocks noChangeAspect="1" noChangeArrowheads="1"/>
          </p:cNvPicPr>
          <p:nvPr/>
        </p:nvPicPr>
        <p:blipFill>
          <a:blip r:embed="rId2" cstate="print"/>
          <a:srcRect/>
          <a:stretch>
            <a:fillRect/>
          </a:stretch>
        </p:blipFill>
        <p:spPr bwMode="auto">
          <a:xfrm>
            <a:off x="-1" y="0"/>
            <a:ext cx="7446857" cy="5704764"/>
          </a:xfrm>
          <a:prstGeom prst="rect">
            <a:avLst/>
          </a:prstGeom>
          <a:noFill/>
          <a:ln w="28575">
            <a:solidFill>
              <a:srgbClr val="660066"/>
            </a:solidFill>
            <a:miter lim="800000"/>
            <a:headEnd/>
            <a:tailEnd/>
          </a:ln>
        </p:spPr>
      </p:pic>
      <p:grpSp>
        <p:nvGrpSpPr>
          <p:cNvPr id="3" name="Group 7"/>
          <p:cNvGrpSpPr>
            <a:grpSpLocks/>
          </p:cNvGrpSpPr>
          <p:nvPr/>
        </p:nvGrpSpPr>
        <p:grpSpPr bwMode="auto">
          <a:xfrm>
            <a:off x="0" y="5791416"/>
            <a:ext cx="7256260" cy="909638"/>
            <a:chOff x="912" y="480"/>
            <a:chExt cx="3504" cy="432"/>
          </a:xfrm>
        </p:grpSpPr>
        <p:sp>
          <p:nvSpPr>
            <p:cNvPr id="9"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0" name="Text Box 5"/>
            <p:cNvSpPr txBox="1">
              <a:spLocks noChangeArrowheads="1"/>
            </p:cNvSpPr>
            <p:nvPr/>
          </p:nvSpPr>
          <p:spPr bwMode="auto">
            <a:xfrm>
              <a:off x="957" y="514"/>
              <a:ext cx="3420" cy="395"/>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Anh chiến sĩ đang ôm bom ba càng, sẵn sàng lao vào quân địch.</a:t>
              </a:r>
            </a:p>
          </p:txBody>
        </p:sp>
      </p:grpSp>
      <p:pic>
        <p:nvPicPr>
          <p:cNvPr id="11" name="Picture 8" descr="3c"/>
          <p:cNvPicPr>
            <a:picLocks noChangeAspect="1" noChangeArrowheads="1"/>
          </p:cNvPicPr>
          <p:nvPr/>
        </p:nvPicPr>
        <p:blipFill>
          <a:blip r:embed="rId3" cstate="print"/>
          <a:srcRect/>
          <a:stretch>
            <a:fillRect/>
          </a:stretch>
        </p:blipFill>
        <p:spPr bwMode="auto">
          <a:xfrm>
            <a:off x="7501312" y="4"/>
            <a:ext cx="4660526" cy="4394579"/>
          </a:xfrm>
          <a:prstGeom prst="rect">
            <a:avLst/>
          </a:prstGeom>
          <a:noFill/>
          <a:ln w="38100">
            <a:solidFill>
              <a:srgbClr val="9900CC"/>
            </a:solidFill>
            <a:miter lim="800000"/>
            <a:headEnd/>
            <a:tailEnd/>
          </a:ln>
        </p:spPr>
      </p:pic>
      <p:sp>
        <p:nvSpPr>
          <p:cNvPr id="12" name="Text Box 20"/>
          <p:cNvSpPr txBox="1">
            <a:spLocks noChangeArrowheads="1"/>
          </p:cNvSpPr>
          <p:nvPr/>
        </p:nvSpPr>
        <p:spPr bwMode="auto">
          <a:xfrm>
            <a:off x="7487698" y="4506937"/>
            <a:ext cx="4619683" cy="2308324"/>
          </a:xfrm>
          <a:prstGeom prst="rect">
            <a:avLst/>
          </a:prstGeom>
          <a:noFill/>
          <a:ln w="12700" cap="sq" algn="ctr">
            <a:noFill/>
            <a:miter lim="800000"/>
            <a:headEnd/>
            <a:tailEnd/>
          </a:ln>
          <a:effectLst/>
        </p:spPr>
        <p:txBody>
          <a:bodyPr wrap="square">
            <a:spAutoFit/>
          </a:bodyPr>
          <a:lstStyle/>
          <a:p>
            <a:pPr algn="just"/>
            <a:r>
              <a:rPr lang="en-US" sz="2400" b="1" dirty="0">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Là </a:t>
            </a:r>
            <a:r>
              <a:rPr lang="en-US" sz="2400" b="1" dirty="0" err="1">
                <a:solidFill>
                  <a:srgbClr val="00B050"/>
                </a:solidFill>
                <a:latin typeface="Times New Roman" pitchFamily="18" charset="0"/>
                <a:cs typeface="Times New Roman" pitchFamily="18" charset="0"/>
              </a:rPr>
              <a:t>loại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rất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hiểm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không</a:t>
            </a:r>
            <a:r>
              <a:rPr lang="en-US" sz="2400" b="1" dirty="0">
                <a:solidFill>
                  <a:srgbClr val="00B050"/>
                </a:solidFill>
                <a:latin typeface="Times New Roman" pitchFamily="18" charset="0"/>
                <a:cs typeface="Times New Roman" pitchFamily="18" charset="0"/>
              </a:rPr>
              <a:t> chỉ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đối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phương</a:t>
            </a:r>
            <a:r>
              <a:rPr lang="en-US" sz="2400" b="1" dirty="0">
                <a:solidFill>
                  <a:srgbClr val="00B050"/>
                </a:solidFill>
                <a:latin typeface="Times New Roman" pitchFamily="18" charset="0"/>
                <a:cs typeface="Times New Roman" pitchFamily="18" charset="0"/>
              </a:rPr>
              <a:t> mà </a:t>
            </a:r>
            <a:r>
              <a:rPr lang="en-US" sz="2400" b="1" dirty="0" err="1">
                <a:solidFill>
                  <a:srgbClr val="00B050"/>
                </a:solidFill>
                <a:latin typeface="Times New Roman" pitchFamily="18" charset="0"/>
                <a:cs typeface="Times New Roman" pitchFamily="18" charset="0"/>
              </a:rPr>
              <a:t>còn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người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sử</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dụng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Để</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tiêu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diệt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địch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chiến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sĩ</a:t>
            </a:r>
            <a:r>
              <a:rPr lang="en-US" sz="2400" b="1" dirty="0">
                <a:solidFill>
                  <a:srgbClr val="00B050"/>
                </a:solidFill>
                <a:latin typeface="Times New Roman" pitchFamily="18" charset="0"/>
                <a:cs typeface="Times New Roman" pitchFamily="18" charset="0"/>
              </a:rPr>
              <a:t> ta </a:t>
            </a:r>
            <a:r>
              <a:rPr lang="en-US" sz="2400" b="1" dirty="0" err="1">
                <a:solidFill>
                  <a:srgbClr val="00B050"/>
                </a:solidFill>
                <a:latin typeface="Times New Roman" pitchFamily="18" charset="0"/>
                <a:cs typeface="Times New Roman" pitchFamily="18" charset="0"/>
              </a:rPr>
              <a:t>phải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ôm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càng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lao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thẳng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vào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quân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địch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và</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cũng</a:t>
            </a:r>
            <a:r>
              <a:rPr lang="en-US" sz="2400" b="1" dirty="0">
                <a:solidFill>
                  <a:srgbClr val="00B050"/>
                </a:solidFill>
                <a:latin typeface="Times New Roman" pitchFamily="18" charset="0"/>
                <a:cs typeface="Times New Roman" pitchFamily="18" charset="0"/>
              </a:rPr>
              <a:t> hi </a:t>
            </a:r>
            <a:r>
              <a:rPr lang="en-US" sz="2400" b="1" dirty="0" err="1">
                <a:solidFill>
                  <a:srgbClr val="00B050"/>
                </a:solidFill>
                <a:latin typeface="Times New Roman" pitchFamily="18" charset="0"/>
                <a:cs typeface="Times New Roman" pitchFamily="18" charset="0"/>
              </a:rPr>
              <a:t>sinh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luôn</a:t>
            </a:r>
            <a:r>
              <a:rPr lang="en-US" sz="2400" b="1" dirty="0">
                <a:solidFill>
                  <a:srgbClr val="00B050"/>
                </a:solidFill>
                <a:latin typeface="Times New Roman" pitchFamily="18" charset="0"/>
                <a:cs typeface="Times New Roman" pitchFamily="18" charset="0"/>
              </a:rPr>
              <a:t>.</a:t>
            </a:r>
            <a:endParaRPr lang="en-US" sz="2400" dirty="0">
              <a:solidFill>
                <a:srgbClr val="00B050"/>
              </a:solidFill>
              <a:latin typeface="Times New Roman" pitchFamily="18" charset="0"/>
              <a:cs typeface="Times New Roman" pitchFamily="18" charset="0"/>
            </a:endParaRPr>
          </a:p>
        </p:txBody>
      </p:sp>
      <p:grpSp>
        <p:nvGrpSpPr>
          <p:cNvPr id="4" name="Group 12"/>
          <p:cNvGrpSpPr>
            <a:grpSpLocks/>
          </p:cNvGrpSpPr>
          <p:nvPr/>
        </p:nvGrpSpPr>
        <p:grpSpPr bwMode="auto">
          <a:xfrm>
            <a:off x="0" y="5784592"/>
            <a:ext cx="7256260" cy="909638"/>
            <a:chOff x="912" y="480"/>
            <a:chExt cx="3504" cy="432"/>
          </a:xfrm>
        </p:grpSpPr>
        <p:sp>
          <p:nvSpPr>
            <p:cNvPr id="14"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5" name="Text Box 5"/>
            <p:cNvSpPr txBox="1">
              <a:spLocks noChangeArrowheads="1"/>
            </p:cNvSpPr>
            <p:nvPr/>
          </p:nvSpPr>
          <p:spPr bwMode="auto">
            <a:xfrm>
              <a:off x="957" y="514"/>
              <a:ext cx="3420" cy="395"/>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Điều đó thể hiện tinh thần của quân và dân Hà Nội như thế nào?</a:t>
              </a:r>
            </a:p>
          </p:txBody>
        </p:sp>
      </p:grpSp>
      <p:grpSp>
        <p:nvGrpSpPr>
          <p:cNvPr id="8" name="Group 20"/>
          <p:cNvGrpSpPr/>
          <p:nvPr/>
        </p:nvGrpSpPr>
        <p:grpSpPr>
          <a:xfrm>
            <a:off x="0" y="5784591"/>
            <a:ext cx="7256260" cy="909638"/>
            <a:chOff x="1828800" y="1294477"/>
            <a:chExt cx="7274256" cy="909637"/>
          </a:xfrm>
        </p:grpSpPr>
        <p:sp>
          <p:nvSpPr>
            <p:cNvPr id="17" name="AutoShape 4"/>
            <p:cNvSpPr>
              <a:spLocks noChangeArrowheads="1"/>
            </p:cNvSpPr>
            <p:nvPr/>
          </p:nvSpPr>
          <p:spPr bwMode="auto">
            <a:xfrm>
              <a:off x="1828800" y="1294477"/>
              <a:ext cx="7274256" cy="909637"/>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8" name="Text Box 5"/>
            <p:cNvSpPr txBox="1">
              <a:spLocks noChangeArrowheads="1"/>
            </p:cNvSpPr>
            <p:nvPr/>
          </p:nvSpPr>
          <p:spPr bwMode="auto">
            <a:xfrm>
              <a:off x="1922219" y="1366069"/>
              <a:ext cx="7099873" cy="830996"/>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Thể hiện tinh thần “Quyết tử cho Tổ quốc quyết sinh”. </a:t>
              </a:r>
            </a:p>
          </p:txBody>
        </p:sp>
      </p:grpSp>
      <p:grpSp>
        <p:nvGrpSpPr>
          <p:cNvPr id="13" name="Group 21"/>
          <p:cNvGrpSpPr/>
          <p:nvPr/>
        </p:nvGrpSpPr>
        <p:grpSpPr>
          <a:xfrm>
            <a:off x="0" y="5777770"/>
            <a:ext cx="7256260" cy="909638"/>
            <a:chOff x="1828800" y="1294477"/>
            <a:chExt cx="7274256" cy="909637"/>
          </a:xfrm>
        </p:grpSpPr>
        <p:sp>
          <p:nvSpPr>
            <p:cNvPr id="23" name="AutoShape 4"/>
            <p:cNvSpPr>
              <a:spLocks noChangeArrowheads="1"/>
            </p:cNvSpPr>
            <p:nvPr/>
          </p:nvSpPr>
          <p:spPr bwMode="auto">
            <a:xfrm>
              <a:off x="1828800" y="1294477"/>
              <a:ext cx="7274256" cy="909637"/>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24" name="Text Box 5"/>
            <p:cNvSpPr txBox="1">
              <a:spLocks noChangeArrowheads="1"/>
            </p:cNvSpPr>
            <p:nvPr/>
          </p:nvSpPr>
          <p:spPr bwMode="auto">
            <a:xfrm>
              <a:off x="1922219" y="1366069"/>
              <a:ext cx="7099873" cy="830996"/>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Vậy em hiểu“Quyết tử cho Tổ quốc quyết sinh” nghĩa là gì?</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par>
                                <p:cTn id="13" presetID="4" presetClass="exit" presetSubtype="16" fill="hold" nodeType="withEffect">
                                  <p:stCondLst>
                                    <p:cond delay="0"/>
                                  </p:stCondLst>
                                  <p:childTnLst>
                                    <p:animEffect transition="out" filter="box(i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plus(i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xit" presetSubtype="16" fill="hold" nodeType="clickEffect">
                                  <p:stCondLst>
                                    <p:cond delay="0"/>
                                  </p:stCondLst>
                                  <p:childTnLst>
                                    <p:animEffect transition="out" filter="diamond(in)">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Horizontal)">
                                      <p:cBhvr>
                                        <p:cTn id="39" dur="500"/>
                                        <p:tgtEl>
                                          <p:spTgt spid="8"/>
                                        </p:tgtEl>
                                      </p:cBhvr>
                                    </p:animEffect>
                                  </p:childTnLst>
                                </p:cTn>
                              </p:par>
                              <p:par>
                                <p:cTn id="40" presetID="8" presetClass="exit" presetSubtype="16" fill="hold" nodeType="withEffect">
                                  <p:stCondLst>
                                    <p:cond delay="0"/>
                                  </p:stCondLst>
                                  <p:childTnLst>
                                    <p:animEffect transition="out" filter="diamond(in)">
                                      <p:cBhvr>
                                        <p:cTn id="41" dur="1000"/>
                                        <p:tgtEl>
                                          <p:spTgt spid="4"/>
                                        </p:tgtEl>
                                      </p:cBhvr>
                                    </p:animEffect>
                                    <p:set>
                                      <p:cBhvr>
                                        <p:cTn id="42" dur="1" fill="hold">
                                          <p:stCondLst>
                                            <p:cond delay="9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xit" presetSubtype="16" fill="hold" nodeType="clickEffect">
                                  <p:stCondLst>
                                    <p:cond delay="0"/>
                                  </p:stCondLst>
                                  <p:childTnLst>
                                    <p:animEffect transition="out" filter="diamond(in)">
                                      <p:cBhvr>
                                        <p:cTn id="46" dur="1000"/>
                                        <p:tgtEl>
                                          <p:spTgt spid="8"/>
                                        </p:tgtEl>
                                      </p:cBhvr>
                                    </p:animEffect>
                                    <p:set>
                                      <p:cBhvr>
                                        <p:cTn id="47" dur="1" fill="hold">
                                          <p:stCondLst>
                                            <p:cond delay="999"/>
                                          </p:stCondLst>
                                        </p:cTn>
                                        <p:tgtEl>
                                          <p:spTgt spid="8"/>
                                        </p:tgtEl>
                                        <p:attrNameLst>
                                          <p:attrName>style.visibility</p:attrName>
                                        </p:attrNameLst>
                                      </p:cBhvr>
                                      <p:to>
                                        <p:strVal val="hidden"/>
                                      </p:to>
                                    </p:set>
                                  </p:childTnLst>
                                </p:cTn>
                              </p:par>
                              <p:par>
                                <p:cTn id="48" presetID="2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5065a9a46a205"/>
          <p:cNvPicPr>
            <a:picLocks noChangeAspect="1" noChangeArrowheads="1"/>
          </p:cNvPicPr>
          <p:nvPr/>
        </p:nvPicPr>
        <p:blipFill>
          <a:blip r:embed="rId2" cstate="print"/>
          <a:srcRect/>
          <a:stretch>
            <a:fillRect/>
          </a:stretch>
        </p:blipFill>
        <p:spPr bwMode="auto">
          <a:xfrm>
            <a:off x="0" y="0"/>
            <a:ext cx="5878222" cy="6858000"/>
          </a:xfrm>
          <a:prstGeom prst="rect">
            <a:avLst/>
          </a:prstGeom>
          <a:noFill/>
          <a:ln w="9525">
            <a:solidFill>
              <a:srgbClr val="0066FF"/>
            </a:solidFill>
            <a:miter lim="800000"/>
            <a:headEnd/>
            <a:tailEnd/>
          </a:ln>
        </p:spPr>
      </p:pic>
      <p:pic>
        <p:nvPicPr>
          <p:cNvPr id="38915" name="Picture 4" descr="49200072"/>
          <p:cNvPicPr>
            <a:picLocks noChangeAspect="1" noChangeArrowheads="1"/>
          </p:cNvPicPr>
          <p:nvPr/>
        </p:nvPicPr>
        <p:blipFill>
          <a:blip r:embed="rId3" cstate="print"/>
          <a:srcRect/>
          <a:stretch>
            <a:fillRect/>
          </a:stretch>
        </p:blipFill>
        <p:spPr bwMode="auto">
          <a:xfrm>
            <a:off x="5979570" y="0"/>
            <a:ext cx="6182268" cy="6858000"/>
          </a:xfrm>
          <a:prstGeom prst="rect">
            <a:avLst/>
          </a:prstGeom>
          <a:noFill/>
          <a:ln w="28575">
            <a:solidFill>
              <a:srgbClr val="FF0000"/>
            </a:solidFill>
            <a:miter lim="800000"/>
            <a:headEnd/>
            <a:tailEnd/>
          </a:ln>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BanDoVietNam"/>
          <p:cNvPicPr>
            <a:picLocks noChangeAspect="1" noChangeArrowheads="1"/>
          </p:cNvPicPr>
          <p:nvPr/>
        </p:nvPicPr>
        <p:blipFill>
          <a:blip r:embed="rId2" cstate="print"/>
          <a:srcRect/>
          <a:stretch>
            <a:fillRect/>
          </a:stretch>
        </p:blipFill>
        <p:spPr bwMode="auto">
          <a:xfrm>
            <a:off x="3" y="0"/>
            <a:ext cx="4543952" cy="6858000"/>
          </a:xfrm>
          <a:prstGeom prst="rect">
            <a:avLst/>
          </a:prstGeom>
          <a:noFill/>
          <a:ln w="57150">
            <a:solidFill>
              <a:srgbClr val="FF0000"/>
            </a:solidFill>
            <a:miter lim="800000"/>
            <a:headEnd/>
            <a:tailEnd/>
          </a:ln>
        </p:spPr>
      </p:pic>
      <p:sp>
        <p:nvSpPr>
          <p:cNvPr id="4" name="Text Box 8"/>
          <p:cNvSpPr txBox="1">
            <a:spLocks noChangeArrowheads="1"/>
          </p:cNvSpPr>
          <p:nvPr/>
        </p:nvSpPr>
        <p:spPr bwMode="auto">
          <a:xfrm>
            <a:off x="7380955" y="216338"/>
            <a:ext cx="1096775" cy="707886"/>
          </a:xfrm>
          <a:prstGeom prst="rect">
            <a:avLst/>
          </a:prstGeom>
          <a:noFill/>
          <a:ln w="9525">
            <a:noFill/>
            <a:miter lim="800000"/>
            <a:headEnd/>
            <a:tailEnd/>
          </a:ln>
          <a:effectLst/>
        </p:spPr>
        <p:txBody>
          <a:bodyPr wrap="none">
            <a:spAutoFit/>
          </a:bodyPr>
          <a:lstStyle/>
          <a:p>
            <a:r>
              <a:rPr lang="en-US" sz="4000" b="1">
                <a:solidFill>
                  <a:srgbClr val="006600"/>
                </a:solidFill>
                <a:latin typeface="Times New Roman" pitchFamily="18" charset="0"/>
                <a:cs typeface="Times New Roman" pitchFamily="18" charset="0"/>
              </a:rPr>
              <a:t>Huế</a:t>
            </a:r>
          </a:p>
        </p:txBody>
      </p:sp>
      <p:sp>
        <p:nvSpPr>
          <p:cNvPr id="5" name="AutoShape 34"/>
          <p:cNvSpPr>
            <a:spLocks noChangeArrowheads="1"/>
          </p:cNvSpPr>
          <p:nvPr/>
        </p:nvSpPr>
        <p:spPr bwMode="auto">
          <a:xfrm>
            <a:off x="2904320" y="3009330"/>
            <a:ext cx="471952" cy="381000"/>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7" name="Straight Arrow Connector 6"/>
          <p:cNvCxnSpPr>
            <a:stCxn id="4" idx="1"/>
          </p:cNvCxnSpPr>
          <p:nvPr/>
        </p:nvCxnSpPr>
        <p:spPr>
          <a:xfrm flipH="1">
            <a:off x="3321817" y="570281"/>
            <a:ext cx="4059138" cy="25823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descr="ct3"/>
          <p:cNvPicPr>
            <a:picLocks noChangeAspect="1" noChangeArrowheads="1"/>
          </p:cNvPicPr>
          <p:nvPr/>
        </p:nvPicPr>
        <p:blipFill>
          <a:blip r:embed="rId3" cstate="print"/>
          <a:srcRect/>
          <a:stretch>
            <a:fillRect/>
          </a:stretch>
        </p:blipFill>
        <p:spPr bwMode="auto">
          <a:xfrm>
            <a:off x="5587413" y="1751556"/>
            <a:ext cx="6243152" cy="4867607"/>
          </a:xfrm>
          <a:prstGeom prst="rect">
            <a:avLst/>
          </a:prstGeom>
          <a:noFill/>
          <a:ln w="19050">
            <a:solidFill>
              <a:srgbClr val="FF0000"/>
            </a:solidFill>
            <a:miter lim="800000"/>
            <a:headEnd/>
            <a:tailEnd/>
          </a:ln>
        </p:spPr>
      </p:pic>
      <p:sp>
        <p:nvSpPr>
          <p:cNvPr id="1026" name="AutoShape 2" descr="Kết quả hình ảnh cho hình ảnh dân Huế đánh Pháp năm 1946"/>
          <p:cNvSpPr>
            <a:spLocks noChangeAspect="1" noChangeArrowheads="1"/>
          </p:cNvSpPr>
          <p:nvPr/>
        </p:nvSpPr>
        <p:spPr bwMode="auto">
          <a:xfrm>
            <a:off x="155191" y="-144462"/>
            <a:ext cx="304046"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descr="Kết quả hình ảnh cho hình ảnh dân Huế đánh Pháp năm 1946"/>
          <p:cNvPicPr>
            <a:picLocks noChangeAspect="1" noChangeArrowheads="1"/>
          </p:cNvPicPr>
          <p:nvPr/>
        </p:nvPicPr>
        <p:blipFill>
          <a:blip r:embed="rId4" cstate="print"/>
          <a:srcRect/>
          <a:stretch>
            <a:fillRect/>
          </a:stretch>
        </p:blipFill>
        <p:spPr bwMode="auto">
          <a:xfrm>
            <a:off x="5614406" y="1764566"/>
            <a:ext cx="6216160" cy="4827303"/>
          </a:xfrm>
          <a:prstGeom prst="rect">
            <a:avLst/>
          </a:prstGeom>
          <a:noFill/>
        </p:spPr>
      </p:pic>
    </p:spTree>
    <p:extLst>
      <p:ext uri="{BB962C8B-B14F-4D97-AF65-F5344CB8AC3E}">
        <p14:creationId xmlns:p14="http://schemas.microsoft.com/office/powerpoint/2010/main" val="4629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5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strVal val="#ppt_w*0.70"/>
                                          </p:val>
                                        </p:tav>
                                        <p:tav tm="100000">
                                          <p:val>
                                            <p:strVal val="#ppt_w"/>
                                          </p:val>
                                        </p:tav>
                                      </p:tavLst>
                                    </p:anim>
                                    <p:anim calcmode="lin" valueType="num">
                                      <p:cBhvr>
                                        <p:cTn id="18" dur="3000" fill="hold"/>
                                        <p:tgtEl>
                                          <p:spTgt spid="8"/>
                                        </p:tgtEl>
                                        <p:attrNameLst>
                                          <p:attrName>ppt_h</p:attrName>
                                        </p:attrNameLst>
                                      </p:cBhvr>
                                      <p:tavLst>
                                        <p:tav tm="0">
                                          <p:val>
                                            <p:strVal val="#ppt_h"/>
                                          </p:val>
                                        </p:tav>
                                        <p:tav tm="100000">
                                          <p:val>
                                            <p:strVal val="#ppt_h"/>
                                          </p:val>
                                        </p:tav>
                                      </p:tavLst>
                                    </p:anim>
                                    <p:animEffect transition="in" filter="fade">
                                      <p:cBhvr>
                                        <p:cTn id="19" dur="3000"/>
                                        <p:tgtEl>
                                          <p:spTgt spid="8"/>
                                        </p:tgtEl>
                                      </p:cBhvr>
                                    </p:animEffect>
                                  </p:childTnLst>
                                </p:cTn>
                              </p:par>
                            </p:childTnLst>
                          </p:cTn>
                        </p:par>
                        <p:par>
                          <p:cTn id="20" fill="hold">
                            <p:stCondLst>
                              <p:cond delay="3500"/>
                            </p:stCondLst>
                            <p:childTnLst>
                              <p:par>
                                <p:cTn id="21" presetID="16" presetClass="entr" presetSubtype="2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98" y="241739"/>
            <a:ext cx="5836284" cy="6327321"/>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2837762" y="2971800"/>
            <a:ext cx="608092"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4" name="TextBox 3"/>
          <p:cNvSpPr txBox="1"/>
          <p:nvPr/>
        </p:nvSpPr>
        <p:spPr>
          <a:xfrm>
            <a:off x="6689011" y="376238"/>
            <a:ext cx="4934413" cy="230832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spAutoFit/>
          </a:bodyPr>
          <a:lstStyle/>
          <a:p>
            <a:pPr marL="285750" indent="-285750" eaLnBrk="0" hangingPunct="0">
              <a:buFontTx/>
              <a:buChar char="-"/>
              <a:defRPr/>
            </a:pPr>
            <a:r>
              <a:rPr lang="en-CA" sz="2400" b="1">
                <a:solidFill>
                  <a:srgbClr val="0000CC"/>
                </a:solidFill>
              </a:rPr>
              <a:t>Rạng sáng 20/12/1946, ta nổ súng vào vị trí địch phía Nam bờ sông Hương.</a:t>
            </a:r>
          </a:p>
          <a:p>
            <a:pPr marL="285750" indent="-285750" eaLnBrk="0" hangingPunct="0">
              <a:buFontTx/>
              <a:buChar char="-"/>
              <a:defRPr/>
            </a:pPr>
            <a:r>
              <a:rPr lang="en-CA" sz="2400" b="1">
                <a:solidFill>
                  <a:srgbClr val="0000CC"/>
                </a:solidFill>
              </a:rPr>
              <a:t>Sau 50 ngày đêm chiến đấu ác liệt, ta rút khỏi thành phố để kháng chiến lâu dài.</a:t>
            </a:r>
            <a:endParaRPr lang="en-US" sz="2400" b="1">
              <a:solidFill>
                <a:srgbClr val="0000CC"/>
              </a:solidFill>
            </a:endParaRPr>
          </a:p>
        </p:txBody>
      </p:sp>
      <p:cxnSp>
        <p:nvCxnSpPr>
          <p:cNvPr id="6" name="Straight Arrow Connector 5"/>
          <p:cNvCxnSpPr>
            <a:endCxn id="4" idx="1"/>
          </p:cNvCxnSpPr>
          <p:nvPr/>
        </p:nvCxnSpPr>
        <p:spPr>
          <a:xfrm flipV="1">
            <a:off x="3445854" y="1530400"/>
            <a:ext cx="3243157" cy="165571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169" y="3901966"/>
            <a:ext cx="5300314"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4003790144"/>
      </p:ext>
    </p:extLst>
  </p:cSld>
  <p:clrMapOvr>
    <a:masterClrMapping/>
  </p:clrMapOvr>
  <p:transition spd="slow" advTm="3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nodeType="afterGroup">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0896" y="1098668"/>
            <a:ext cx="5881389" cy="5508043"/>
            <a:chOff x="6105999" y="1098667"/>
            <a:chExt cx="5895975" cy="5508044"/>
          </a:xfrm>
        </p:grpSpPr>
        <p:pic>
          <p:nvPicPr>
            <p:cNvPr id="3076" name="Picture 4" descr="Kết quả hình ảnh cho hình ảnh dân Huế đánh Pháp năm 1946"/>
            <p:cNvPicPr>
              <a:picLocks noChangeAspect="1" noChangeArrowheads="1"/>
            </p:cNvPicPr>
            <p:nvPr/>
          </p:nvPicPr>
          <p:blipFill>
            <a:blip r:embed="rId2" cstate="print"/>
            <a:srcRect/>
            <a:stretch>
              <a:fillRect/>
            </a:stretch>
          </p:blipFill>
          <p:spPr bwMode="auto">
            <a:xfrm>
              <a:off x="6105999" y="1098667"/>
              <a:ext cx="5895975" cy="4906348"/>
            </a:xfrm>
            <a:prstGeom prst="rect">
              <a:avLst/>
            </a:prstGeom>
            <a:noFill/>
          </p:spPr>
        </p:pic>
        <p:sp>
          <p:nvSpPr>
            <p:cNvPr id="4" name="Text Box 17"/>
            <p:cNvSpPr txBox="1">
              <a:spLocks noChangeArrowheads="1"/>
            </p:cNvSpPr>
            <p:nvPr/>
          </p:nvSpPr>
          <p:spPr bwMode="auto">
            <a:xfrm>
              <a:off x="6127847" y="6083491"/>
              <a:ext cx="5663819" cy="523220"/>
            </a:xfrm>
            <a:prstGeom prst="rect">
              <a:avLst/>
            </a:prstGeom>
            <a:noFill/>
            <a:ln w="12700" cap="sq" algn="ctr">
              <a:noFill/>
              <a:miter lim="800000"/>
              <a:headEnd/>
              <a:tailEnd/>
            </a:ln>
            <a:effectLst/>
          </p:spPr>
          <p:txBody>
            <a:bodyPr wrap="square">
              <a:spAutoFit/>
            </a:bodyPr>
            <a:lstStyle/>
            <a:p>
              <a:pPr marL="457200" indent="-457200">
                <a:spcBef>
                  <a:spcPct val="50000"/>
                </a:spcBef>
              </a:pPr>
              <a:r>
                <a:rPr lang="nl-NL" sz="2800" b="1">
                  <a:solidFill>
                    <a:srgbClr val="006600"/>
                  </a:solidFill>
                  <a:latin typeface="Times New Roman" pitchFamily="18" charset="0"/>
                  <a:cs typeface="Times New Roman" pitchFamily="18" charset="0"/>
                </a:rPr>
                <a:t>Quân dân Quảng Nam - Đà Nẵng </a:t>
              </a:r>
              <a:endParaRPr lang="en-US" sz="2800" b="1">
                <a:solidFill>
                  <a:srgbClr val="006600"/>
                </a:solidFill>
                <a:latin typeface="Times New Roman" pitchFamily="18" charset="0"/>
                <a:cs typeface="Times New Roman" pitchFamily="18" charset="0"/>
              </a:endParaRPr>
            </a:p>
          </p:txBody>
        </p:sp>
      </p:grpSp>
      <p:pic>
        <p:nvPicPr>
          <p:cNvPr id="6" name="Picture 5" descr="BanDoVietNam"/>
          <p:cNvPicPr>
            <a:picLocks noChangeAspect="1" noChangeArrowheads="1"/>
          </p:cNvPicPr>
          <p:nvPr/>
        </p:nvPicPr>
        <p:blipFill>
          <a:blip r:embed="rId3" cstate="print"/>
          <a:srcRect/>
          <a:stretch>
            <a:fillRect/>
          </a:stretch>
        </p:blipFill>
        <p:spPr bwMode="auto">
          <a:xfrm>
            <a:off x="3" y="0"/>
            <a:ext cx="4543952" cy="6858000"/>
          </a:xfrm>
          <a:prstGeom prst="rect">
            <a:avLst/>
          </a:prstGeom>
          <a:noFill/>
          <a:ln w="57150">
            <a:solidFill>
              <a:srgbClr val="FF0000"/>
            </a:solidFill>
            <a:miter lim="800000"/>
            <a:headEnd/>
            <a:tailEnd/>
          </a:ln>
        </p:spPr>
      </p:pic>
      <p:sp>
        <p:nvSpPr>
          <p:cNvPr id="7" name="Text Box 8"/>
          <p:cNvSpPr txBox="1">
            <a:spLocks noChangeArrowheads="1"/>
          </p:cNvSpPr>
          <p:nvPr/>
        </p:nvSpPr>
        <p:spPr bwMode="auto">
          <a:xfrm>
            <a:off x="6727470" y="52563"/>
            <a:ext cx="2189687" cy="707886"/>
          </a:xfrm>
          <a:prstGeom prst="rect">
            <a:avLst/>
          </a:prstGeom>
          <a:noFill/>
          <a:ln w="9525">
            <a:noFill/>
            <a:miter lim="800000"/>
            <a:headEnd/>
            <a:tailEnd/>
          </a:ln>
          <a:effectLst/>
        </p:spPr>
        <p:txBody>
          <a:bodyPr wrap="square">
            <a:spAutoFit/>
          </a:bodyPr>
          <a:lstStyle/>
          <a:p>
            <a:r>
              <a:rPr lang="en-US" sz="4000" b="1">
                <a:solidFill>
                  <a:srgbClr val="006600"/>
                </a:solidFill>
                <a:latin typeface="Times New Roman" pitchFamily="18" charset="0"/>
                <a:cs typeface="Times New Roman" pitchFamily="18" charset="0"/>
              </a:rPr>
              <a:t>Đà Nẵng</a:t>
            </a:r>
          </a:p>
        </p:txBody>
      </p:sp>
      <p:sp>
        <p:nvSpPr>
          <p:cNvPr id="8" name="AutoShape 34"/>
          <p:cNvSpPr>
            <a:spLocks noChangeArrowheads="1"/>
          </p:cNvSpPr>
          <p:nvPr/>
        </p:nvSpPr>
        <p:spPr bwMode="auto">
          <a:xfrm>
            <a:off x="3103994" y="3302760"/>
            <a:ext cx="614142" cy="532263"/>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9" name="Straight Arrow Connector 8"/>
          <p:cNvCxnSpPr>
            <a:stCxn id="7" idx="1"/>
            <a:endCxn id="8" idx="0"/>
          </p:cNvCxnSpPr>
          <p:nvPr/>
        </p:nvCxnSpPr>
        <p:spPr>
          <a:xfrm flipH="1">
            <a:off x="3516891" y="406506"/>
            <a:ext cx="3210579" cy="28962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par>
                          <p:cTn id="14" fill="hold">
                            <p:stCondLst>
                              <p:cond delay="500"/>
                            </p:stCondLst>
                            <p:childTnLst>
                              <p:par>
                                <p:cTn id="15" presetID="5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strVal val="#ppt_w*0.70"/>
                                          </p:val>
                                        </p:tav>
                                        <p:tav tm="100000">
                                          <p:val>
                                            <p:strVal val="#ppt_w"/>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98" y="241739"/>
            <a:ext cx="5836284" cy="6327321"/>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3148143" y="3214688"/>
            <a:ext cx="60809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cxnSp>
        <p:nvCxnSpPr>
          <p:cNvPr id="6" name="Straight Arrow Connector 5"/>
          <p:cNvCxnSpPr/>
          <p:nvPr/>
        </p:nvCxnSpPr>
        <p:spPr>
          <a:xfrm flipV="1">
            <a:off x="3714007" y="2133600"/>
            <a:ext cx="2873656" cy="11811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486314" y="312738"/>
            <a:ext cx="5479162" cy="1938992"/>
          </a:xfrm>
          <a:prstGeom prst="rect">
            <a:avLst/>
          </a:prstGeom>
          <a:solidFill>
            <a:schemeClr val="bg1"/>
          </a:solidFill>
          <a:ln w="38100">
            <a:solidFill>
              <a:srgbClr val="FFFF00"/>
            </a:solidFill>
            <a:miter lim="800000"/>
            <a:headEnd/>
            <a:tailEnd/>
          </a:ln>
        </p:spPr>
        <p:txBody>
          <a:bodyPr>
            <a:spAutoFit/>
          </a:bodyPr>
          <a:lstStyle>
            <a:lvl1pPr marL="285750" indent="-285750"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buFontTx/>
              <a:buChar char="-"/>
            </a:pPr>
            <a:r>
              <a:rPr lang="en-CA" sz="2400" b="1">
                <a:solidFill>
                  <a:srgbClr val="0000CC"/>
                </a:solidFill>
              </a:rPr>
              <a:t>Sáng ngày 20/12/1946, ta nổ súng tấn công địch.</a:t>
            </a:r>
          </a:p>
          <a:p>
            <a:pPr>
              <a:buFontTx/>
              <a:buChar char="-"/>
            </a:pPr>
            <a:r>
              <a:rPr lang="en-CA" sz="2400" b="1">
                <a:solidFill>
                  <a:srgbClr val="0000CC"/>
                </a:solidFill>
              </a:rPr>
              <a:t>Nhân dân các huyện lân cận đào công sự, xây dựng các tuyến chiến hào nhiều tầng,…nhằm giam chân địch.</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214" y="3519438"/>
            <a:ext cx="5591938" cy="27668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392646901"/>
      </p:ext>
    </p:extLst>
  </p:cSld>
  <p:clrMapOvr>
    <a:masterClrMapping/>
  </p:clrMapOvr>
  <p:transition spd="slow" advTm="3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nodeType="afterGroup">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6985" y="259297"/>
            <a:ext cx="11708040" cy="1077218"/>
          </a:xfrm>
          <a:prstGeom prst="rect">
            <a:avLst/>
          </a:prstGeom>
          <a:noFill/>
          <a:ln w="9525">
            <a:noFill/>
            <a:miter lim="800000"/>
            <a:headEnd/>
            <a:tailEnd/>
          </a:ln>
        </p:spPr>
        <p:txBody>
          <a:bodyPr wrap="square">
            <a:spAutoFit/>
          </a:bodyPr>
          <a:lstStyle/>
          <a:p>
            <a:pPr algn="just">
              <a:spcBef>
                <a:spcPct val="50000"/>
              </a:spcBef>
            </a:pPr>
            <a:r>
              <a:rPr lang="en-US" sz="3200" b="1">
                <a:latin typeface="Times New Roman" pitchFamily="18" charset="0"/>
                <a:cs typeface="Times New Roman" pitchFamily="18" charset="0"/>
              </a:rPr>
              <a:t>- Ở các địa phương, nhân dân đã chiến đấu với tinh thần như thế nào?</a:t>
            </a:r>
            <a:endParaRPr lang="vi-VN" sz="3200" b="1">
              <a:latin typeface="Times New Roman" pitchFamily="18" charset="0"/>
              <a:cs typeface="Times New Roman" pitchFamily="18" charset="0"/>
            </a:endParaRPr>
          </a:p>
        </p:txBody>
      </p:sp>
      <p:sp>
        <p:nvSpPr>
          <p:cNvPr id="5" name="Text Box 3"/>
          <p:cNvSpPr txBox="1">
            <a:spLocks noChangeArrowheads="1"/>
          </p:cNvSpPr>
          <p:nvPr/>
        </p:nvSpPr>
        <p:spPr bwMode="auto">
          <a:xfrm>
            <a:off x="190600" y="1282877"/>
            <a:ext cx="11708040" cy="2062103"/>
          </a:xfrm>
          <a:prstGeom prst="rect">
            <a:avLst/>
          </a:prstGeom>
          <a:noFill/>
          <a:ln w="9525">
            <a:noFill/>
            <a:miter lim="800000"/>
            <a:headEnd/>
            <a:tailEnd/>
          </a:ln>
        </p:spPr>
        <p:txBody>
          <a:bodyPr wrap="square">
            <a:spAutoFit/>
          </a:bodyPr>
          <a:lstStyle/>
          <a:p>
            <a:pPr algn="just">
              <a:spcBef>
                <a:spcPct val="50000"/>
              </a:spcBef>
            </a:pPr>
            <a:r>
              <a:rPr lang="en-US" sz="3200" b="1">
                <a:solidFill>
                  <a:srgbClr val="0000FF"/>
                </a:solidFill>
                <a:latin typeface="Times New Roman" pitchFamily="18" charset="0"/>
                <a:cs typeface="Times New Roman" pitchFamily="18" charset="0"/>
              </a:rPr>
              <a:t>- Ở các địa phương khác trong cả nước, cuộc chiến đấu chống quân xâm lược cũng diễn ra quyết liệt. Nhân dân ta chuẩn bị kháng chiến lâu dài với niềm tin “kháng chiến nhất định thắng lợi.”</a:t>
            </a:r>
            <a:endParaRPr lang="vi-VN" sz="3200" b="1">
              <a:solidFill>
                <a:srgbClr val="0000FF"/>
              </a:solidFill>
              <a:latin typeface="Times New Roman" pitchFamily="18" charset="0"/>
              <a:cs typeface="Times New Roman" pitchFamily="18" charset="0"/>
            </a:endParaRPr>
          </a:p>
        </p:txBody>
      </p:sp>
      <p:grpSp>
        <p:nvGrpSpPr>
          <p:cNvPr id="12" name="Group 11"/>
          <p:cNvGrpSpPr/>
          <p:nvPr/>
        </p:nvGrpSpPr>
        <p:grpSpPr>
          <a:xfrm>
            <a:off x="0" y="54594"/>
            <a:ext cx="12161838" cy="6756139"/>
            <a:chOff x="0" y="0"/>
            <a:chExt cx="12192000" cy="6756139"/>
          </a:xfrm>
        </p:grpSpPr>
        <p:pic>
          <p:nvPicPr>
            <p:cNvPr id="9" name="Picture 7" descr="vtc_29525_DSC04557_1"/>
            <p:cNvPicPr>
              <a:picLocks noChangeAspect="1" noChangeArrowheads="1"/>
            </p:cNvPicPr>
            <p:nvPr/>
          </p:nvPicPr>
          <p:blipFill>
            <a:blip r:embed="rId2" cstate="print"/>
            <a:srcRect/>
            <a:stretch>
              <a:fillRect/>
            </a:stretch>
          </p:blipFill>
          <p:spPr bwMode="auto">
            <a:xfrm>
              <a:off x="0" y="0"/>
              <a:ext cx="6202947" cy="6162852"/>
            </a:xfrm>
            <a:prstGeom prst="rect">
              <a:avLst/>
            </a:prstGeom>
            <a:noFill/>
            <a:ln w="38100">
              <a:solidFill>
                <a:srgbClr val="CC66FF"/>
              </a:solidFill>
              <a:miter lim="800000"/>
              <a:headEnd/>
              <a:tailEnd/>
            </a:ln>
          </p:spPr>
        </p:pic>
        <p:pic>
          <p:nvPicPr>
            <p:cNvPr id="10" name="Picture 8" descr="pwGiDm_R_hOVzM"/>
            <p:cNvPicPr>
              <a:picLocks noChangeAspect="1" noChangeArrowheads="1"/>
            </p:cNvPicPr>
            <p:nvPr/>
          </p:nvPicPr>
          <p:blipFill>
            <a:blip r:embed="rId3" cstate="print"/>
            <a:srcRect/>
            <a:stretch>
              <a:fillRect/>
            </a:stretch>
          </p:blipFill>
          <p:spPr bwMode="auto">
            <a:xfrm>
              <a:off x="6202947" y="0"/>
              <a:ext cx="5989053" cy="6182436"/>
            </a:xfrm>
            <a:prstGeom prst="rect">
              <a:avLst/>
            </a:prstGeom>
            <a:noFill/>
            <a:ln w="38100">
              <a:solidFill>
                <a:srgbClr val="CC66FF"/>
              </a:solidFill>
              <a:miter lim="800000"/>
              <a:headEnd/>
              <a:tailEnd/>
            </a:ln>
          </p:spPr>
        </p:pic>
        <p:sp>
          <p:nvSpPr>
            <p:cNvPr id="8" name="Text Box 9"/>
            <p:cNvSpPr txBox="1">
              <a:spLocks noChangeArrowheads="1"/>
            </p:cNvSpPr>
            <p:nvPr/>
          </p:nvSpPr>
          <p:spPr bwMode="auto">
            <a:xfrm>
              <a:off x="1116866" y="6232919"/>
              <a:ext cx="8450226" cy="523220"/>
            </a:xfrm>
            <a:prstGeom prst="rect">
              <a:avLst/>
            </a:prstGeom>
            <a:solidFill>
              <a:srgbClr val="0066FF"/>
            </a:solidFill>
            <a:ln w="9525">
              <a:noFill/>
              <a:miter lim="800000"/>
              <a:headEnd/>
              <a:tailEnd/>
            </a:ln>
            <a:effectLst/>
          </p:spPr>
          <p:txBody>
            <a:bodyPr wrap="square">
              <a:spAutoFit/>
            </a:bodyPr>
            <a:lstStyle/>
            <a:p>
              <a:pPr eaLnBrk="1" hangingPunct="1"/>
              <a:r>
                <a:rPr lang="en-US" sz="2800" b="1">
                  <a:solidFill>
                    <a:schemeClr val="bg1"/>
                  </a:solidFill>
                  <a:latin typeface="Times New Roman" pitchFamily="18" charset="0"/>
                </a:rPr>
                <a:t>Đào công sự xây dựng các tuyến chiến hào nhiều tầng</a:t>
              </a:r>
            </a:p>
          </p:txBody>
        </p:sp>
      </p:grpSp>
      <p:pic>
        <p:nvPicPr>
          <p:cNvPr id="13" name="Picture 10" descr="061215-cam-chong-rao-lang"/>
          <p:cNvPicPr>
            <a:picLocks noChangeAspect="1" noChangeArrowheads="1"/>
          </p:cNvPicPr>
          <p:nvPr/>
        </p:nvPicPr>
        <p:blipFill>
          <a:blip r:embed="rId4" cstate="print"/>
          <a:srcRect/>
          <a:stretch>
            <a:fillRect/>
          </a:stretch>
        </p:blipFill>
        <p:spPr bwMode="auto">
          <a:xfrm>
            <a:off x="0" y="0"/>
            <a:ext cx="12161838" cy="6858000"/>
          </a:xfrm>
          <a:prstGeom prst="rect">
            <a:avLst/>
          </a:prstGeom>
          <a:noFill/>
          <a:ln w="38100">
            <a:solidFill>
              <a:srgbClr val="CC66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Left)">
                                      <p:cBhvr>
                                        <p:cTn id="20"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8838" y="2825092"/>
            <a:ext cx="11684498" cy="1815882"/>
          </a:xfrm>
          <a:prstGeom prst="rect">
            <a:avLst/>
          </a:prstGeom>
          <a:noFill/>
          <a:ln w="9525">
            <a:noFill/>
            <a:miter lim="800000"/>
            <a:headEnd/>
            <a:tailEnd/>
          </a:ln>
        </p:spPr>
        <p:txBody>
          <a:bodyPr wrap="square">
            <a:spAutoFit/>
          </a:bodyPr>
          <a:lstStyle/>
          <a:p>
            <a:pPr algn="just" eaLnBrk="1" hangingPunct="1">
              <a:spcBef>
                <a:spcPct val="50000"/>
              </a:spcBef>
            </a:pPr>
            <a:r>
              <a:rPr lang="en-US" sz="3200" b="1" i="1" dirty="0">
                <a:latin typeface="+mj-lt"/>
              </a:rPr>
              <a:t>   </a:t>
            </a:r>
            <a:r>
              <a:rPr lang="vi-VN" sz="3200" b="1" i="1" dirty="0">
                <a:latin typeface="+mj-lt"/>
              </a:rPr>
              <a:t>Cách mạng</a:t>
            </a:r>
            <a:r>
              <a:rPr lang="vi-VN" sz="3200" b="1" i="1" dirty="0">
                <a:solidFill>
                  <a:srgbClr val="00B050"/>
                </a:solidFill>
                <a:latin typeface="+mj-lt"/>
              </a:rPr>
              <a:t> </a:t>
            </a:r>
            <a:r>
              <a:rPr lang="vi-VN" sz="3200" b="1" i="1" dirty="0">
                <a:latin typeface="+mj-lt"/>
              </a:rPr>
              <a:t>    </a:t>
            </a:r>
            <a:r>
              <a:rPr lang="en-US" sz="3200" b="1" i="1" dirty="0">
                <a:latin typeface="+mj-lt"/>
              </a:rPr>
              <a:t>...</a:t>
            </a:r>
            <a:r>
              <a:rPr lang="vi-VN" sz="3200" b="1" i="1" dirty="0">
                <a:latin typeface="+mj-lt"/>
              </a:rPr>
              <a:t>  </a:t>
            </a:r>
            <a:r>
              <a:rPr lang="en-US" sz="3200" b="1" i="1" dirty="0">
                <a:latin typeface="+mj-lt"/>
              </a:rPr>
              <a:t>    </a:t>
            </a:r>
            <a:r>
              <a:rPr lang="vi-VN" sz="3200" b="1" i="1" dirty="0">
                <a:latin typeface="+mj-lt"/>
              </a:rPr>
              <a:t>thành công, nước ta giành được     ....              nhưng thực dân Pháp quyết tâm   ....     nước ta lần nữa. </a:t>
            </a:r>
          </a:p>
          <a:p>
            <a:pPr algn="just" eaLnBrk="1" hangingPunct="1">
              <a:spcBef>
                <a:spcPct val="50000"/>
              </a:spcBef>
            </a:pPr>
            <a:endParaRPr lang="vi-VN" sz="3200" b="1" i="1" dirty="0">
              <a:latin typeface="+mj-lt"/>
            </a:endParaRPr>
          </a:p>
        </p:txBody>
      </p:sp>
      <p:sp>
        <p:nvSpPr>
          <p:cNvPr id="8" name="Text Box 10"/>
          <p:cNvSpPr txBox="1">
            <a:spLocks noChangeArrowheads="1"/>
          </p:cNvSpPr>
          <p:nvPr/>
        </p:nvSpPr>
        <p:spPr bwMode="auto">
          <a:xfrm>
            <a:off x="2663384" y="2821157"/>
            <a:ext cx="3093232"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tháng Tám</a:t>
            </a:r>
          </a:p>
        </p:txBody>
      </p:sp>
      <p:sp>
        <p:nvSpPr>
          <p:cNvPr id="9" name="Text Box 11"/>
          <p:cNvSpPr txBox="1">
            <a:spLocks noChangeArrowheads="1"/>
          </p:cNvSpPr>
          <p:nvPr/>
        </p:nvSpPr>
        <p:spPr bwMode="auto">
          <a:xfrm>
            <a:off x="5703722" y="3318000"/>
            <a:ext cx="1184961"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cướp</a:t>
            </a:r>
          </a:p>
        </p:txBody>
      </p:sp>
      <p:sp>
        <p:nvSpPr>
          <p:cNvPr id="10" name="Text Box 12"/>
          <p:cNvSpPr txBox="1">
            <a:spLocks noChangeArrowheads="1"/>
          </p:cNvSpPr>
          <p:nvPr/>
        </p:nvSpPr>
        <p:spPr bwMode="auto">
          <a:xfrm>
            <a:off x="10517476" y="2840325"/>
            <a:ext cx="1422002"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độc lập</a:t>
            </a:r>
          </a:p>
        </p:txBody>
      </p:sp>
      <p:sp>
        <p:nvSpPr>
          <p:cNvPr id="11" name="Text Box 13"/>
          <p:cNvSpPr txBox="1">
            <a:spLocks noChangeArrowheads="1"/>
          </p:cNvSpPr>
          <p:nvPr/>
        </p:nvSpPr>
        <p:spPr bwMode="auto">
          <a:xfrm>
            <a:off x="209364" y="3851558"/>
            <a:ext cx="11607588" cy="1569660"/>
          </a:xfrm>
          <a:prstGeom prst="rect">
            <a:avLst/>
          </a:prstGeom>
          <a:noFill/>
          <a:ln w="9525">
            <a:noFill/>
            <a:miter lim="800000"/>
            <a:headEnd/>
            <a:tailEnd/>
          </a:ln>
        </p:spPr>
        <p:txBody>
          <a:bodyPr wrap="square">
            <a:spAutoFit/>
          </a:bodyPr>
          <a:lstStyle/>
          <a:p>
            <a:pPr algn="just" eaLnBrk="1" hangingPunct="1">
              <a:spcBef>
                <a:spcPct val="50000"/>
              </a:spcBef>
            </a:pPr>
            <a:r>
              <a:rPr lang="vi-VN" sz="3200" b="1" i="1" dirty="0">
                <a:latin typeface="+mj-lt"/>
              </a:rPr>
              <a:t>  </a:t>
            </a:r>
            <a:r>
              <a:rPr lang="en-US" sz="3200" b="1" i="1" dirty="0">
                <a:latin typeface="+mj-lt"/>
              </a:rPr>
              <a:t> </a:t>
            </a:r>
            <a:r>
              <a:rPr lang="vi-VN" sz="3200" b="1" i="1" dirty="0">
                <a:latin typeface="+mj-lt"/>
              </a:rPr>
              <a:t>Cả dân tộc Việt Nam đứng lên      ...      </a:t>
            </a:r>
            <a:r>
              <a:rPr lang="en-US" sz="3200" b="1" i="1" dirty="0">
                <a:latin typeface="+mj-lt"/>
              </a:rPr>
              <a:t> </a:t>
            </a:r>
            <a:r>
              <a:rPr lang="vi-VN" sz="3200" b="1" i="1" dirty="0">
                <a:latin typeface="+mj-lt"/>
              </a:rPr>
              <a:t>với tinh thần “</a:t>
            </a:r>
            <a:r>
              <a:rPr lang="en-US" sz="3200" b="1" i="1" dirty="0">
                <a:latin typeface="+mj-lt"/>
              </a:rPr>
              <a:t> </a:t>
            </a:r>
            <a:r>
              <a:rPr lang="vi-VN" sz="3200" b="1" i="1" dirty="0">
                <a:latin typeface="+mj-lt"/>
              </a:rPr>
              <a:t>thà   </a:t>
            </a:r>
            <a:r>
              <a:rPr lang="vi-VN" sz="3200" b="1" i="1" dirty="0">
                <a:solidFill>
                  <a:srgbClr val="FF0000"/>
                </a:solidFill>
                <a:latin typeface="+mj-lt"/>
              </a:rPr>
              <a:t>      </a:t>
            </a:r>
            <a:r>
              <a:rPr lang="en-US" sz="3200" b="1" i="1" dirty="0">
                <a:solidFill>
                  <a:srgbClr val="FF0000"/>
                </a:solidFill>
                <a:latin typeface="+mj-lt"/>
              </a:rPr>
              <a:t>       </a:t>
            </a:r>
            <a:r>
              <a:rPr lang="en-US" sz="3200" b="1" i="1" dirty="0">
                <a:latin typeface="+mj-lt"/>
              </a:rPr>
              <a:t>…  </a:t>
            </a:r>
            <a:r>
              <a:rPr lang="en-US" sz="3200" b="1" i="1" dirty="0">
                <a:solidFill>
                  <a:srgbClr val="FF0000"/>
                </a:solidFill>
                <a:latin typeface="+mj-lt"/>
              </a:rPr>
              <a:t>    </a:t>
            </a:r>
            <a:r>
              <a:rPr lang="vi-VN" sz="3200" b="1" i="1" dirty="0">
                <a:latin typeface="+mj-lt"/>
              </a:rPr>
              <a:t>tất cả chứ       ...    </a:t>
            </a:r>
            <a:r>
              <a:rPr lang="en-US" sz="3200" b="1" i="1" dirty="0">
                <a:latin typeface="+mj-lt"/>
              </a:rPr>
              <a:t> </a:t>
            </a:r>
            <a:r>
              <a:rPr lang="vi-VN" sz="3200" b="1" i="1" dirty="0">
                <a:latin typeface="+mj-lt"/>
              </a:rPr>
              <a:t>không chịu mất nước, nhất định không chịu làm nô lệ.</a:t>
            </a:r>
            <a:r>
              <a:rPr lang="en-US" sz="3200" b="1" i="1" dirty="0">
                <a:latin typeface="+mj-lt"/>
              </a:rPr>
              <a:t>”</a:t>
            </a:r>
            <a:endParaRPr lang="vi-VN" sz="3200" b="1" i="1" dirty="0">
              <a:latin typeface="+mj-lt"/>
            </a:endParaRPr>
          </a:p>
        </p:txBody>
      </p:sp>
      <p:sp>
        <p:nvSpPr>
          <p:cNvPr id="12" name="Text Box 14"/>
          <p:cNvSpPr txBox="1">
            <a:spLocks noChangeArrowheads="1"/>
          </p:cNvSpPr>
          <p:nvPr/>
        </p:nvSpPr>
        <p:spPr bwMode="auto">
          <a:xfrm>
            <a:off x="6072579" y="3843601"/>
            <a:ext cx="2272804"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kháng chiến</a:t>
            </a:r>
          </a:p>
        </p:txBody>
      </p:sp>
      <p:sp>
        <p:nvSpPr>
          <p:cNvPr id="13" name="Text Box 15"/>
          <p:cNvSpPr txBox="1">
            <a:spLocks noChangeArrowheads="1"/>
          </p:cNvSpPr>
          <p:nvPr/>
        </p:nvSpPr>
        <p:spPr bwMode="auto">
          <a:xfrm>
            <a:off x="-81685" y="4357926"/>
            <a:ext cx="1678131" cy="584775"/>
          </a:xfrm>
          <a:prstGeom prst="rect">
            <a:avLst/>
          </a:prstGeom>
          <a:noFill/>
          <a:ln w="9525">
            <a:noFill/>
            <a:miter lim="800000"/>
            <a:headEnd/>
            <a:tailEnd/>
          </a:ln>
        </p:spPr>
        <p:txBody>
          <a:bodyPr wrap="square">
            <a:spAutoFit/>
          </a:bodyPr>
          <a:lstStyle/>
          <a:p>
            <a:pPr eaLnBrk="1" hangingPunct="1">
              <a:spcBef>
                <a:spcPct val="50000"/>
              </a:spcBef>
            </a:pPr>
            <a:r>
              <a:rPr lang="vi-VN" sz="3200" b="1" i="1" dirty="0">
                <a:solidFill>
                  <a:srgbClr val="FF0000"/>
                </a:solidFill>
                <a:latin typeface="+mj-lt"/>
              </a:rPr>
              <a:t>h</a:t>
            </a:r>
            <a:r>
              <a:rPr lang="en-US" sz="3200" b="1" i="1" dirty="0">
                <a:solidFill>
                  <a:srgbClr val="FF0000"/>
                </a:solidFill>
                <a:latin typeface="Times New Roman" pitchFamily="18" charset="0"/>
                <a:cs typeface="Times New Roman" pitchFamily="18" charset="0"/>
              </a:rPr>
              <a:t>i</a:t>
            </a:r>
            <a:r>
              <a:rPr lang="vi-VN" sz="3200" b="1" i="1" dirty="0">
                <a:solidFill>
                  <a:srgbClr val="FF0000"/>
                </a:solidFill>
                <a:latin typeface="Times New Roman" pitchFamily="18" charset="0"/>
                <a:cs typeface="Times New Roman" pitchFamily="18" charset="0"/>
              </a:rPr>
              <a:t> </a:t>
            </a:r>
            <a:r>
              <a:rPr lang="vi-VN" sz="3200" b="1" i="1" dirty="0">
                <a:solidFill>
                  <a:srgbClr val="FF0000"/>
                </a:solidFill>
                <a:latin typeface="+mj-lt"/>
              </a:rPr>
              <a:t>sinh</a:t>
            </a:r>
            <a:r>
              <a:rPr lang="en-US" sz="3200" b="1" i="1" dirty="0">
                <a:solidFill>
                  <a:srgbClr val="FF0000"/>
                </a:solidFill>
                <a:latin typeface="+mj-lt"/>
              </a:rPr>
              <a:t>   </a:t>
            </a:r>
            <a:endParaRPr lang="vi-VN" sz="3200" b="1" i="1" dirty="0">
              <a:solidFill>
                <a:srgbClr val="FF0000"/>
              </a:solidFill>
              <a:latin typeface="+mj-lt"/>
            </a:endParaRPr>
          </a:p>
        </p:txBody>
      </p:sp>
      <p:sp>
        <p:nvSpPr>
          <p:cNvPr id="14" name="Text Box 16"/>
          <p:cNvSpPr txBox="1">
            <a:spLocks noChangeArrowheads="1"/>
          </p:cNvSpPr>
          <p:nvPr/>
        </p:nvSpPr>
        <p:spPr bwMode="auto">
          <a:xfrm>
            <a:off x="3042924" y="4357926"/>
            <a:ext cx="1912201" cy="584775"/>
          </a:xfrm>
          <a:prstGeom prst="rect">
            <a:avLst/>
          </a:prstGeom>
          <a:noFill/>
          <a:ln w="9525">
            <a:noFill/>
            <a:miter lim="800000"/>
            <a:headEnd/>
            <a:tailEnd/>
          </a:ln>
        </p:spPr>
        <p:txBody>
          <a:bodyPr wrap="square">
            <a:spAutoFit/>
          </a:bodyPr>
          <a:lstStyle/>
          <a:p>
            <a:pPr eaLnBrk="1" hangingPunct="1">
              <a:spcBef>
                <a:spcPct val="50000"/>
              </a:spcBef>
            </a:pPr>
            <a:r>
              <a:rPr lang="vi-VN" sz="3200" b="1" i="1" dirty="0">
                <a:solidFill>
                  <a:srgbClr val="FF0000"/>
                </a:solidFill>
                <a:latin typeface="+mj-lt"/>
              </a:rPr>
              <a:t>nhất định</a:t>
            </a:r>
          </a:p>
        </p:txBody>
      </p:sp>
      <p:sp>
        <p:nvSpPr>
          <p:cNvPr id="15" name="Text Box 17"/>
          <p:cNvSpPr txBox="1">
            <a:spLocks noChangeArrowheads="1"/>
          </p:cNvSpPr>
          <p:nvPr/>
        </p:nvSpPr>
        <p:spPr bwMode="auto">
          <a:xfrm>
            <a:off x="118767" y="1372226"/>
            <a:ext cx="6769916" cy="830997"/>
          </a:xfrm>
          <a:prstGeom prst="rect">
            <a:avLst/>
          </a:prstGeom>
          <a:noFill/>
          <a:ln w="57150">
            <a:solidFill>
              <a:srgbClr val="FF9900"/>
            </a:solidFill>
            <a:miter lim="800000"/>
            <a:headEnd/>
            <a:tailEnd/>
          </a:ln>
        </p:spPr>
        <p:txBody>
          <a:bodyPr wrap="square">
            <a:spAutoFit/>
          </a:bodyPr>
          <a:lstStyle/>
          <a:p>
            <a:pPr algn="ctr" eaLnBrk="1" hangingPunct="1">
              <a:spcBef>
                <a:spcPct val="50000"/>
              </a:spcBef>
            </a:pPr>
            <a:r>
              <a:rPr lang="en-US" sz="4800" b="1" dirty="0" err="1">
                <a:solidFill>
                  <a:srgbClr val="C00000"/>
                </a:solidFill>
                <a:latin typeface="+mj-lt"/>
              </a:rPr>
              <a:t>Điền</a:t>
            </a:r>
            <a:r>
              <a:rPr lang="en-US" sz="4800" b="1" dirty="0">
                <a:solidFill>
                  <a:srgbClr val="C00000"/>
                </a:solidFill>
                <a:latin typeface="+mj-lt"/>
              </a:rPr>
              <a:t> </a:t>
            </a:r>
            <a:r>
              <a:rPr lang="en-US" sz="4800" b="1" dirty="0" err="1">
                <a:solidFill>
                  <a:srgbClr val="C00000"/>
                </a:solidFill>
                <a:latin typeface="+mj-lt"/>
              </a:rPr>
              <a:t>chữ</a:t>
            </a:r>
            <a:r>
              <a:rPr lang="en-US" sz="4800" b="1" dirty="0">
                <a:solidFill>
                  <a:srgbClr val="C00000"/>
                </a:solidFill>
                <a:latin typeface="+mj-lt"/>
              </a:rPr>
              <a:t> </a:t>
            </a:r>
            <a:r>
              <a:rPr lang="en-US" sz="4800" b="1" dirty="0" err="1">
                <a:solidFill>
                  <a:srgbClr val="C00000"/>
                </a:solidFill>
                <a:latin typeface="+mj-lt"/>
              </a:rPr>
              <a:t>vào</a:t>
            </a:r>
            <a:r>
              <a:rPr lang="en-US" sz="4800" b="1" dirty="0">
                <a:solidFill>
                  <a:srgbClr val="C00000"/>
                </a:solidFill>
                <a:latin typeface="+mj-lt"/>
              </a:rPr>
              <a:t> ô </a:t>
            </a:r>
            <a:r>
              <a:rPr lang="en-US" sz="4800" b="1" dirty="0" err="1">
                <a:solidFill>
                  <a:srgbClr val="C00000"/>
                </a:solidFill>
                <a:latin typeface="+mj-lt"/>
              </a:rPr>
              <a:t>trống</a:t>
            </a:r>
            <a:endParaRPr lang="vi-VN" sz="4800" b="1" dirty="0">
              <a:solidFill>
                <a:srgbClr val="C00000"/>
              </a:solidFill>
              <a:latin typeface="+mj-lt"/>
            </a:endParaRPr>
          </a:p>
        </p:txBody>
      </p:sp>
      <p:sp>
        <p:nvSpPr>
          <p:cNvPr id="16" name="Rectangle 15"/>
          <p:cNvSpPr/>
          <p:nvPr/>
        </p:nvSpPr>
        <p:spPr>
          <a:xfrm>
            <a:off x="0" y="2712729"/>
            <a:ext cx="12171557" cy="3027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33632" y="2190139"/>
            <a:ext cx="11076496" cy="2466060"/>
          </a:xfrm>
          <a:prstGeom prst="rect">
            <a:avLst/>
          </a:prstGeom>
          <a:noFill/>
          <a:ln w="9525">
            <a:noFill/>
            <a:miter lim="800000"/>
            <a:headEnd/>
            <a:tailEnd/>
          </a:ln>
        </p:spPr>
        <p:txBody>
          <a:bodyPr wrap="square">
            <a:spAutoFit/>
          </a:bodyPr>
          <a:lstStyle/>
          <a:p>
            <a:pPr lvl="0">
              <a:lnSpc>
                <a:spcPct val="150000"/>
              </a:lnSpc>
              <a:spcBef>
                <a:spcPct val="50000"/>
              </a:spcBef>
            </a:pPr>
            <a:r>
              <a:rPr lang="en-US" sz="3200" b="1" i="1" dirty="0">
                <a:latin typeface="+mj-lt"/>
              </a:rPr>
              <a:t>   </a:t>
            </a:r>
            <a:r>
              <a:rPr lang="vi-VN" sz="3200" b="1" i="1" dirty="0">
                <a:solidFill>
                  <a:srgbClr val="FF0000"/>
                </a:solidFill>
                <a:latin typeface="+mj-lt"/>
              </a:rPr>
              <a:t>Cách mạng</a:t>
            </a:r>
            <a:r>
              <a:rPr lang="en-US" sz="3200" b="1" i="1" dirty="0">
                <a:solidFill>
                  <a:srgbClr val="FF0000"/>
                </a:solidFill>
                <a:latin typeface="+mj-lt"/>
              </a:rPr>
              <a:t> </a:t>
            </a:r>
            <a:r>
              <a:rPr lang="vi-VN" sz="3200" b="1" i="1" dirty="0">
                <a:solidFill>
                  <a:srgbClr val="FF0000"/>
                </a:solidFill>
                <a:latin typeface="Times New Roman" panose="02020603050405020304" pitchFamily="18" charset="0"/>
              </a:rPr>
              <a:t>tháng Tám</a:t>
            </a:r>
            <a:r>
              <a:rPr lang="en-US" sz="3200" b="1" i="1" dirty="0">
                <a:solidFill>
                  <a:srgbClr val="FF0000"/>
                </a:solidFill>
                <a:latin typeface="Times New Roman" panose="02020603050405020304" pitchFamily="18" charset="0"/>
              </a:rPr>
              <a:t>  </a:t>
            </a:r>
            <a:r>
              <a:rPr lang="vi-VN" sz="3200" b="1" i="1" dirty="0">
                <a:solidFill>
                  <a:srgbClr val="FF0000"/>
                </a:solidFill>
                <a:latin typeface="+mj-lt"/>
              </a:rPr>
              <a:t>thành công, nước ta giành được </a:t>
            </a:r>
            <a:r>
              <a:rPr lang="vi-VN" sz="3200" b="1" i="1" dirty="0">
                <a:solidFill>
                  <a:srgbClr val="FF0000"/>
                </a:solidFill>
                <a:latin typeface="Times New Roman" panose="02020603050405020304" pitchFamily="18" charset="0"/>
              </a:rPr>
              <a:t>độc lập</a:t>
            </a:r>
            <a:r>
              <a:rPr lang="en-US" sz="3200" b="1" i="1" dirty="0">
                <a:solidFill>
                  <a:srgbClr val="FF0000"/>
                </a:solidFill>
                <a:latin typeface="Times New Roman" panose="02020603050405020304" pitchFamily="18" charset="0"/>
              </a:rPr>
              <a:t> </a:t>
            </a:r>
            <a:r>
              <a:rPr lang="vi-VN" sz="3200" b="1" i="1" dirty="0">
                <a:solidFill>
                  <a:srgbClr val="FF0000"/>
                </a:solidFill>
                <a:latin typeface="+mj-lt"/>
              </a:rPr>
              <a:t>nhưng thực dân Pháp quyết </a:t>
            </a:r>
            <a:r>
              <a:rPr lang="vi-VN" sz="3200" b="1" i="1" dirty="0">
                <a:solidFill>
                  <a:srgbClr val="FF0000"/>
                </a:solidFill>
                <a:latin typeface="Times New Roman" panose="02020603050405020304" pitchFamily="18" charset="0"/>
                <a:cs typeface="Times New Roman" panose="02020603050405020304" pitchFamily="18" charset="0"/>
              </a:rPr>
              <a:t>tâm </a:t>
            </a:r>
            <a:r>
              <a:rPr lang="en-US" sz="3200" b="1" i="1" dirty="0" err="1">
                <a:solidFill>
                  <a:srgbClr val="FF0000"/>
                </a:solidFill>
                <a:latin typeface="Times New Roman" panose="02020603050405020304" pitchFamily="18" charset="0"/>
                <a:cs typeface="Times New Roman" panose="02020603050405020304" pitchFamily="18" charset="0"/>
              </a:rPr>
              <a:t>cướp</a:t>
            </a:r>
            <a:r>
              <a:rPr lang="vi-VN" sz="3200" b="1" i="1" dirty="0">
                <a:solidFill>
                  <a:srgbClr val="FF0000"/>
                </a:solidFill>
                <a:latin typeface="Times New Roman" panose="02020603050405020304" pitchFamily="18" charset="0"/>
                <a:cs typeface="Times New Roman" panose="02020603050405020304" pitchFamily="18" charset="0"/>
              </a:rPr>
              <a:t>  nước ta </a:t>
            </a: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lần nữa</a:t>
            </a:r>
            <a:r>
              <a:rPr lang="vi-VN" sz="3200" b="1" i="1" dirty="0">
                <a:solidFill>
                  <a:srgbClr val="FF0000"/>
                </a:solidFill>
                <a:latin typeface="+mj-lt"/>
              </a:rPr>
              <a:t>. </a:t>
            </a:r>
          </a:p>
          <a:p>
            <a:pPr algn="just" eaLnBrk="1" hangingPunct="1">
              <a:lnSpc>
                <a:spcPct val="150000"/>
              </a:lnSpc>
              <a:spcBef>
                <a:spcPct val="50000"/>
              </a:spcBef>
            </a:pPr>
            <a:endParaRPr lang="vi-VN" sz="3200" b="1" i="1" dirty="0">
              <a:latin typeface="+mj-lt"/>
            </a:endParaRPr>
          </a:p>
        </p:txBody>
      </p:sp>
      <p:sp>
        <p:nvSpPr>
          <p:cNvPr id="11" name="Text Box 13"/>
          <p:cNvSpPr txBox="1">
            <a:spLocks noChangeArrowheads="1"/>
          </p:cNvSpPr>
          <p:nvPr/>
        </p:nvSpPr>
        <p:spPr bwMode="auto">
          <a:xfrm>
            <a:off x="433632" y="3809670"/>
            <a:ext cx="10774838" cy="2308324"/>
          </a:xfrm>
          <a:prstGeom prst="rect">
            <a:avLst/>
          </a:prstGeom>
          <a:noFill/>
          <a:ln w="9525">
            <a:noFill/>
            <a:miter lim="800000"/>
            <a:headEnd/>
            <a:tailEnd/>
          </a:ln>
        </p:spPr>
        <p:txBody>
          <a:bodyPr wrap="square">
            <a:spAutoFit/>
          </a:bodyPr>
          <a:lstStyle/>
          <a:p>
            <a:pPr lvl="0">
              <a:lnSpc>
                <a:spcPct val="150000"/>
              </a:lnSpc>
              <a:spcBef>
                <a:spcPct val="50000"/>
              </a:spcBef>
            </a:pPr>
            <a:r>
              <a:rPr lang="vi-VN" sz="3200" b="1" i="1" dirty="0">
                <a:latin typeface="+mj-lt"/>
              </a:rPr>
              <a:t>  </a:t>
            </a:r>
            <a:r>
              <a:rPr lang="en-US" sz="3200" b="1" i="1" dirty="0">
                <a:latin typeface="+mj-lt"/>
              </a:rPr>
              <a:t> </a:t>
            </a:r>
            <a:r>
              <a:rPr lang="vi-VN" sz="3200" b="1" i="1" dirty="0">
                <a:solidFill>
                  <a:srgbClr val="FF0000"/>
                </a:solidFill>
                <a:latin typeface="+mj-lt"/>
              </a:rPr>
              <a:t>Cả dân tộc Việt Nam đứng lên </a:t>
            </a:r>
            <a:r>
              <a:rPr lang="vi-VN" sz="3200" b="1" i="1" dirty="0">
                <a:solidFill>
                  <a:srgbClr val="FF0000"/>
                </a:solidFill>
                <a:latin typeface="Times New Roman" panose="02020603050405020304" pitchFamily="18" charset="0"/>
              </a:rPr>
              <a:t>kháng chiến</a:t>
            </a:r>
            <a:r>
              <a:rPr lang="en-US" sz="3200" b="1" i="1" dirty="0">
                <a:solidFill>
                  <a:srgbClr val="FF0000"/>
                </a:solidFill>
                <a:latin typeface="+mj-lt"/>
              </a:rPr>
              <a:t> </a:t>
            </a:r>
            <a:r>
              <a:rPr lang="vi-VN" sz="3200" b="1" i="1" dirty="0">
                <a:solidFill>
                  <a:srgbClr val="FF0000"/>
                </a:solidFill>
                <a:latin typeface="+mj-lt"/>
              </a:rPr>
              <a:t>với tinh thần “</a:t>
            </a:r>
            <a:r>
              <a:rPr lang="en-US" sz="3200" b="1" i="1" dirty="0">
                <a:solidFill>
                  <a:srgbClr val="FF0000"/>
                </a:solidFill>
                <a:latin typeface="+mj-lt"/>
              </a:rPr>
              <a:t> </a:t>
            </a:r>
            <a:r>
              <a:rPr lang="vi-VN" sz="3200" b="1" i="1" dirty="0">
                <a:solidFill>
                  <a:srgbClr val="FF0000"/>
                </a:solidFill>
                <a:latin typeface="+mj-lt"/>
              </a:rPr>
              <a:t>thà</a:t>
            </a:r>
            <a:r>
              <a:rPr lang="en-US" sz="3200" b="1" i="1" dirty="0">
                <a:solidFill>
                  <a:srgbClr val="FF0000"/>
                </a:solidFill>
                <a:latin typeface="+mj-lt"/>
              </a:rPr>
              <a:t> </a:t>
            </a:r>
            <a:r>
              <a:rPr lang="vi-VN" sz="3200" b="1" i="1" dirty="0">
                <a:solidFill>
                  <a:srgbClr val="FF0000"/>
                </a:solidFill>
                <a:latin typeface="Times New Roman" panose="02020603050405020304" pitchFamily="18" charset="0"/>
              </a:rPr>
              <a:t>h</a:t>
            </a:r>
            <a:r>
              <a:rPr lang="en-US" sz="3200" b="1" i="1" dirty="0" err="1">
                <a:solidFill>
                  <a:srgbClr val="FF0000"/>
                </a:solidFill>
                <a:latin typeface="Times New Roman" pitchFamily="18" charset="0"/>
                <a:cs typeface="Times New Roman" pitchFamily="18" charset="0"/>
              </a:rPr>
              <a:t>i</a:t>
            </a:r>
            <a:r>
              <a:rPr lang="vi-VN"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anose="02020603050405020304" pitchFamily="18" charset="0"/>
              </a:rPr>
              <a:t>sinh</a:t>
            </a:r>
            <a:r>
              <a:rPr lang="en-US" sz="3200" b="1" i="1" dirty="0">
                <a:solidFill>
                  <a:srgbClr val="FF0000"/>
                </a:solidFill>
                <a:latin typeface="Calibri Light"/>
              </a:rPr>
              <a:t>   </a:t>
            </a:r>
            <a:r>
              <a:rPr lang="vi-VN" sz="3200" b="1" i="1" dirty="0">
                <a:solidFill>
                  <a:srgbClr val="FF0000"/>
                </a:solidFill>
                <a:latin typeface="+mj-lt"/>
              </a:rPr>
              <a:t>tất cả chứ </a:t>
            </a:r>
            <a:r>
              <a:rPr lang="vi-VN" sz="3200" b="1" i="1" dirty="0">
                <a:solidFill>
                  <a:srgbClr val="FF0000"/>
                </a:solidFill>
                <a:latin typeface="Times New Roman" panose="02020603050405020304" pitchFamily="18" charset="0"/>
              </a:rPr>
              <a:t>nhất định</a:t>
            </a:r>
            <a:r>
              <a:rPr lang="vi-VN" sz="3200" b="1" i="1" dirty="0">
                <a:solidFill>
                  <a:srgbClr val="FF0000"/>
                </a:solidFill>
                <a:latin typeface="+mj-lt"/>
              </a:rPr>
              <a:t> không chịu mất nước, nhất định không chịu làm nô lệ.</a:t>
            </a:r>
            <a:r>
              <a:rPr lang="en-US" sz="3200" b="1" i="1" dirty="0">
                <a:solidFill>
                  <a:srgbClr val="FF0000"/>
                </a:solidFill>
                <a:latin typeface="+mj-lt"/>
              </a:rPr>
              <a:t>”</a:t>
            </a:r>
            <a:endParaRPr lang="vi-VN" sz="3200" b="1" i="1" dirty="0">
              <a:solidFill>
                <a:srgbClr val="FF0000"/>
              </a:solidFill>
              <a:latin typeface="+mj-lt"/>
            </a:endParaRPr>
          </a:p>
        </p:txBody>
      </p:sp>
      <p:sp>
        <p:nvSpPr>
          <p:cNvPr id="15" name="Text Box 17"/>
          <p:cNvSpPr txBox="1">
            <a:spLocks noChangeArrowheads="1"/>
          </p:cNvSpPr>
          <p:nvPr/>
        </p:nvSpPr>
        <p:spPr bwMode="auto">
          <a:xfrm>
            <a:off x="4003582" y="657586"/>
            <a:ext cx="3634937" cy="923330"/>
          </a:xfrm>
          <a:prstGeom prst="rect">
            <a:avLst/>
          </a:prstGeom>
          <a:noFill/>
          <a:ln w="57150">
            <a:solidFill>
              <a:srgbClr val="FF9900"/>
            </a:solidFill>
            <a:miter lim="800000"/>
            <a:headEnd/>
            <a:tailEnd/>
          </a:ln>
        </p:spPr>
        <p:txBody>
          <a:bodyPr wrap="square">
            <a:spAutoFit/>
          </a:bodyPr>
          <a:lstStyle/>
          <a:p>
            <a:pPr algn="ctr" eaLnBrk="1" hangingPunct="1">
              <a:spcBef>
                <a:spcPct val="50000"/>
              </a:spcBef>
            </a:pPr>
            <a:r>
              <a:rPr lang="vi-VN" sz="5400" b="1">
                <a:solidFill>
                  <a:srgbClr val="C00000"/>
                </a:solidFill>
                <a:latin typeface="+mj-lt"/>
              </a:rPr>
              <a:t>BÀI HỌC</a:t>
            </a:r>
          </a:p>
        </p:txBody>
      </p:sp>
      <p:sp>
        <p:nvSpPr>
          <p:cNvPr id="17" name="Rectangle 16"/>
          <p:cNvSpPr/>
          <p:nvPr/>
        </p:nvSpPr>
        <p:spPr>
          <a:xfrm>
            <a:off x="188535" y="2119381"/>
            <a:ext cx="11321593" cy="4385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1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BanDoVietNam"/>
          <p:cNvPicPr>
            <a:picLocks noChangeAspect="1" noChangeArrowheads="1"/>
          </p:cNvPicPr>
          <p:nvPr/>
        </p:nvPicPr>
        <p:blipFill>
          <a:blip r:embed="rId2" cstate="print"/>
          <a:srcRect/>
          <a:stretch>
            <a:fillRect/>
          </a:stretch>
        </p:blipFill>
        <p:spPr bwMode="auto">
          <a:xfrm>
            <a:off x="3344507" y="-210115"/>
            <a:ext cx="6689011" cy="6781800"/>
          </a:xfrm>
          <a:prstGeom prst="rect">
            <a:avLst/>
          </a:prstGeom>
          <a:noFill/>
          <a:ln w="57150">
            <a:solidFill>
              <a:srgbClr val="FF0000"/>
            </a:solidFill>
            <a:miter lim="800000"/>
            <a:headEnd/>
            <a:tailEnd/>
          </a:ln>
        </p:spPr>
      </p:pic>
      <p:sp>
        <p:nvSpPr>
          <p:cNvPr id="23555" name="AutoShape 6"/>
          <p:cNvSpPr>
            <a:spLocks noChangeArrowheads="1"/>
          </p:cNvSpPr>
          <p:nvPr/>
        </p:nvSpPr>
        <p:spPr bwMode="auto">
          <a:xfrm>
            <a:off x="5863446" y="1111251"/>
            <a:ext cx="403283" cy="336550"/>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3556" name="AutoShape 7"/>
          <p:cNvSpPr>
            <a:spLocks noChangeArrowheads="1"/>
          </p:cNvSpPr>
          <p:nvPr/>
        </p:nvSpPr>
        <p:spPr bwMode="auto">
          <a:xfrm>
            <a:off x="6689012" y="1271590"/>
            <a:ext cx="301936" cy="252413"/>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3557" name="AutoShape 8"/>
          <p:cNvSpPr>
            <a:spLocks noChangeArrowheads="1"/>
          </p:cNvSpPr>
          <p:nvPr/>
        </p:nvSpPr>
        <p:spPr bwMode="auto">
          <a:xfrm>
            <a:off x="7195754" y="5562605"/>
            <a:ext cx="270263" cy="231775"/>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1516" name="AutoShape 12"/>
          <p:cNvSpPr>
            <a:spLocks noChangeArrowheads="1"/>
          </p:cNvSpPr>
          <p:nvPr/>
        </p:nvSpPr>
        <p:spPr bwMode="auto">
          <a:xfrm rot="-4684524">
            <a:off x="6951319" y="5934289"/>
            <a:ext cx="457200" cy="17102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17" name="AutoShape 13"/>
          <p:cNvSpPr>
            <a:spLocks noChangeArrowheads="1"/>
          </p:cNvSpPr>
          <p:nvPr/>
        </p:nvSpPr>
        <p:spPr bwMode="auto">
          <a:xfrm rot="13304883" flipV="1">
            <a:off x="7398451" y="5867400"/>
            <a:ext cx="633429"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1527" name="AutoShape 23"/>
          <p:cNvSpPr>
            <a:spLocks noChangeArrowheads="1"/>
          </p:cNvSpPr>
          <p:nvPr/>
        </p:nvSpPr>
        <p:spPr bwMode="auto">
          <a:xfrm rot="-4831294">
            <a:off x="5814219" y="16131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28" name="AutoShape 24"/>
          <p:cNvSpPr>
            <a:spLocks noChangeArrowheads="1"/>
          </p:cNvSpPr>
          <p:nvPr/>
        </p:nvSpPr>
        <p:spPr bwMode="auto">
          <a:xfrm rot="12050760" flipV="1">
            <a:off x="6264616" y="1273176"/>
            <a:ext cx="323048" cy="160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1529" name="AutoShape 25"/>
          <p:cNvSpPr>
            <a:spLocks noChangeArrowheads="1"/>
          </p:cNvSpPr>
          <p:nvPr/>
        </p:nvSpPr>
        <p:spPr bwMode="auto">
          <a:xfrm rot="-3903835">
            <a:off x="6422311" y="16893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30" name="AutoShape 26"/>
          <p:cNvSpPr>
            <a:spLocks noChangeArrowheads="1"/>
          </p:cNvSpPr>
          <p:nvPr/>
        </p:nvSpPr>
        <p:spPr bwMode="auto">
          <a:xfrm rot="-6669297">
            <a:off x="6929054" y="16893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806" name="Text Box 302"/>
          <p:cNvSpPr txBox="1">
            <a:spLocks noChangeArrowheads="1"/>
          </p:cNvSpPr>
          <p:nvPr/>
        </p:nvSpPr>
        <p:spPr bwMode="auto">
          <a:xfrm>
            <a:off x="506743" y="2057404"/>
            <a:ext cx="4763387" cy="2246769"/>
          </a:xfrm>
          <a:prstGeom prst="rect">
            <a:avLst/>
          </a:prstGeom>
          <a:solidFill>
            <a:schemeClr val="accent1"/>
          </a:solidFill>
          <a:ln w="9525">
            <a:noFill/>
            <a:miter lim="800000"/>
            <a:headEnd/>
            <a:tailEnd/>
          </a:ln>
        </p:spPr>
        <p:txBody>
          <a:bodyPr>
            <a:spAutoFit/>
          </a:bodyPr>
          <a:lstStyle/>
          <a:p>
            <a:pPr>
              <a:spcBef>
                <a:spcPct val="50000"/>
              </a:spcBef>
            </a:pPr>
            <a:r>
              <a:rPr lang="en-US" altLang="vi-VN" sz="2800" b="1" dirty="0">
                <a:latin typeface="Times New Roman" pitchFamily="18" charset="0"/>
                <a:cs typeface="Times New Roman" pitchFamily="18" charset="0"/>
              </a:rPr>
              <a:t> </a:t>
            </a:r>
            <a:r>
              <a:rPr lang="en-US" altLang="vi-VN" sz="2800" b="1" dirty="0">
                <a:solidFill>
                  <a:srgbClr val="FF9900"/>
                </a:solidFill>
                <a:latin typeface="Times New Roman" pitchFamily="18" charset="0"/>
                <a:cs typeface="Times New Roman" pitchFamily="18" charset="0"/>
              </a:rPr>
              <a:t>*</a:t>
            </a:r>
            <a:r>
              <a:rPr lang="en-US" altLang="vi-VN" sz="2800" b="1" dirty="0">
                <a:solidFill>
                  <a:srgbClr val="FF0000"/>
                </a:solidFill>
                <a:latin typeface="Times New Roman" pitchFamily="18" charset="0"/>
                <a:cs typeface="Times New Roman" pitchFamily="18" charset="0"/>
              </a:rPr>
              <a:t>18-12-1946,</a:t>
            </a:r>
            <a:r>
              <a:rPr lang="en-US" altLang="vi-VN" sz="2800" b="1" dirty="0">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Pháp</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gửi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tối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hậu</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thư</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đòi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Chính</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phủ</a:t>
            </a:r>
            <a:r>
              <a:rPr lang="en-US" altLang="vi-VN" sz="2800" b="1" dirty="0">
                <a:solidFill>
                  <a:srgbClr val="CC0099"/>
                </a:solidFill>
                <a:latin typeface="Times New Roman" pitchFamily="18" charset="0"/>
                <a:cs typeface="Times New Roman" pitchFamily="18" charset="0"/>
              </a:rPr>
              <a:t> ta </a:t>
            </a:r>
            <a:r>
              <a:rPr lang="en-US" altLang="vi-VN" sz="2800" b="1" dirty="0" err="1">
                <a:solidFill>
                  <a:srgbClr val="CC0099"/>
                </a:solidFill>
                <a:latin typeface="Times New Roman" pitchFamily="18" charset="0"/>
                <a:cs typeface="Times New Roman" pitchFamily="18" charset="0"/>
              </a:rPr>
              <a:t>giải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tán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lực</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lượng</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tự</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vệ</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giao</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quyền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kiểm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soát</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Hà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Nội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cho</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chúng</a:t>
            </a:r>
            <a:r>
              <a:rPr lang="en-US" altLang="vi-VN" sz="2800" b="1" dirty="0">
                <a:solidFill>
                  <a:srgbClr val="CC0099"/>
                </a:solidFill>
                <a:latin typeface="Times New Roman" pitchFamily="18" charset="0"/>
                <a:cs typeface="Times New Roman" pitchFamily="18" charset="0"/>
              </a:rPr>
              <a:t>.</a:t>
            </a:r>
          </a:p>
        </p:txBody>
      </p:sp>
      <p:sp>
        <p:nvSpPr>
          <p:cNvPr id="21807" name="Text Box 303"/>
          <p:cNvSpPr txBox="1">
            <a:spLocks noChangeArrowheads="1"/>
          </p:cNvSpPr>
          <p:nvPr/>
        </p:nvSpPr>
        <p:spPr bwMode="auto">
          <a:xfrm>
            <a:off x="500410" y="4748217"/>
            <a:ext cx="4357992" cy="1384995"/>
          </a:xfrm>
          <a:prstGeom prst="rect">
            <a:avLst/>
          </a:prstGeom>
          <a:solidFill>
            <a:schemeClr val="accent1"/>
          </a:solidFill>
          <a:ln w="9525">
            <a:noFill/>
            <a:miter lim="800000"/>
            <a:headEnd/>
            <a:tailEnd/>
          </a:ln>
        </p:spPr>
        <p:txBody>
          <a:bodyPr>
            <a:spAutoFit/>
          </a:bodyPr>
          <a:lstStyle/>
          <a:p>
            <a:pPr>
              <a:spcBef>
                <a:spcPct val="50000"/>
              </a:spcBef>
            </a:pPr>
            <a:r>
              <a:rPr lang="en-US" altLang="vi-VN" sz="2800" b="1" dirty="0">
                <a:cs typeface="Times New Roman" pitchFamily="18" charset="0"/>
              </a:rPr>
              <a:t>  </a:t>
            </a:r>
            <a:r>
              <a:rPr lang="en-US" altLang="vi-VN" sz="2800" b="1" dirty="0" err="1">
                <a:solidFill>
                  <a:srgbClr val="CC0099"/>
                </a:solidFill>
                <a:latin typeface="Times New Roman" pitchFamily="18" charset="0"/>
                <a:cs typeface="Times New Roman" pitchFamily="18" charset="0"/>
              </a:rPr>
              <a:t>Từ</a:t>
            </a:r>
            <a:r>
              <a:rPr lang="en-US" altLang="vi-VN" sz="2800" b="1" dirty="0">
                <a:latin typeface="Times New Roman" pitchFamily="18" charset="0"/>
                <a:cs typeface="Times New Roman" pitchFamily="18" charset="0"/>
              </a:rPr>
              <a:t> </a:t>
            </a:r>
            <a:r>
              <a:rPr lang="en-US" altLang="vi-VN" sz="2800" b="1" dirty="0">
                <a:solidFill>
                  <a:srgbClr val="FF0000"/>
                </a:solidFill>
                <a:latin typeface="Times New Roman" pitchFamily="18" charset="0"/>
                <a:cs typeface="Times New Roman" pitchFamily="18" charset="0"/>
              </a:rPr>
              <a:t>20-12-1946,</a:t>
            </a:r>
            <a:r>
              <a:rPr lang="en-US" altLang="vi-VN" sz="2800" b="1" dirty="0">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quân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Pháp</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sẽ</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đảm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nhiệm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việc</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trị</a:t>
            </a:r>
            <a:r>
              <a:rPr lang="en-US" altLang="vi-VN" sz="2800" b="1" dirty="0">
                <a:solidFill>
                  <a:srgbClr val="CC0099"/>
                </a:solidFill>
                <a:latin typeface="Times New Roman" pitchFamily="18" charset="0"/>
                <a:cs typeface="Times New Roman" pitchFamily="18" charset="0"/>
              </a:rPr>
              <a:t> an ở </a:t>
            </a:r>
            <a:r>
              <a:rPr lang="en-US" altLang="vi-VN" sz="2800" b="1" dirty="0" err="1">
                <a:solidFill>
                  <a:srgbClr val="CC0099"/>
                </a:solidFill>
                <a:latin typeface="Times New Roman" pitchFamily="18" charset="0"/>
                <a:cs typeface="Times New Roman" pitchFamily="18" charset="0"/>
              </a:rPr>
              <a:t>Hà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Nội</a:t>
            </a:r>
            <a:r>
              <a:rPr lang="en-US" altLang="vi-VN" sz="2800" b="1" dirty="0">
                <a:solidFill>
                  <a:srgbClr val="CC0099"/>
                </a:solidFill>
                <a:cs typeface="Times New Roman" pitchFamily="18" charset="0"/>
              </a:rPr>
              <a:t>.</a:t>
            </a:r>
          </a:p>
        </p:txBody>
      </p:sp>
      <p:sp>
        <p:nvSpPr>
          <p:cNvPr id="21811" name="AutoShape 307"/>
          <p:cNvSpPr>
            <a:spLocks noChangeArrowheads="1"/>
          </p:cNvSpPr>
          <p:nvPr/>
        </p:nvSpPr>
        <p:spPr bwMode="auto">
          <a:xfrm>
            <a:off x="7623263" y="990600"/>
            <a:ext cx="3997978" cy="1752600"/>
          </a:xfrm>
          <a:prstGeom prst="wedgeEllipseCallout">
            <a:avLst>
              <a:gd name="adj1" fmla="val -66027"/>
              <a:gd name="adj2" fmla="val -26195"/>
            </a:avLst>
          </a:prstGeom>
          <a:solidFill>
            <a:srgbClr val="FF3300"/>
          </a:solidFill>
          <a:ln w="9525">
            <a:solidFill>
              <a:schemeClr val="tx1"/>
            </a:solidFill>
            <a:miter lim="800000"/>
            <a:headEnd/>
            <a:tailEnd/>
          </a:ln>
        </p:spPr>
        <p:txBody>
          <a:bodyPr/>
          <a:lstStyle/>
          <a:p>
            <a:pPr algn="ctr"/>
            <a:endParaRPr lang="vi-VN" altLang="vi-VN" sz="1800"/>
          </a:p>
        </p:txBody>
      </p:sp>
      <p:sp>
        <p:nvSpPr>
          <p:cNvPr id="21812" name="Text Box 308"/>
          <p:cNvSpPr txBox="1">
            <a:spLocks noChangeArrowheads="1"/>
          </p:cNvSpPr>
          <p:nvPr/>
        </p:nvSpPr>
        <p:spPr bwMode="auto">
          <a:xfrm>
            <a:off x="8113950" y="1203328"/>
            <a:ext cx="3280974" cy="1200329"/>
          </a:xfrm>
          <a:prstGeom prst="rect">
            <a:avLst/>
          </a:prstGeom>
          <a:noFill/>
          <a:ln w="9525">
            <a:noFill/>
            <a:miter lim="800000"/>
            <a:headEnd/>
            <a:tailEnd/>
          </a:ln>
        </p:spPr>
        <p:txBody>
          <a:bodyPr wrap="square">
            <a:spAutoFit/>
          </a:bodyPr>
          <a:lstStyle/>
          <a:p>
            <a:pPr algn="ctr">
              <a:spcBef>
                <a:spcPct val="50000"/>
              </a:spcBef>
            </a:pP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Ngày</a:t>
            </a:r>
            <a:r>
              <a:rPr lang="en-US" altLang="vi-VN" sz="2400" b="1" dirty="0">
                <a:solidFill>
                  <a:schemeClr val="bg1"/>
                </a:solidFill>
                <a:latin typeface="Times New Roman" pitchFamily="18" charset="0"/>
                <a:cs typeface="Times New Roman" pitchFamily="18" charset="0"/>
              </a:rPr>
              <a:t> 23-11-1946, </a:t>
            </a:r>
            <a:r>
              <a:rPr lang="en-US" altLang="vi-VN" sz="2400" b="1" dirty="0" err="1">
                <a:solidFill>
                  <a:schemeClr val="bg1"/>
                </a:solidFill>
                <a:latin typeface="Times New Roman" pitchFamily="18" charset="0"/>
                <a:cs typeface="Times New Roman" pitchFamily="18" charset="0"/>
              </a:rPr>
              <a:t>quân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Pháp</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đánh</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chiếm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Hải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Phòng</a:t>
            </a:r>
            <a:r>
              <a:rPr lang="en-US" altLang="vi-VN" sz="2400" b="1" dirty="0">
                <a:solidFill>
                  <a:schemeClr val="bg1"/>
                </a:solidFill>
                <a:latin typeface="Times New Roman" pitchFamily="18" charset="0"/>
                <a:cs typeface="Times New Roman" pitchFamily="18" charset="0"/>
              </a:rPr>
              <a:t>.</a:t>
            </a:r>
          </a:p>
        </p:txBody>
      </p:sp>
      <p:sp>
        <p:nvSpPr>
          <p:cNvPr id="21813" name="AutoShape 309"/>
          <p:cNvSpPr>
            <a:spLocks noChangeArrowheads="1"/>
          </p:cNvSpPr>
          <p:nvPr/>
        </p:nvSpPr>
        <p:spPr bwMode="auto">
          <a:xfrm>
            <a:off x="202697" y="0"/>
            <a:ext cx="4864735" cy="1866900"/>
          </a:xfrm>
          <a:prstGeom prst="wedgeEllipseCallout">
            <a:avLst>
              <a:gd name="adj1" fmla="val 65319"/>
              <a:gd name="adj2" fmla="val 25991"/>
            </a:avLst>
          </a:prstGeom>
          <a:solidFill>
            <a:srgbClr val="FF3300"/>
          </a:solidFill>
          <a:ln w="9525">
            <a:solidFill>
              <a:schemeClr val="tx1"/>
            </a:solidFill>
            <a:miter lim="800000"/>
            <a:headEnd/>
            <a:tailEnd/>
          </a:ln>
        </p:spPr>
        <p:txBody>
          <a:bodyPr/>
          <a:lstStyle/>
          <a:p>
            <a:pPr algn="ctr"/>
            <a:endParaRPr lang="vi-VN" altLang="vi-VN" sz="1800"/>
          </a:p>
        </p:txBody>
      </p:sp>
      <p:sp>
        <p:nvSpPr>
          <p:cNvPr id="21814" name="Text Box 310"/>
          <p:cNvSpPr txBox="1">
            <a:spLocks noChangeArrowheads="1"/>
          </p:cNvSpPr>
          <p:nvPr/>
        </p:nvSpPr>
        <p:spPr bwMode="auto">
          <a:xfrm>
            <a:off x="697067" y="287118"/>
            <a:ext cx="3964683" cy="1292662"/>
          </a:xfrm>
          <a:prstGeom prst="rect">
            <a:avLst/>
          </a:prstGeom>
          <a:noFill/>
          <a:ln w="9525">
            <a:noFill/>
            <a:miter lim="800000"/>
            <a:headEnd/>
            <a:tailEnd/>
          </a:ln>
        </p:spPr>
        <p:txBody>
          <a:bodyPr wrap="square">
            <a:spAutoFit/>
          </a:bodyPr>
          <a:lstStyle/>
          <a:p>
            <a:pPr>
              <a:spcBef>
                <a:spcPct val="50000"/>
              </a:spcBef>
            </a:pPr>
            <a:r>
              <a:rPr lang="en-US" altLang="vi-VN" sz="2600" b="1" dirty="0" err="1">
                <a:solidFill>
                  <a:schemeClr val="bg1"/>
                </a:solidFill>
                <a:latin typeface="Times New Roman" pitchFamily="18" charset="0"/>
                <a:cs typeface="Times New Roman" pitchFamily="18" charset="0"/>
              </a:rPr>
              <a:t>Ngày</a:t>
            </a:r>
            <a:r>
              <a:rPr lang="en-US" altLang="vi-VN" sz="2600" b="1" dirty="0">
                <a:solidFill>
                  <a:schemeClr val="bg1"/>
                </a:solidFill>
                <a:latin typeface="Times New Roman" pitchFamily="18" charset="0"/>
                <a:cs typeface="Times New Roman" pitchFamily="18" charset="0"/>
              </a:rPr>
              <a:t> 17-12-1946, </a:t>
            </a:r>
            <a:r>
              <a:rPr lang="en-US" altLang="vi-VN" sz="2600" b="1" dirty="0" err="1">
                <a:solidFill>
                  <a:schemeClr val="bg1"/>
                </a:solidFill>
                <a:latin typeface="Times New Roman" pitchFamily="18" charset="0"/>
                <a:cs typeface="Times New Roman" pitchFamily="18" charset="0"/>
              </a:rPr>
              <a:t>Pháp</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bắn</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phá</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một</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số</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khu</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phố</a:t>
            </a:r>
            <a:r>
              <a:rPr lang="en-US" altLang="vi-VN" sz="2600" b="1" dirty="0">
                <a:solidFill>
                  <a:schemeClr val="bg1"/>
                </a:solidFill>
                <a:latin typeface="Times New Roman" pitchFamily="18" charset="0"/>
                <a:cs typeface="Times New Roman" pitchFamily="18" charset="0"/>
              </a:rPr>
              <a:t> ở </a:t>
            </a:r>
            <a:r>
              <a:rPr lang="en-US" altLang="vi-VN" sz="2600" b="1" dirty="0" err="1">
                <a:solidFill>
                  <a:schemeClr val="bg1"/>
                </a:solidFill>
                <a:latin typeface="Times New Roman" pitchFamily="18" charset="0"/>
                <a:cs typeface="Times New Roman" pitchFamily="18" charset="0"/>
              </a:rPr>
              <a:t>Hà</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Nội</a:t>
            </a:r>
            <a:r>
              <a:rPr lang="en-US" altLang="vi-VN" sz="2600" b="1" dirty="0">
                <a:solidFill>
                  <a:schemeClr val="bg1"/>
                </a:solidFill>
                <a:cs typeface="Times New Roman" pitchFamily="18" charset="0"/>
              </a:rPr>
              <a:t>.</a:t>
            </a:r>
          </a:p>
        </p:txBody>
      </p:sp>
      <p:sp>
        <p:nvSpPr>
          <p:cNvPr id="21817" name="AutoShape 313"/>
          <p:cNvSpPr>
            <a:spLocks noChangeArrowheads="1"/>
          </p:cNvSpPr>
          <p:nvPr/>
        </p:nvSpPr>
        <p:spPr bwMode="auto">
          <a:xfrm>
            <a:off x="8209241" y="3075914"/>
            <a:ext cx="3952597" cy="2133600"/>
          </a:xfrm>
          <a:prstGeom prst="wedgeEllipseCallout">
            <a:avLst>
              <a:gd name="adj1" fmla="val -73685"/>
              <a:gd name="adj2" fmla="val 66147"/>
            </a:avLst>
          </a:prstGeom>
          <a:solidFill>
            <a:srgbClr val="FF3300"/>
          </a:solidFill>
          <a:ln w="9525">
            <a:solidFill>
              <a:schemeClr val="tx1"/>
            </a:solidFill>
            <a:miter lim="800000"/>
            <a:headEnd/>
            <a:tailEnd/>
          </a:ln>
        </p:spPr>
        <p:txBody>
          <a:bodyPr/>
          <a:lstStyle/>
          <a:p>
            <a:pPr algn="ctr"/>
            <a:endParaRPr lang="vi-VN" altLang="vi-VN" sz="1800"/>
          </a:p>
        </p:txBody>
      </p:sp>
      <p:sp>
        <p:nvSpPr>
          <p:cNvPr id="21818" name="Text Box 314"/>
          <p:cNvSpPr txBox="1">
            <a:spLocks noChangeArrowheads="1"/>
          </p:cNvSpPr>
          <p:nvPr/>
        </p:nvSpPr>
        <p:spPr bwMode="auto">
          <a:xfrm>
            <a:off x="8498236" y="3539907"/>
            <a:ext cx="3460906" cy="1200329"/>
          </a:xfrm>
          <a:prstGeom prst="rect">
            <a:avLst/>
          </a:prstGeom>
          <a:noFill/>
          <a:ln w="9525">
            <a:noFill/>
            <a:miter lim="800000"/>
            <a:headEnd/>
            <a:tailEnd/>
          </a:ln>
        </p:spPr>
        <p:txBody>
          <a:bodyPr wrap="square">
            <a:spAutoFit/>
          </a:bodyPr>
          <a:lstStyle/>
          <a:p>
            <a:pPr algn="ctr">
              <a:spcBef>
                <a:spcPct val="50000"/>
              </a:spcBef>
            </a:pPr>
            <a:r>
              <a:rPr lang="en-US" altLang="vi-VN" sz="2400" b="1" dirty="0">
                <a:solidFill>
                  <a:schemeClr val="bg1"/>
                </a:solidFill>
                <a:cs typeface="Times New Roman" pitchFamily="18" charset="0"/>
              </a:rPr>
              <a:t>  </a:t>
            </a:r>
            <a:r>
              <a:rPr lang="en-US" altLang="vi-VN" sz="2400" b="1" dirty="0" err="1">
                <a:solidFill>
                  <a:schemeClr val="bg1"/>
                </a:solidFill>
                <a:latin typeface="Times New Roman" pitchFamily="18" charset="0"/>
                <a:cs typeface="Times New Roman" pitchFamily="18" charset="0"/>
              </a:rPr>
              <a:t>Thực</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dân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Pháp</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đánh</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chiếm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Sài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Gòn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mở</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rộng</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xâm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lược</a:t>
            </a:r>
            <a:r>
              <a:rPr lang="en-US" altLang="vi-VN" sz="2400" b="1" dirty="0">
                <a:solidFill>
                  <a:schemeClr val="bg1"/>
                </a:solidFill>
                <a:latin typeface="Times New Roman" pitchFamily="18" charset="0"/>
                <a:cs typeface="Times New Roman" pitchFamily="18" charset="0"/>
              </a:rPr>
              <a:t> Nam </a:t>
            </a:r>
            <a:r>
              <a:rPr lang="en-US" altLang="vi-VN" sz="2400" b="1" dirty="0" err="1">
                <a:solidFill>
                  <a:schemeClr val="bg1"/>
                </a:solidFill>
                <a:latin typeface="Times New Roman" pitchFamily="18" charset="0"/>
                <a:cs typeface="Times New Roman" pitchFamily="18" charset="0"/>
              </a:rPr>
              <a:t>Bô</a:t>
            </a:r>
            <a:r>
              <a:rPr lang="en-US" altLang="vi-VN" sz="24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6"/>
                                        </p:tgtEl>
                                        <p:attrNameLst>
                                          <p:attrName>style.visibility</p:attrName>
                                        </p:attrNameLst>
                                      </p:cBhvr>
                                      <p:to>
                                        <p:strVal val="visible"/>
                                      </p:to>
                                    </p:set>
                                    <p:anim calcmode="lin" valueType="num">
                                      <p:cBhvr>
                                        <p:cTn id="7" dur="1000" fill="hold"/>
                                        <p:tgtEl>
                                          <p:spTgt spid="21516"/>
                                        </p:tgtEl>
                                        <p:attrNameLst>
                                          <p:attrName>ppt_w</p:attrName>
                                        </p:attrNameLst>
                                      </p:cBhvr>
                                      <p:tavLst>
                                        <p:tav tm="0">
                                          <p:val>
                                            <p:strVal val="#ppt_w*0.70"/>
                                          </p:val>
                                        </p:tav>
                                        <p:tav tm="100000">
                                          <p:val>
                                            <p:strVal val="#ppt_w"/>
                                          </p:val>
                                        </p:tav>
                                      </p:tavLst>
                                    </p:anim>
                                    <p:anim calcmode="lin" valueType="num">
                                      <p:cBhvr>
                                        <p:cTn id="8" dur="1000" fill="hold"/>
                                        <p:tgtEl>
                                          <p:spTgt spid="21516"/>
                                        </p:tgtEl>
                                        <p:attrNameLst>
                                          <p:attrName>ppt_h</p:attrName>
                                        </p:attrNameLst>
                                      </p:cBhvr>
                                      <p:tavLst>
                                        <p:tav tm="0">
                                          <p:val>
                                            <p:strVal val="#ppt_h"/>
                                          </p:val>
                                        </p:tav>
                                        <p:tav tm="100000">
                                          <p:val>
                                            <p:strVal val="#ppt_h"/>
                                          </p:val>
                                        </p:tav>
                                      </p:tavLst>
                                    </p:anim>
                                    <p:animEffect transition="in" filter="fade">
                                      <p:cBhvr>
                                        <p:cTn id="9" dur="1000"/>
                                        <p:tgtEl>
                                          <p:spTgt spid="215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517"/>
                                        </p:tgtEl>
                                        <p:attrNameLst>
                                          <p:attrName>style.visibility</p:attrName>
                                        </p:attrNameLst>
                                      </p:cBhvr>
                                      <p:to>
                                        <p:strVal val="visible"/>
                                      </p:to>
                                    </p:set>
                                    <p:anim calcmode="lin" valueType="num">
                                      <p:cBhvr>
                                        <p:cTn id="12" dur="1000" fill="hold"/>
                                        <p:tgtEl>
                                          <p:spTgt spid="21517"/>
                                        </p:tgtEl>
                                        <p:attrNameLst>
                                          <p:attrName>ppt_w</p:attrName>
                                        </p:attrNameLst>
                                      </p:cBhvr>
                                      <p:tavLst>
                                        <p:tav tm="0">
                                          <p:val>
                                            <p:strVal val="#ppt_w*0.70"/>
                                          </p:val>
                                        </p:tav>
                                        <p:tav tm="100000">
                                          <p:val>
                                            <p:strVal val="#ppt_w"/>
                                          </p:val>
                                        </p:tav>
                                      </p:tavLst>
                                    </p:anim>
                                    <p:anim calcmode="lin" valueType="num">
                                      <p:cBhvr>
                                        <p:cTn id="13" dur="1000" fill="hold"/>
                                        <p:tgtEl>
                                          <p:spTgt spid="21517"/>
                                        </p:tgtEl>
                                        <p:attrNameLst>
                                          <p:attrName>ppt_h</p:attrName>
                                        </p:attrNameLst>
                                      </p:cBhvr>
                                      <p:tavLst>
                                        <p:tav tm="0">
                                          <p:val>
                                            <p:strVal val="#ppt_h"/>
                                          </p:val>
                                        </p:tav>
                                        <p:tav tm="100000">
                                          <p:val>
                                            <p:strVal val="#ppt_h"/>
                                          </p:val>
                                        </p:tav>
                                      </p:tavLst>
                                    </p:anim>
                                    <p:animEffect transition="in" filter="fade">
                                      <p:cBhvr>
                                        <p:cTn id="14" dur="1000"/>
                                        <p:tgtEl>
                                          <p:spTgt spid="215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1818"/>
                                        </p:tgtEl>
                                        <p:attrNameLst>
                                          <p:attrName>style.visibility</p:attrName>
                                        </p:attrNameLst>
                                      </p:cBhvr>
                                      <p:to>
                                        <p:strVal val="visible"/>
                                      </p:to>
                                    </p:set>
                                    <p:anim calcmode="lin" valueType="num">
                                      <p:cBhvr>
                                        <p:cTn id="17" dur="500" fill="hold"/>
                                        <p:tgtEl>
                                          <p:spTgt spid="21818"/>
                                        </p:tgtEl>
                                        <p:attrNameLst>
                                          <p:attrName>ppt_w</p:attrName>
                                        </p:attrNameLst>
                                      </p:cBhvr>
                                      <p:tavLst>
                                        <p:tav tm="0">
                                          <p:val>
                                            <p:strVal val="#ppt_w*0.70"/>
                                          </p:val>
                                        </p:tav>
                                        <p:tav tm="100000">
                                          <p:val>
                                            <p:strVal val="#ppt_w"/>
                                          </p:val>
                                        </p:tav>
                                      </p:tavLst>
                                    </p:anim>
                                    <p:anim calcmode="lin" valueType="num">
                                      <p:cBhvr>
                                        <p:cTn id="18" dur="500" fill="hold"/>
                                        <p:tgtEl>
                                          <p:spTgt spid="21818"/>
                                        </p:tgtEl>
                                        <p:attrNameLst>
                                          <p:attrName>ppt_h</p:attrName>
                                        </p:attrNameLst>
                                      </p:cBhvr>
                                      <p:tavLst>
                                        <p:tav tm="0">
                                          <p:val>
                                            <p:strVal val="#ppt_h"/>
                                          </p:val>
                                        </p:tav>
                                        <p:tav tm="100000">
                                          <p:val>
                                            <p:strVal val="#ppt_h"/>
                                          </p:val>
                                        </p:tav>
                                      </p:tavLst>
                                    </p:anim>
                                    <p:animEffect transition="in" filter="fade">
                                      <p:cBhvr>
                                        <p:cTn id="19" dur="500"/>
                                        <p:tgtEl>
                                          <p:spTgt spid="218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1817"/>
                                        </p:tgtEl>
                                        <p:attrNameLst>
                                          <p:attrName>style.visibility</p:attrName>
                                        </p:attrNameLst>
                                      </p:cBhvr>
                                      <p:to>
                                        <p:strVal val="visible"/>
                                      </p:to>
                                    </p:set>
                                    <p:anim calcmode="lin" valueType="num">
                                      <p:cBhvr>
                                        <p:cTn id="22" dur="500" fill="hold"/>
                                        <p:tgtEl>
                                          <p:spTgt spid="21817"/>
                                        </p:tgtEl>
                                        <p:attrNameLst>
                                          <p:attrName>ppt_w</p:attrName>
                                        </p:attrNameLst>
                                      </p:cBhvr>
                                      <p:tavLst>
                                        <p:tav tm="0">
                                          <p:val>
                                            <p:strVal val="#ppt_w*0.70"/>
                                          </p:val>
                                        </p:tav>
                                        <p:tav tm="100000">
                                          <p:val>
                                            <p:strVal val="#ppt_w"/>
                                          </p:val>
                                        </p:tav>
                                      </p:tavLst>
                                    </p:anim>
                                    <p:anim calcmode="lin" valueType="num">
                                      <p:cBhvr>
                                        <p:cTn id="23" dur="500" fill="hold"/>
                                        <p:tgtEl>
                                          <p:spTgt spid="21817"/>
                                        </p:tgtEl>
                                        <p:attrNameLst>
                                          <p:attrName>ppt_h</p:attrName>
                                        </p:attrNameLst>
                                      </p:cBhvr>
                                      <p:tavLst>
                                        <p:tav tm="0">
                                          <p:val>
                                            <p:strVal val="#ppt_h"/>
                                          </p:val>
                                        </p:tav>
                                        <p:tav tm="100000">
                                          <p:val>
                                            <p:strVal val="#ppt_h"/>
                                          </p:val>
                                        </p:tav>
                                      </p:tavLst>
                                    </p:anim>
                                    <p:animEffect transition="in" filter="fade">
                                      <p:cBhvr>
                                        <p:cTn id="24" dur="500"/>
                                        <p:tgtEl>
                                          <p:spTgt spid="218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1529"/>
                                        </p:tgtEl>
                                        <p:attrNameLst>
                                          <p:attrName>style.visibility</p:attrName>
                                        </p:attrNameLst>
                                      </p:cBhvr>
                                      <p:to>
                                        <p:strVal val="visible"/>
                                      </p:to>
                                    </p:set>
                                    <p:anim calcmode="lin" valueType="num">
                                      <p:cBhvr>
                                        <p:cTn id="29" dur="500" fill="hold"/>
                                        <p:tgtEl>
                                          <p:spTgt spid="21529"/>
                                        </p:tgtEl>
                                        <p:attrNameLst>
                                          <p:attrName>ppt_w</p:attrName>
                                        </p:attrNameLst>
                                      </p:cBhvr>
                                      <p:tavLst>
                                        <p:tav tm="0">
                                          <p:val>
                                            <p:fltVal val="0"/>
                                          </p:val>
                                        </p:tav>
                                        <p:tav tm="100000">
                                          <p:val>
                                            <p:strVal val="#ppt_w"/>
                                          </p:val>
                                        </p:tav>
                                      </p:tavLst>
                                    </p:anim>
                                    <p:anim calcmode="lin" valueType="num">
                                      <p:cBhvr>
                                        <p:cTn id="30" dur="500" fill="hold"/>
                                        <p:tgtEl>
                                          <p:spTgt spid="21529"/>
                                        </p:tgtEl>
                                        <p:attrNameLst>
                                          <p:attrName>ppt_h</p:attrName>
                                        </p:attrNameLst>
                                      </p:cBhvr>
                                      <p:tavLst>
                                        <p:tav tm="0">
                                          <p:val>
                                            <p:fltVal val="0"/>
                                          </p:val>
                                        </p:tav>
                                        <p:tav tm="100000">
                                          <p:val>
                                            <p:strVal val="#ppt_h"/>
                                          </p:val>
                                        </p:tav>
                                      </p:tavLst>
                                    </p:anim>
                                    <p:animEffect transition="in" filter="fade">
                                      <p:cBhvr>
                                        <p:cTn id="31" dur="500"/>
                                        <p:tgtEl>
                                          <p:spTgt spid="2152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1530"/>
                                        </p:tgtEl>
                                        <p:attrNameLst>
                                          <p:attrName>style.visibility</p:attrName>
                                        </p:attrNameLst>
                                      </p:cBhvr>
                                      <p:to>
                                        <p:strVal val="visible"/>
                                      </p:to>
                                    </p:set>
                                    <p:anim calcmode="lin" valueType="num">
                                      <p:cBhvr>
                                        <p:cTn id="34" dur="500" fill="hold"/>
                                        <p:tgtEl>
                                          <p:spTgt spid="21530"/>
                                        </p:tgtEl>
                                        <p:attrNameLst>
                                          <p:attrName>ppt_w</p:attrName>
                                        </p:attrNameLst>
                                      </p:cBhvr>
                                      <p:tavLst>
                                        <p:tav tm="0">
                                          <p:val>
                                            <p:fltVal val="0"/>
                                          </p:val>
                                        </p:tav>
                                        <p:tav tm="100000">
                                          <p:val>
                                            <p:strVal val="#ppt_w"/>
                                          </p:val>
                                        </p:tav>
                                      </p:tavLst>
                                    </p:anim>
                                    <p:anim calcmode="lin" valueType="num">
                                      <p:cBhvr>
                                        <p:cTn id="35" dur="500" fill="hold"/>
                                        <p:tgtEl>
                                          <p:spTgt spid="21530"/>
                                        </p:tgtEl>
                                        <p:attrNameLst>
                                          <p:attrName>ppt_h</p:attrName>
                                        </p:attrNameLst>
                                      </p:cBhvr>
                                      <p:tavLst>
                                        <p:tav tm="0">
                                          <p:val>
                                            <p:fltVal val="0"/>
                                          </p:val>
                                        </p:tav>
                                        <p:tav tm="100000">
                                          <p:val>
                                            <p:strVal val="#ppt_h"/>
                                          </p:val>
                                        </p:tav>
                                      </p:tavLst>
                                    </p:anim>
                                    <p:animEffect transition="in" filter="fade">
                                      <p:cBhvr>
                                        <p:cTn id="36" dur="500"/>
                                        <p:tgtEl>
                                          <p:spTgt spid="21530"/>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1811"/>
                                        </p:tgtEl>
                                        <p:attrNameLst>
                                          <p:attrName>style.visibility</p:attrName>
                                        </p:attrNameLst>
                                      </p:cBhvr>
                                      <p:to>
                                        <p:strVal val="visible"/>
                                      </p:to>
                                    </p:set>
                                    <p:anim calcmode="lin" valueType="num">
                                      <p:cBhvr>
                                        <p:cTn id="39" dur="500" fill="hold"/>
                                        <p:tgtEl>
                                          <p:spTgt spid="21811"/>
                                        </p:tgtEl>
                                        <p:attrNameLst>
                                          <p:attrName>ppt_w</p:attrName>
                                        </p:attrNameLst>
                                      </p:cBhvr>
                                      <p:tavLst>
                                        <p:tav tm="0">
                                          <p:val>
                                            <p:fltVal val="0"/>
                                          </p:val>
                                        </p:tav>
                                        <p:tav tm="100000">
                                          <p:val>
                                            <p:strVal val="#ppt_w"/>
                                          </p:val>
                                        </p:tav>
                                      </p:tavLst>
                                    </p:anim>
                                    <p:anim calcmode="lin" valueType="num">
                                      <p:cBhvr>
                                        <p:cTn id="40" dur="500" fill="hold"/>
                                        <p:tgtEl>
                                          <p:spTgt spid="21811"/>
                                        </p:tgtEl>
                                        <p:attrNameLst>
                                          <p:attrName>ppt_h</p:attrName>
                                        </p:attrNameLst>
                                      </p:cBhvr>
                                      <p:tavLst>
                                        <p:tav tm="0">
                                          <p:val>
                                            <p:fltVal val="0"/>
                                          </p:val>
                                        </p:tav>
                                        <p:tav tm="100000">
                                          <p:val>
                                            <p:strVal val="#ppt_h"/>
                                          </p:val>
                                        </p:tav>
                                      </p:tavLst>
                                    </p:anim>
                                    <p:animEffect transition="in" filter="fade">
                                      <p:cBhvr>
                                        <p:cTn id="41" dur="500"/>
                                        <p:tgtEl>
                                          <p:spTgt spid="21811"/>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21812"/>
                                        </p:tgtEl>
                                        <p:attrNameLst>
                                          <p:attrName>style.visibility</p:attrName>
                                        </p:attrNameLst>
                                      </p:cBhvr>
                                      <p:to>
                                        <p:strVal val="visible"/>
                                      </p:to>
                                    </p:set>
                                    <p:anim calcmode="lin" valueType="num">
                                      <p:cBhvr>
                                        <p:cTn id="44" dur="500" fill="hold"/>
                                        <p:tgtEl>
                                          <p:spTgt spid="21812"/>
                                        </p:tgtEl>
                                        <p:attrNameLst>
                                          <p:attrName>ppt_w</p:attrName>
                                        </p:attrNameLst>
                                      </p:cBhvr>
                                      <p:tavLst>
                                        <p:tav tm="0">
                                          <p:val>
                                            <p:fltVal val="0"/>
                                          </p:val>
                                        </p:tav>
                                        <p:tav tm="100000">
                                          <p:val>
                                            <p:strVal val="#ppt_w"/>
                                          </p:val>
                                        </p:tav>
                                      </p:tavLst>
                                    </p:anim>
                                    <p:anim calcmode="lin" valueType="num">
                                      <p:cBhvr>
                                        <p:cTn id="45" dur="500" fill="hold"/>
                                        <p:tgtEl>
                                          <p:spTgt spid="21812"/>
                                        </p:tgtEl>
                                        <p:attrNameLst>
                                          <p:attrName>ppt_h</p:attrName>
                                        </p:attrNameLst>
                                      </p:cBhvr>
                                      <p:tavLst>
                                        <p:tav tm="0">
                                          <p:val>
                                            <p:fltVal val="0"/>
                                          </p:val>
                                        </p:tav>
                                        <p:tav tm="100000">
                                          <p:val>
                                            <p:strVal val="#ppt_h"/>
                                          </p:val>
                                        </p:tav>
                                      </p:tavLst>
                                    </p:anim>
                                    <p:animEffect transition="in" filter="fade">
                                      <p:cBhvr>
                                        <p:cTn id="46" dur="500"/>
                                        <p:tgtEl>
                                          <p:spTgt spid="2181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21528"/>
                                        </p:tgtEl>
                                        <p:attrNameLst>
                                          <p:attrName>style.visibility</p:attrName>
                                        </p:attrNameLst>
                                      </p:cBhvr>
                                      <p:to>
                                        <p:strVal val="visible"/>
                                      </p:to>
                                    </p:set>
                                    <p:anim calcmode="lin" valueType="num">
                                      <p:cBhvr>
                                        <p:cTn id="51" dur="1000" fill="hold"/>
                                        <p:tgtEl>
                                          <p:spTgt spid="21528"/>
                                        </p:tgtEl>
                                        <p:attrNameLst>
                                          <p:attrName>ppt_w</p:attrName>
                                        </p:attrNameLst>
                                      </p:cBhvr>
                                      <p:tavLst>
                                        <p:tav tm="0">
                                          <p:val>
                                            <p:strVal val="#ppt_w*0.70"/>
                                          </p:val>
                                        </p:tav>
                                        <p:tav tm="100000">
                                          <p:val>
                                            <p:strVal val="#ppt_w"/>
                                          </p:val>
                                        </p:tav>
                                      </p:tavLst>
                                    </p:anim>
                                    <p:anim calcmode="lin" valueType="num">
                                      <p:cBhvr>
                                        <p:cTn id="52" dur="1000" fill="hold"/>
                                        <p:tgtEl>
                                          <p:spTgt spid="21528"/>
                                        </p:tgtEl>
                                        <p:attrNameLst>
                                          <p:attrName>ppt_h</p:attrName>
                                        </p:attrNameLst>
                                      </p:cBhvr>
                                      <p:tavLst>
                                        <p:tav tm="0">
                                          <p:val>
                                            <p:strVal val="#ppt_h"/>
                                          </p:val>
                                        </p:tav>
                                        <p:tav tm="100000">
                                          <p:val>
                                            <p:strVal val="#ppt_h"/>
                                          </p:val>
                                        </p:tav>
                                      </p:tavLst>
                                    </p:anim>
                                    <p:animEffect transition="in" filter="fade">
                                      <p:cBhvr>
                                        <p:cTn id="53" dur="1000"/>
                                        <p:tgtEl>
                                          <p:spTgt spid="21528"/>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1527"/>
                                        </p:tgtEl>
                                        <p:attrNameLst>
                                          <p:attrName>style.visibility</p:attrName>
                                        </p:attrNameLst>
                                      </p:cBhvr>
                                      <p:to>
                                        <p:strVal val="visible"/>
                                      </p:to>
                                    </p:set>
                                    <p:anim calcmode="lin" valueType="num">
                                      <p:cBhvr>
                                        <p:cTn id="56" dur="1000" fill="hold"/>
                                        <p:tgtEl>
                                          <p:spTgt spid="21527"/>
                                        </p:tgtEl>
                                        <p:attrNameLst>
                                          <p:attrName>ppt_w</p:attrName>
                                        </p:attrNameLst>
                                      </p:cBhvr>
                                      <p:tavLst>
                                        <p:tav tm="0">
                                          <p:val>
                                            <p:strVal val="#ppt_w*0.70"/>
                                          </p:val>
                                        </p:tav>
                                        <p:tav tm="100000">
                                          <p:val>
                                            <p:strVal val="#ppt_w"/>
                                          </p:val>
                                        </p:tav>
                                      </p:tavLst>
                                    </p:anim>
                                    <p:anim calcmode="lin" valueType="num">
                                      <p:cBhvr>
                                        <p:cTn id="57" dur="1000" fill="hold"/>
                                        <p:tgtEl>
                                          <p:spTgt spid="21527"/>
                                        </p:tgtEl>
                                        <p:attrNameLst>
                                          <p:attrName>ppt_h</p:attrName>
                                        </p:attrNameLst>
                                      </p:cBhvr>
                                      <p:tavLst>
                                        <p:tav tm="0">
                                          <p:val>
                                            <p:strVal val="#ppt_h"/>
                                          </p:val>
                                        </p:tav>
                                        <p:tav tm="100000">
                                          <p:val>
                                            <p:strVal val="#ppt_h"/>
                                          </p:val>
                                        </p:tav>
                                      </p:tavLst>
                                    </p:anim>
                                    <p:animEffect transition="in" filter="fade">
                                      <p:cBhvr>
                                        <p:cTn id="58" dur="1000"/>
                                        <p:tgtEl>
                                          <p:spTgt spid="2152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21813"/>
                                        </p:tgtEl>
                                        <p:attrNameLst>
                                          <p:attrName>style.visibility</p:attrName>
                                        </p:attrNameLst>
                                      </p:cBhvr>
                                      <p:to>
                                        <p:strVal val="visible"/>
                                      </p:to>
                                    </p:set>
                                    <p:anim calcmode="lin" valueType="num">
                                      <p:cBhvr>
                                        <p:cTn id="61" dur="500" fill="hold"/>
                                        <p:tgtEl>
                                          <p:spTgt spid="21813"/>
                                        </p:tgtEl>
                                        <p:attrNameLst>
                                          <p:attrName>ppt_w</p:attrName>
                                        </p:attrNameLst>
                                      </p:cBhvr>
                                      <p:tavLst>
                                        <p:tav tm="0">
                                          <p:val>
                                            <p:strVal val="#ppt_w*0.70"/>
                                          </p:val>
                                        </p:tav>
                                        <p:tav tm="100000">
                                          <p:val>
                                            <p:strVal val="#ppt_w"/>
                                          </p:val>
                                        </p:tav>
                                      </p:tavLst>
                                    </p:anim>
                                    <p:anim calcmode="lin" valueType="num">
                                      <p:cBhvr>
                                        <p:cTn id="62" dur="500" fill="hold"/>
                                        <p:tgtEl>
                                          <p:spTgt spid="21813"/>
                                        </p:tgtEl>
                                        <p:attrNameLst>
                                          <p:attrName>ppt_h</p:attrName>
                                        </p:attrNameLst>
                                      </p:cBhvr>
                                      <p:tavLst>
                                        <p:tav tm="0">
                                          <p:val>
                                            <p:strVal val="#ppt_h"/>
                                          </p:val>
                                        </p:tav>
                                        <p:tav tm="100000">
                                          <p:val>
                                            <p:strVal val="#ppt_h"/>
                                          </p:val>
                                        </p:tav>
                                      </p:tavLst>
                                    </p:anim>
                                    <p:animEffect transition="in" filter="fade">
                                      <p:cBhvr>
                                        <p:cTn id="63" dur="500"/>
                                        <p:tgtEl>
                                          <p:spTgt spid="21813"/>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21814"/>
                                        </p:tgtEl>
                                        <p:attrNameLst>
                                          <p:attrName>style.visibility</p:attrName>
                                        </p:attrNameLst>
                                      </p:cBhvr>
                                      <p:to>
                                        <p:strVal val="visible"/>
                                      </p:to>
                                    </p:set>
                                    <p:anim calcmode="lin" valueType="num">
                                      <p:cBhvr>
                                        <p:cTn id="66" dur="500" fill="hold"/>
                                        <p:tgtEl>
                                          <p:spTgt spid="21814"/>
                                        </p:tgtEl>
                                        <p:attrNameLst>
                                          <p:attrName>ppt_w</p:attrName>
                                        </p:attrNameLst>
                                      </p:cBhvr>
                                      <p:tavLst>
                                        <p:tav tm="0">
                                          <p:val>
                                            <p:strVal val="#ppt_w*0.70"/>
                                          </p:val>
                                        </p:tav>
                                        <p:tav tm="100000">
                                          <p:val>
                                            <p:strVal val="#ppt_w"/>
                                          </p:val>
                                        </p:tav>
                                      </p:tavLst>
                                    </p:anim>
                                    <p:anim calcmode="lin" valueType="num">
                                      <p:cBhvr>
                                        <p:cTn id="67" dur="500" fill="hold"/>
                                        <p:tgtEl>
                                          <p:spTgt spid="21814"/>
                                        </p:tgtEl>
                                        <p:attrNameLst>
                                          <p:attrName>ppt_h</p:attrName>
                                        </p:attrNameLst>
                                      </p:cBhvr>
                                      <p:tavLst>
                                        <p:tav tm="0">
                                          <p:val>
                                            <p:strVal val="#ppt_h"/>
                                          </p:val>
                                        </p:tav>
                                        <p:tav tm="100000">
                                          <p:val>
                                            <p:strVal val="#ppt_h"/>
                                          </p:val>
                                        </p:tav>
                                      </p:tavLst>
                                    </p:anim>
                                    <p:animEffect transition="in" filter="fade">
                                      <p:cBhvr>
                                        <p:cTn id="68" dur="500"/>
                                        <p:tgtEl>
                                          <p:spTgt spid="2181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21806"/>
                                        </p:tgtEl>
                                        <p:attrNameLst>
                                          <p:attrName>style.visibility</p:attrName>
                                        </p:attrNameLst>
                                      </p:cBhvr>
                                      <p:to>
                                        <p:strVal val="visible"/>
                                      </p:to>
                                    </p:set>
                                    <p:animEffect transition="in" filter="strips(downLeft)">
                                      <p:cBhvr>
                                        <p:cTn id="73" dur="500"/>
                                        <p:tgtEl>
                                          <p:spTgt spid="2180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21807"/>
                                        </p:tgtEl>
                                        <p:attrNameLst>
                                          <p:attrName>style.visibility</p:attrName>
                                        </p:attrNameLst>
                                      </p:cBhvr>
                                      <p:to>
                                        <p:strVal val="visible"/>
                                      </p:to>
                                    </p:set>
                                    <p:anim calcmode="lin" valueType="num">
                                      <p:cBhvr>
                                        <p:cTn id="78" dur="500" fill="hold"/>
                                        <p:tgtEl>
                                          <p:spTgt spid="21807"/>
                                        </p:tgtEl>
                                        <p:attrNameLst>
                                          <p:attrName>ppt_w</p:attrName>
                                        </p:attrNameLst>
                                      </p:cBhvr>
                                      <p:tavLst>
                                        <p:tav tm="0">
                                          <p:val>
                                            <p:fltVal val="0"/>
                                          </p:val>
                                        </p:tav>
                                        <p:tav tm="100000">
                                          <p:val>
                                            <p:strVal val="#ppt_w"/>
                                          </p:val>
                                        </p:tav>
                                      </p:tavLst>
                                    </p:anim>
                                    <p:anim calcmode="lin" valueType="num">
                                      <p:cBhvr>
                                        <p:cTn id="79" dur="500" fill="hold"/>
                                        <p:tgtEl>
                                          <p:spTgt spid="218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P spid="21517" grpId="0" animBg="1"/>
      <p:bldP spid="21527" grpId="0" animBg="1"/>
      <p:bldP spid="21528" grpId="0" animBg="1"/>
      <p:bldP spid="21529" grpId="0" animBg="1"/>
      <p:bldP spid="21530" grpId="0" animBg="1"/>
      <p:bldP spid="21806" grpId="0" animBg="1"/>
      <p:bldP spid="21807" grpId="0" animBg="1"/>
      <p:bldP spid="21811" grpId="0" animBg="1"/>
      <p:bldP spid="21812" grpId="0"/>
      <p:bldP spid="21813" grpId="0" animBg="1"/>
      <p:bldP spid="21814" grpId="0"/>
      <p:bldP spid="21817" grpId="0" animBg="1"/>
      <p:bldP spid="218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202698" y="2667000"/>
            <a:ext cx="13479370" cy="4495800"/>
          </a:xfrm>
          <a:prstGeom prst="cloudCallout">
            <a:avLst>
              <a:gd name="adj1" fmla="val -43954"/>
              <a:gd name="adj2" fmla="val -19176"/>
            </a:avLst>
          </a:prstGeom>
          <a:gradFill rotWithShape="1">
            <a:gsLst>
              <a:gs pos="0">
                <a:srgbClr val="FFCCCC"/>
              </a:gs>
              <a:gs pos="50000">
                <a:srgbClr val="66FFFF"/>
              </a:gs>
              <a:gs pos="100000">
                <a:srgbClr val="FFCCCC"/>
              </a:gs>
            </a:gsLst>
            <a:lin ang="5400000" scaled="1"/>
          </a:gradFill>
          <a:ln w="28575">
            <a:solidFill>
              <a:srgbClr val="0000CC"/>
            </a:solidFill>
            <a:round/>
            <a:headEnd/>
            <a:tailEnd/>
          </a:ln>
          <a:effectLst/>
        </p:spPr>
        <p:txBody>
          <a:bodyPr/>
          <a:lstStyle/>
          <a:p>
            <a:pPr algn="ctr"/>
            <a:r>
              <a:rPr lang="en-US" altLang="vi-VN" sz="2400" u="sng" dirty="0" err="1">
                <a:solidFill>
                  <a:srgbClr val="FF0000"/>
                </a:solidFill>
                <a:latin typeface="Times New Roman" pitchFamily="18" charset="0"/>
                <a:cs typeface="Times New Roman" pitchFamily="18" charset="0"/>
              </a:rPr>
              <a:t>Luật</a:t>
            </a:r>
            <a:r>
              <a:rPr lang="en-US" altLang="vi-VN" sz="2400" u="sng" dirty="0">
                <a:solidFill>
                  <a:srgbClr val="FF0000"/>
                </a:solidFill>
                <a:latin typeface="Times New Roman" pitchFamily="18" charset="0"/>
                <a:cs typeface="Times New Roman" pitchFamily="18" charset="0"/>
              </a:rPr>
              <a:t> </a:t>
            </a:r>
            <a:r>
              <a:rPr lang="en-US" altLang="vi-VN" sz="2400" u="sng" dirty="0" err="1">
                <a:solidFill>
                  <a:srgbClr val="FF0000"/>
                </a:solidFill>
                <a:latin typeface="Times New Roman" pitchFamily="18" charset="0"/>
                <a:cs typeface="Times New Roman" pitchFamily="18" charset="0"/>
              </a:rPr>
              <a:t>chơi</a:t>
            </a:r>
            <a:r>
              <a:rPr lang="en-US" altLang="vi-VN" sz="2400" u="sng" dirty="0">
                <a:solidFill>
                  <a:srgbClr val="FF0000"/>
                </a:solidFill>
                <a:latin typeface="Times New Roman" pitchFamily="18" charset="0"/>
                <a:cs typeface="Times New Roman" pitchFamily="18" charset="0"/>
              </a:rPr>
              <a:t>:</a:t>
            </a:r>
          </a:p>
          <a:p>
            <a:r>
              <a:rPr lang="en-US" altLang="vi-VN"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Các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nhóm</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lựa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chọn</a:t>
            </a:r>
            <a:r>
              <a:rPr lang="en-US" altLang="vi-VN" sz="2500" dirty="0">
                <a:latin typeface="Times New Roman" pitchFamily="18" charset="0"/>
                <a:cs typeface="Times New Roman" pitchFamily="18" charset="0"/>
              </a:rPr>
              <a:t> 1 ô </a:t>
            </a:r>
            <a:r>
              <a:rPr lang="en-US" altLang="vi-VN" sz="2500" dirty="0" err="1">
                <a:latin typeface="Times New Roman" pitchFamily="18" charset="0"/>
                <a:cs typeface="Times New Roman" pitchFamily="18" charset="0"/>
              </a:rPr>
              <a:t>số</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bất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Mỗi</a:t>
            </a:r>
            <a:r>
              <a:rPr lang="en-US" altLang="vi-VN" sz="2500" dirty="0">
                <a:latin typeface="Times New Roman" pitchFamily="18" charset="0"/>
                <a:cs typeface="Times New Roman" pitchFamily="18" charset="0"/>
              </a:rPr>
              <a:t> ô </a:t>
            </a:r>
            <a:r>
              <a:rPr lang="en-US" altLang="vi-VN" sz="2500" dirty="0" err="1">
                <a:latin typeface="Times New Roman" pitchFamily="18" charset="0"/>
                <a:cs typeface="Times New Roman" pitchFamily="18" charset="0"/>
              </a:rPr>
              <a:t>số</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là</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một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câu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hỏi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nào</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xung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phong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nhanh</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và</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đúng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thì</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chữ</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bí</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mật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trong</a:t>
            </a:r>
            <a:r>
              <a:rPr lang="en-US" altLang="vi-VN" sz="2500" dirty="0">
                <a:latin typeface="Times New Roman" pitchFamily="18" charset="0"/>
                <a:cs typeface="Times New Roman" pitchFamily="18" charset="0"/>
              </a:rPr>
              <a:t> ô </a:t>
            </a:r>
            <a:r>
              <a:rPr lang="en-US" altLang="vi-VN" sz="2500" dirty="0" err="1">
                <a:latin typeface="Times New Roman" pitchFamily="18" charset="0"/>
                <a:cs typeface="Times New Roman" pitchFamily="18" charset="0"/>
              </a:rPr>
              <a:t>đó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được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mở</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ra.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Nếu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sai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quyền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thuộc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về</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khác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Trong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cuộc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chơi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nếu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nào</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đoán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đúng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được</a:t>
            </a:r>
            <a:r>
              <a:rPr lang="en-US" altLang="vi-VN" sz="2500" dirty="0">
                <a:latin typeface="Times New Roman" pitchFamily="18" charset="0"/>
                <a:cs typeface="Times New Roman" pitchFamily="18" charset="0"/>
              </a:rPr>
              <a:t> 7 </a:t>
            </a:r>
            <a:r>
              <a:rPr lang="en-US" altLang="vi-VN" sz="2500" dirty="0" err="1">
                <a:latin typeface="Times New Roman" pitchFamily="18" charset="0"/>
                <a:cs typeface="Times New Roman" pitchFamily="18" charset="0"/>
              </a:rPr>
              <a:t>tiếng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của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từ</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khóa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trước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thì</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chiến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thắng</a:t>
            </a:r>
            <a:r>
              <a:rPr lang="en-US" altLang="vi-VN" sz="2500" dirty="0">
                <a:latin typeface="Times New Roman" pitchFamily="18" charset="0"/>
                <a:cs typeface="Times New Roman" pitchFamily="18" charset="0"/>
              </a:rPr>
              <a:t>.</a:t>
            </a:r>
          </a:p>
        </p:txBody>
      </p:sp>
      <p:sp>
        <p:nvSpPr>
          <p:cNvPr id="57347" name="Rectangle 3"/>
          <p:cNvSpPr>
            <a:spLocks noChangeArrowheads="1"/>
          </p:cNvSpPr>
          <p:nvPr/>
        </p:nvSpPr>
        <p:spPr bwMode="auto">
          <a:xfrm>
            <a:off x="810789"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dirty="0">
                <a:effectLst>
                  <a:outerShdw blurRad="38100" dist="38100" dir="2700000" algn="tl">
                    <a:srgbClr val="FFFFFF"/>
                  </a:outerShdw>
                </a:effectLst>
              </a:rPr>
              <a:t>1</a:t>
            </a:r>
          </a:p>
        </p:txBody>
      </p:sp>
      <p:sp>
        <p:nvSpPr>
          <p:cNvPr id="57348" name="Rectangle 4"/>
          <p:cNvSpPr>
            <a:spLocks noChangeArrowheads="1"/>
          </p:cNvSpPr>
          <p:nvPr/>
        </p:nvSpPr>
        <p:spPr bwMode="auto">
          <a:xfrm>
            <a:off x="2432368"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2</a:t>
            </a:r>
          </a:p>
        </p:txBody>
      </p:sp>
      <p:sp>
        <p:nvSpPr>
          <p:cNvPr id="57349" name="Rectangle 5"/>
          <p:cNvSpPr>
            <a:spLocks noChangeArrowheads="1"/>
          </p:cNvSpPr>
          <p:nvPr/>
        </p:nvSpPr>
        <p:spPr bwMode="auto">
          <a:xfrm>
            <a:off x="4053946"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3</a:t>
            </a:r>
          </a:p>
        </p:txBody>
      </p:sp>
      <p:sp>
        <p:nvSpPr>
          <p:cNvPr id="57350" name="Rectangle 6"/>
          <p:cNvSpPr>
            <a:spLocks noChangeArrowheads="1"/>
          </p:cNvSpPr>
          <p:nvPr/>
        </p:nvSpPr>
        <p:spPr bwMode="auto">
          <a:xfrm>
            <a:off x="567552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4</a:t>
            </a:r>
          </a:p>
        </p:txBody>
      </p:sp>
      <p:sp>
        <p:nvSpPr>
          <p:cNvPr id="57351" name="Rectangle 7"/>
          <p:cNvSpPr>
            <a:spLocks noChangeArrowheads="1"/>
          </p:cNvSpPr>
          <p:nvPr/>
        </p:nvSpPr>
        <p:spPr bwMode="auto">
          <a:xfrm>
            <a:off x="719575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5</a:t>
            </a:r>
          </a:p>
        </p:txBody>
      </p:sp>
      <p:sp>
        <p:nvSpPr>
          <p:cNvPr id="57352" name="Rectangle 8"/>
          <p:cNvSpPr>
            <a:spLocks noChangeArrowheads="1"/>
          </p:cNvSpPr>
          <p:nvPr/>
        </p:nvSpPr>
        <p:spPr bwMode="auto">
          <a:xfrm>
            <a:off x="871598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6</a:t>
            </a:r>
          </a:p>
        </p:txBody>
      </p:sp>
      <p:sp>
        <p:nvSpPr>
          <p:cNvPr id="57353" name="AutoShape 9"/>
          <p:cNvSpPr>
            <a:spLocks noChangeArrowheads="1"/>
          </p:cNvSpPr>
          <p:nvPr/>
        </p:nvSpPr>
        <p:spPr bwMode="auto">
          <a:xfrm>
            <a:off x="1722927" y="0"/>
            <a:ext cx="9628122" cy="609600"/>
          </a:xfrm>
          <a:prstGeom prst="cloudCallout">
            <a:avLst>
              <a:gd name="adj1" fmla="val -62611"/>
              <a:gd name="adj2" fmla="val 22657"/>
            </a:avLst>
          </a:prstGeom>
          <a:gradFill rotWithShape="1">
            <a:gsLst>
              <a:gs pos="0">
                <a:srgbClr val="FF99FF"/>
              </a:gs>
              <a:gs pos="50000">
                <a:srgbClr val="66FFFF"/>
              </a:gs>
              <a:gs pos="100000">
                <a:srgbClr val="FF99FF"/>
              </a:gs>
            </a:gsLst>
            <a:lin ang="5400000" scaled="1"/>
          </a:gradFill>
          <a:ln w="2857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sz="2800" dirty="0" err="1">
                <a:solidFill>
                  <a:srgbClr val="3333FF"/>
                </a:solidFill>
                <a:effectLst>
                  <a:outerShdw blurRad="38100" dist="38100" dir="2700000" algn="tl">
                    <a:srgbClr val="000000"/>
                  </a:outerShdw>
                </a:effectLst>
              </a:rPr>
              <a:t>Trò</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chơi</a:t>
            </a:r>
            <a:r>
              <a:rPr lang="en-US" altLang="vi-VN" sz="2800" dirty="0">
                <a:solidFill>
                  <a:srgbClr val="3333FF"/>
                </a:solidFill>
                <a:effectLst>
                  <a:outerShdw blurRad="38100" dist="38100" dir="2700000" algn="tl">
                    <a:srgbClr val="000000"/>
                  </a:outerShdw>
                </a:effectLst>
              </a:rPr>
              <a:t>: ‘Ô </a:t>
            </a:r>
            <a:r>
              <a:rPr lang="en-US" altLang="vi-VN" sz="2800" dirty="0" err="1">
                <a:solidFill>
                  <a:srgbClr val="3333FF"/>
                </a:solidFill>
                <a:effectLst>
                  <a:outerShdw blurRad="38100" dist="38100" dir="2700000" algn="tl">
                    <a:srgbClr val="000000"/>
                  </a:outerShdw>
                </a:effectLst>
              </a:rPr>
              <a:t>chữ</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bí</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mật</a:t>
            </a:r>
            <a:r>
              <a:rPr lang="en-US" altLang="vi-VN" sz="2800" dirty="0">
                <a:solidFill>
                  <a:srgbClr val="3333FF"/>
                </a:solidFill>
                <a:effectLst>
                  <a:outerShdw blurRad="38100" dist="38100" dir="2700000" algn="tl">
                    <a:srgbClr val="000000"/>
                  </a:outerShdw>
                </a:effectLst>
              </a:rPr>
              <a:t>’ </a:t>
            </a:r>
          </a:p>
        </p:txBody>
      </p:sp>
      <p:sp>
        <p:nvSpPr>
          <p:cNvPr id="57354" name="AutoShape 10"/>
          <p:cNvSpPr>
            <a:spLocks noChangeArrowheads="1"/>
          </p:cNvSpPr>
          <p:nvPr/>
        </p:nvSpPr>
        <p:spPr bwMode="auto">
          <a:xfrm>
            <a:off x="-304046" y="685800"/>
            <a:ext cx="13682068" cy="1447800"/>
          </a:xfrm>
          <a:prstGeom prst="cloudCallout">
            <a:avLst>
              <a:gd name="adj1" fmla="val -352"/>
              <a:gd name="adj2" fmla="val 41884"/>
            </a:avLst>
          </a:prstGeom>
          <a:gradFill rotWithShape="1">
            <a:gsLst>
              <a:gs pos="0">
                <a:srgbClr val="FF99FF"/>
              </a:gs>
              <a:gs pos="100000">
                <a:srgbClr val="66FFFF"/>
              </a:gs>
            </a:gsLst>
            <a:lin ang="5400000" scaled="1"/>
          </a:gradFill>
          <a:ln w="9525">
            <a:solidFill>
              <a:schemeClr val="tx1"/>
            </a:solidFill>
            <a:round/>
            <a:headEnd/>
            <a:tailEnd/>
          </a:ln>
          <a:effectLst/>
        </p:spPr>
        <p:txBody>
          <a:bodyPr/>
          <a:lstStyle/>
          <a:p>
            <a:pPr algn="ctr"/>
            <a:r>
              <a:rPr lang="en-US" altLang="vi-VN" sz="2400" b="1" dirty="0" err="1">
                <a:solidFill>
                  <a:srgbClr val="0000CC"/>
                </a:solidFill>
                <a:latin typeface="Times New Roman" pitchFamily="18" charset="0"/>
                <a:cs typeface="Times New Roman" pitchFamily="18" charset="0"/>
              </a:rPr>
              <a:t>Đây</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là</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hành</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động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quả</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cảm</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và</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thiêng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liêng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của</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các</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chiến</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sĩ</a:t>
            </a:r>
            <a:r>
              <a:rPr lang="en-US" altLang="vi-VN" sz="2400" b="1" dirty="0">
                <a:solidFill>
                  <a:srgbClr val="0000CC"/>
                </a:solidFill>
                <a:latin typeface="Times New Roman" pitchFamily="18" charset="0"/>
                <a:cs typeface="Times New Roman" pitchFamily="18" charset="0"/>
              </a:rPr>
              <a:t> ?</a:t>
            </a:r>
          </a:p>
          <a:p>
            <a:pPr algn="ctr"/>
            <a:r>
              <a:rPr lang="en-US" altLang="vi-VN" sz="2400" b="1" dirty="0" err="1">
                <a:solidFill>
                  <a:srgbClr val="0000CC"/>
                </a:solidFill>
                <a:latin typeface="Times New Roman" pitchFamily="18" charset="0"/>
                <a:cs typeface="Times New Roman" pitchFamily="18" charset="0"/>
              </a:rPr>
              <a:t>Từ</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khóa</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gồm</a:t>
            </a:r>
            <a:r>
              <a:rPr lang="en-US" altLang="vi-VN" sz="2400" b="1" dirty="0">
                <a:solidFill>
                  <a:srgbClr val="0000CC"/>
                </a:solidFill>
                <a:latin typeface="Times New Roman" pitchFamily="18" charset="0"/>
                <a:cs typeface="Times New Roman" pitchFamily="18" charset="0"/>
              </a:rPr>
              <a:t> 7 </a:t>
            </a:r>
            <a:r>
              <a:rPr lang="en-US" altLang="vi-VN" sz="2400" b="1" dirty="0" err="1">
                <a:solidFill>
                  <a:srgbClr val="0000CC"/>
                </a:solidFill>
                <a:latin typeface="Times New Roman" pitchFamily="18" charset="0"/>
                <a:cs typeface="Times New Roman" pitchFamily="18" charset="0"/>
              </a:rPr>
              <a:t>tiếng</a:t>
            </a:r>
            <a:r>
              <a:rPr lang="en-US" altLang="vi-VN" sz="2400" b="1" dirty="0">
                <a:solidFill>
                  <a:srgbClr val="0000CC"/>
                </a:solidFill>
                <a:latin typeface="Times New Roman" pitchFamily="18" charset="0"/>
                <a:cs typeface="Times New Roman" pitchFamily="18" charset="0"/>
              </a:rPr>
              <a:t>:</a:t>
            </a:r>
          </a:p>
        </p:txBody>
      </p:sp>
      <p:sp>
        <p:nvSpPr>
          <p:cNvPr id="57355" name="Rectangle 11"/>
          <p:cNvSpPr>
            <a:spLocks noChangeArrowheads="1"/>
          </p:cNvSpPr>
          <p:nvPr/>
        </p:nvSpPr>
        <p:spPr bwMode="auto">
          <a:xfrm>
            <a:off x="1023621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7</a:t>
            </a:r>
          </a:p>
        </p:txBody>
      </p:sp>
      <p:pic>
        <p:nvPicPr>
          <p:cNvPr id="5" name="gioithieu_converted.mp3">
            <a:hlinkClick r:id="" action="ppaction://media"/>
          </p:cNvPr>
          <p:cNvPicPr>
            <a:picLocks noRot="1" noChangeAspect="1"/>
          </p:cNvPicPr>
          <p:nvPr>
            <a:audioFile r:link="rId1"/>
          </p:nvPr>
        </p:nvPicPr>
        <p:blipFill>
          <a:blip r:embed="rId4" cstate="print"/>
          <a:srcRect/>
          <a:stretch>
            <a:fillRect/>
          </a:stretch>
        </p:blipFill>
        <p:spPr bwMode="auto">
          <a:xfrm>
            <a:off x="12567233" y="1104900"/>
            <a:ext cx="810789" cy="609600"/>
          </a:xfrm>
          <a:prstGeom prst="rect">
            <a:avLst/>
          </a:prstGeom>
          <a:noFill/>
          <a:ln w="9525">
            <a:noFill/>
            <a:miter lim="800000"/>
            <a:headEnd/>
            <a:tailEnd/>
          </a:ln>
        </p:spPr>
      </p:pic>
      <p:pic>
        <p:nvPicPr>
          <p:cNvPr id="6" name="luatchoi_converted.mp3">
            <a:hlinkClick r:id="" action="ppaction://media"/>
          </p:cNvPr>
          <p:cNvPicPr>
            <a:picLocks noRot="1" noChangeAspect="1"/>
          </p:cNvPicPr>
          <p:nvPr>
            <a:audioFile r:link="rId2"/>
          </p:nvPr>
        </p:nvPicPr>
        <p:blipFill>
          <a:blip r:embed="rId4" cstate="print"/>
          <a:srcRect/>
          <a:stretch>
            <a:fillRect/>
          </a:stretch>
        </p:blipFill>
        <p:spPr bwMode="auto">
          <a:xfrm>
            <a:off x="12364535" y="6248400"/>
            <a:ext cx="810789" cy="6096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par>
                          <p:cTn id="7" fill="hold" nodeType="afterGroup">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57354"/>
                                        </p:tgtEl>
                                        <p:attrNameLst>
                                          <p:attrName>style.visibility</p:attrName>
                                        </p:attrNameLst>
                                      </p:cBhvr>
                                      <p:to>
                                        <p:strVal val="visible"/>
                                      </p:to>
                                    </p:set>
                                    <p:anim calcmode="lin" valueType="num">
                                      <p:cBhvr>
                                        <p:cTn id="10" dur="500" fill="hold"/>
                                        <p:tgtEl>
                                          <p:spTgt spid="5735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7354"/>
                                        </p:tgtEl>
                                        <p:attrNameLst>
                                          <p:attrName>ppt_y</p:attrName>
                                        </p:attrNameLst>
                                      </p:cBhvr>
                                      <p:tavLst>
                                        <p:tav tm="0">
                                          <p:val>
                                            <p:strVal val="#ppt_y"/>
                                          </p:val>
                                        </p:tav>
                                        <p:tav tm="100000">
                                          <p:val>
                                            <p:strVal val="#ppt_y"/>
                                          </p:val>
                                        </p:tav>
                                      </p:tavLst>
                                    </p:anim>
                                    <p:anim calcmode="lin" valueType="num">
                                      <p:cBhvr>
                                        <p:cTn id="12" dur="500" fill="hold"/>
                                        <p:tgtEl>
                                          <p:spTgt spid="5735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735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7354"/>
                                        </p:tgtEl>
                                      </p:cBhvr>
                                    </p:animEffect>
                                  </p:childTnLst>
                                </p:cTn>
                              </p:par>
                            </p:childTnLst>
                          </p:cTn>
                        </p:par>
                        <p:par>
                          <p:cTn id="15" fill="hold" nodeType="afterGroup">
                            <p:stCondLst>
                              <p:cond delay="355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57347"/>
                                        </p:tgtEl>
                                        <p:attrNameLst>
                                          <p:attrName>style.visibility</p:attrName>
                                        </p:attrNameLst>
                                      </p:cBhvr>
                                      <p:to>
                                        <p:strVal val="visible"/>
                                      </p:to>
                                    </p:set>
                                    <p:anim calcmode="lin" valueType="num">
                                      <p:cBhvr>
                                        <p:cTn id="18" dur="500" fill="hold"/>
                                        <p:tgtEl>
                                          <p:spTgt spid="5734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7347"/>
                                        </p:tgtEl>
                                        <p:attrNameLst>
                                          <p:attrName>ppt_y</p:attrName>
                                        </p:attrNameLst>
                                      </p:cBhvr>
                                      <p:tavLst>
                                        <p:tav tm="0">
                                          <p:val>
                                            <p:strVal val="#ppt_y"/>
                                          </p:val>
                                        </p:tav>
                                        <p:tav tm="100000">
                                          <p:val>
                                            <p:strVal val="#ppt_y"/>
                                          </p:val>
                                        </p:tav>
                                      </p:tavLst>
                                    </p:anim>
                                    <p:anim calcmode="lin" valueType="num">
                                      <p:cBhvr>
                                        <p:cTn id="20" dur="500" fill="hold"/>
                                        <p:tgtEl>
                                          <p:spTgt spid="5734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734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7347"/>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57348"/>
                                        </p:tgtEl>
                                        <p:attrNameLst>
                                          <p:attrName>style.visibility</p:attrName>
                                        </p:attrNameLst>
                                      </p:cBhvr>
                                      <p:to>
                                        <p:strVal val="visible"/>
                                      </p:to>
                                    </p:set>
                                    <p:anim calcmode="lin" valueType="num">
                                      <p:cBhvr>
                                        <p:cTn id="25" dur="500" fill="hold"/>
                                        <p:tgtEl>
                                          <p:spTgt spid="5734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7348"/>
                                        </p:tgtEl>
                                        <p:attrNameLst>
                                          <p:attrName>ppt_y</p:attrName>
                                        </p:attrNameLst>
                                      </p:cBhvr>
                                      <p:tavLst>
                                        <p:tav tm="0">
                                          <p:val>
                                            <p:strVal val="#ppt_y"/>
                                          </p:val>
                                        </p:tav>
                                        <p:tav tm="100000">
                                          <p:val>
                                            <p:strVal val="#ppt_y"/>
                                          </p:val>
                                        </p:tav>
                                      </p:tavLst>
                                    </p:anim>
                                    <p:anim calcmode="lin" valueType="num">
                                      <p:cBhvr>
                                        <p:cTn id="27" dur="500" fill="hold"/>
                                        <p:tgtEl>
                                          <p:spTgt spid="5734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734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7348"/>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57349"/>
                                        </p:tgtEl>
                                        <p:attrNameLst>
                                          <p:attrName>style.visibility</p:attrName>
                                        </p:attrNameLst>
                                      </p:cBhvr>
                                      <p:to>
                                        <p:strVal val="visible"/>
                                      </p:to>
                                    </p:set>
                                    <p:anim calcmode="lin" valueType="num">
                                      <p:cBhvr>
                                        <p:cTn id="32" dur="500" fill="hold"/>
                                        <p:tgtEl>
                                          <p:spTgt spid="57349"/>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7349"/>
                                        </p:tgtEl>
                                        <p:attrNameLst>
                                          <p:attrName>ppt_y</p:attrName>
                                        </p:attrNameLst>
                                      </p:cBhvr>
                                      <p:tavLst>
                                        <p:tav tm="0">
                                          <p:val>
                                            <p:strVal val="#ppt_y"/>
                                          </p:val>
                                        </p:tav>
                                        <p:tav tm="100000">
                                          <p:val>
                                            <p:strVal val="#ppt_y"/>
                                          </p:val>
                                        </p:tav>
                                      </p:tavLst>
                                    </p:anim>
                                    <p:anim calcmode="lin" valueType="num">
                                      <p:cBhvr>
                                        <p:cTn id="34" dur="500" fill="hold"/>
                                        <p:tgtEl>
                                          <p:spTgt spid="57349"/>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734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7349"/>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350"/>
                                        </p:tgtEl>
                                        <p:attrNameLst>
                                          <p:attrName>style.visibility</p:attrName>
                                        </p:attrNameLst>
                                      </p:cBhvr>
                                      <p:to>
                                        <p:strVal val="visible"/>
                                      </p:to>
                                    </p:set>
                                    <p:anim calcmode="lin" valueType="num">
                                      <p:cBhvr>
                                        <p:cTn id="39" dur="500" fill="hold"/>
                                        <p:tgtEl>
                                          <p:spTgt spid="57350"/>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350"/>
                                        </p:tgtEl>
                                        <p:attrNameLst>
                                          <p:attrName>ppt_y</p:attrName>
                                        </p:attrNameLst>
                                      </p:cBhvr>
                                      <p:tavLst>
                                        <p:tav tm="0">
                                          <p:val>
                                            <p:strVal val="#ppt_y"/>
                                          </p:val>
                                        </p:tav>
                                        <p:tav tm="100000">
                                          <p:val>
                                            <p:strVal val="#ppt_y"/>
                                          </p:val>
                                        </p:tav>
                                      </p:tavLst>
                                    </p:anim>
                                    <p:anim calcmode="lin" valueType="num">
                                      <p:cBhvr>
                                        <p:cTn id="41" dur="500" fill="hold"/>
                                        <p:tgtEl>
                                          <p:spTgt spid="57350"/>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350"/>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350"/>
                                        </p:tgtEl>
                                      </p:cBhvr>
                                    </p:animEffect>
                                  </p:childTnLst>
                                </p:cTn>
                              </p:par>
                              <p:par>
                                <p:cTn id="44" presetID="41" presetClass="entr" presetSubtype="0" fill="hold" grpId="0" nodeType="withEffect">
                                  <p:stCondLst>
                                    <p:cond delay="0"/>
                                  </p:stCondLst>
                                  <p:iterate type="lt">
                                    <p:tmPct val="10000"/>
                                  </p:iterate>
                                  <p:childTnLst>
                                    <p:set>
                                      <p:cBhvr>
                                        <p:cTn id="45" dur="1" fill="hold">
                                          <p:stCondLst>
                                            <p:cond delay="0"/>
                                          </p:stCondLst>
                                        </p:cTn>
                                        <p:tgtEl>
                                          <p:spTgt spid="57351"/>
                                        </p:tgtEl>
                                        <p:attrNameLst>
                                          <p:attrName>style.visibility</p:attrName>
                                        </p:attrNameLst>
                                      </p:cBhvr>
                                      <p:to>
                                        <p:strVal val="visible"/>
                                      </p:to>
                                    </p:set>
                                    <p:anim calcmode="lin" valueType="num">
                                      <p:cBhvr>
                                        <p:cTn id="46" dur="500" fill="hold"/>
                                        <p:tgtEl>
                                          <p:spTgt spid="57351"/>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7351"/>
                                        </p:tgtEl>
                                        <p:attrNameLst>
                                          <p:attrName>ppt_y</p:attrName>
                                        </p:attrNameLst>
                                      </p:cBhvr>
                                      <p:tavLst>
                                        <p:tav tm="0">
                                          <p:val>
                                            <p:strVal val="#ppt_y"/>
                                          </p:val>
                                        </p:tav>
                                        <p:tav tm="100000">
                                          <p:val>
                                            <p:strVal val="#ppt_y"/>
                                          </p:val>
                                        </p:tav>
                                      </p:tavLst>
                                    </p:anim>
                                    <p:anim calcmode="lin" valueType="num">
                                      <p:cBhvr>
                                        <p:cTn id="48" dur="500" fill="hold"/>
                                        <p:tgtEl>
                                          <p:spTgt spid="57351"/>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735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7351"/>
                                        </p:tgtEl>
                                      </p:cBhvr>
                                    </p:animEffec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57352"/>
                                        </p:tgtEl>
                                        <p:attrNameLst>
                                          <p:attrName>style.visibility</p:attrName>
                                        </p:attrNameLst>
                                      </p:cBhvr>
                                      <p:to>
                                        <p:strVal val="visible"/>
                                      </p:to>
                                    </p:set>
                                    <p:anim calcmode="lin" valueType="num">
                                      <p:cBhvr>
                                        <p:cTn id="53" dur="500" fill="hold"/>
                                        <p:tgtEl>
                                          <p:spTgt spid="57352"/>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7352"/>
                                        </p:tgtEl>
                                        <p:attrNameLst>
                                          <p:attrName>ppt_y</p:attrName>
                                        </p:attrNameLst>
                                      </p:cBhvr>
                                      <p:tavLst>
                                        <p:tav tm="0">
                                          <p:val>
                                            <p:strVal val="#ppt_y"/>
                                          </p:val>
                                        </p:tav>
                                        <p:tav tm="100000">
                                          <p:val>
                                            <p:strVal val="#ppt_y"/>
                                          </p:val>
                                        </p:tav>
                                      </p:tavLst>
                                    </p:anim>
                                    <p:anim calcmode="lin" valueType="num">
                                      <p:cBhvr>
                                        <p:cTn id="55" dur="500" fill="hold"/>
                                        <p:tgtEl>
                                          <p:spTgt spid="57352"/>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735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7352"/>
                                        </p:tgtEl>
                                      </p:cBhvr>
                                    </p:animEffect>
                                  </p:childTnLst>
                                </p:cTn>
                              </p:par>
                              <p:par>
                                <p:cTn id="58" presetID="41" presetClass="entr" presetSubtype="0" fill="hold" grpId="0" nodeType="withEffect">
                                  <p:stCondLst>
                                    <p:cond delay="0"/>
                                  </p:stCondLst>
                                  <p:iterate type="lt">
                                    <p:tmPct val="10000"/>
                                  </p:iterate>
                                  <p:childTnLst>
                                    <p:set>
                                      <p:cBhvr>
                                        <p:cTn id="59" dur="1" fill="hold">
                                          <p:stCondLst>
                                            <p:cond delay="0"/>
                                          </p:stCondLst>
                                        </p:cTn>
                                        <p:tgtEl>
                                          <p:spTgt spid="57355"/>
                                        </p:tgtEl>
                                        <p:attrNameLst>
                                          <p:attrName>style.visibility</p:attrName>
                                        </p:attrNameLst>
                                      </p:cBhvr>
                                      <p:to>
                                        <p:strVal val="visible"/>
                                      </p:to>
                                    </p:set>
                                    <p:anim calcmode="lin" valueType="num">
                                      <p:cBhvr>
                                        <p:cTn id="60" dur="500" fill="hold"/>
                                        <p:tgtEl>
                                          <p:spTgt spid="57355"/>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57355"/>
                                        </p:tgtEl>
                                        <p:attrNameLst>
                                          <p:attrName>ppt_y</p:attrName>
                                        </p:attrNameLst>
                                      </p:cBhvr>
                                      <p:tavLst>
                                        <p:tav tm="0">
                                          <p:val>
                                            <p:strVal val="#ppt_y"/>
                                          </p:val>
                                        </p:tav>
                                        <p:tav tm="100000">
                                          <p:val>
                                            <p:strVal val="#ppt_y"/>
                                          </p:val>
                                        </p:tav>
                                      </p:tavLst>
                                    </p:anim>
                                    <p:anim calcmode="lin" valueType="num">
                                      <p:cBhvr>
                                        <p:cTn id="62" dur="500" fill="hold"/>
                                        <p:tgtEl>
                                          <p:spTgt spid="57355"/>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57355"/>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57355"/>
                                        </p:tgtEl>
                                      </p:cBhvr>
                                    </p:animEffect>
                                  </p:childTnLst>
                                </p:cTn>
                              </p:par>
                            </p:childTnLst>
                          </p:cTn>
                        </p:par>
                        <p:par>
                          <p:cTn id="65" fill="hold">
                            <p:stCondLst>
                              <p:cond delay="4050"/>
                            </p:stCondLst>
                            <p:childTnLst>
                              <p:par>
                                <p:cTn id="66" presetID="13" presetClass="entr" presetSubtype="16" fill="hold" grpId="0" nodeType="afterEffect">
                                  <p:stCondLst>
                                    <p:cond delay="0"/>
                                  </p:stCondLst>
                                  <p:childTnLst>
                                    <p:set>
                                      <p:cBhvr>
                                        <p:cTn id="67" dur="1" fill="hold">
                                          <p:stCondLst>
                                            <p:cond delay="0"/>
                                          </p:stCondLst>
                                        </p:cTn>
                                        <p:tgtEl>
                                          <p:spTgt spid="57346"/>
                                        </p:tgtEl>
                                        <p:attrNameLst>
                                          <p:attrName>style.visibility</p:attrName>
                                        </p:attrNameLst>
                                      </p:cBhvr>
                                      <p:to>
                                        <p:strVal val="visible"/>
                                      </p:to>
                                    </p:set>
                                    <p:animEffect transition="in" filter="plus(in)">
                                      <p:cBhvr>
                                        <p:cTn id="68"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5"/>
                </p:tgtEl>
              </p:cMediaNode>
            </p:audio>
            <p:audio>
              <p:cMediaNode vol="80000">
                <p:cTn id="70" fill="hold" display="0">
                  <p:stCondLst>
                    <p:cond delay="indefinite"/>
                  </p:stCondLst>
                  <p:endCondLst>
                    <p:cond evt="onStopAudio" delay="0">
                      <p:tgtEl>
                        <p:sldTgt/>
                      </p:tgtEl>
                    </p:cond>
                  </p:endCondLst>
                </p:cTn>
                <p:tgtEl>
                  <p:spTgt spid="6"/>
                </p:tgtEl>
              </p:cMediaNode>
            </p:audio>
          </p:childTnLst>
        </p:cTn>
      </p:par>
    </p:tnLst>
    <p:bldLst>
      <p:bldP spid="57346" grpId="0" animBg="1"/>
      <p:bldP spid="57347" grpId="0" animBg="1"/>
      <p:bldP spid="57348" grpId="0" animBg="1"/>
      <p:bldP spid="57349" grpId="0" animBg="1"/>
      <p:bldP spid="57350" grpId="0" animBg="1"/>
      <p:bldP spid="57351" grpId="0" animBg="1"/>
      <p:bldP spid="57352" grpId="0" animBg="1"/>
      <p:bldP spid="57354" grpId="0" animBg="1"/>
      <p:bldP spid="573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a:off x="1722927" y="0"/>
            <a:ext cx="9628122" cy="609600"/>
          </a:xfrm>
          <a:prstGeom prst="cloudCallout">
            <a:avLst>
              <a:gd name="adj1" fmla="val -62611"/>
              <a:gd name="adj2" fmla="val 22657"/>
            </a:avLst>
          </a:prstGeom>
          <a:gradFill rotWithShape="1">
            <a:gsLst>
              <a:gs pos="0">
                <a:srgbClr val="FF99FF"/>
              </a:gs>
              <a:gs pos="50000">
                <a:srgbClr val="66FFFF"/>
              </a:gs>
              <a:gs pos="100000">
                <a:srgbClr val="FF99FF"/>
              </a:gs>
            </a:gsLst>
            <a:lin ang="5400000" scaled="1"/>
          </a:gradFill>
          <a:ln w="2857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sz="2400">
                <a:solidFill>
                  <a:srgbClr val="3333FF"/>
                </a:solidFill>
                <a:effectLst>
                  <a:outerShdw blurRad="38100" dist="38100" dir="2700000" algn="tl">
                    <a:srgbClr val="000000"/>
                  </a:outerShdw>
                </a:effectLst>
              </a:rPr>
              <a:t>Trò chơi: ‘Ô chữ bí mật’ </a:t>
            </a:r>
          </a:p>
        </p:txBody>
      </p:sp>
      <p:sp>
        <p:nvSpPr>
          <p:cNvPr id="45059" name="Line 3"/>
          <p:cNvSpPr>
            <a:spLocks noChangeShapeType="1"/>
          </p:cNvSpPr>
          <p:nvPr/>
        </p:nvSpPr>
        <p:spPr bwMode="auto">
          <a:xfrm>
            <a:off x="405395" y="5257800"/>
            <a:ext cx="5979570" cy="0"/>
          </a:xfrm>
          <a:prstGeom prst="line">
            <a:avLst/>
          </a:prstGeom>
          <a:noFill/>
          <a:ln w="38100">
            <a:solidFill>
              <a:srgbClr val="6600FF"/>
            </a:solidFill>
            <a:round/>
            <a:headEnd/>
            <a:tailEnd/>
          </a:ln>
          <a:effectLst/>
        </p:spPr>
        <p:txBody>
          <a:bodyPr/>
          <a:lstStyle/>
          <a:p>
            <a:endParaRPr lang="en-US"/>
          </a:p>
        </p:txBody>
      </p:sp>
      <p:sp>
        <p:nvSpPr>
          <p:cNvPr id="58372" name="Rectangle 4"/>
          <p:cNvSpPr>
            <a:spLocks noChangeArrowheads="1"/>
          </p:cNvSpPr>
          <p:nvPr/>
        </p:nvSpPr>
        <p:spPr bwMode="auto">
          <a:xfrm>
            <a:off x="70944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QUYẾT</a:t>
            </a:r>
          </a:p>
        </p:txBody>
      </p:sp>
      <p:sp>
        <p:nvSpPr>
          <p:cNvPr id="58373" name="Rectangle 5"/>
          <p:cNvSpPr>
            <a:spLocks noChangeArrowheads="1"/>
          </p:cNvSpPr>
          <p:nvPr/>
        </p:nvSpPr>
        <p:spPr bwMode="auto">
          <a:xfrm>
            <a:off x="222967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TỬ</a:t>
            </a:r>
          </a:p>
        </p:txBody>
      </p:sp>
      <p:sp>
        <p:nvSpPr>
          <p:cNvPr id="58374" name="Rectangle 6"/>
          <p:cNvSpPr>
            <a:spLocks noChangeArrowheads="1"/>
          </p:cNvSpPr>
          <p:nvPr/>
        </p:nvSpPr>
        <p:spPr bwMode="auto">
          <a:xfrm>
            <a:off x="374990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CHO</a:t>
            </a:r>
          </a:p>
        </p:txBody>
      </p:sp>
      <p:sp>
        <p:nvSpPr>
          <p:cNvPr id="58375" name="Rectangle 7"/>
          <p:cNvSpPr>
            <a:spLocks noChangeArrowheads="1"/>
          </p:cNvSpPr>
          <p:nvPr/>
        </p:nvSpPr>
        <p:spPr bwMode="auto">
          <a:xfrm>
            <a:off x="527013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TỔ</a:t>
            </a:r>
          </a:p>
        </p:txBody>
      </p:sp>
      <p:sp>
        <p:nvSpPr>
          <p:cNvPr id="58376" name="Rectangle 8"/>
          <p:cNvSpPr>
            <a:spLocks noChangeArrowheads="1"/>
          </p:cNvSpPr>
          <p:nvPr/>
        </p:nvSpPr>
        <p:spPr bwMode="auto">
          <a:xfrm>
            <a:off x="679035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QUỐC</a:t>
            </a:r>
          </a:p>
        </p:txBody>
      </p:sp>
      <p:sp>
        <p:nvSpPr>
          <p:cNvPr id="58377" name="Rectangle 9"/>
          <p:cNvSpPr>
            <a:spLocks noChangeArrowheads="1"/>
          </p:cNvSpPr>
          <p:nvPr/>
        </p:nvSpPr>
        <p:spPr bwMode="auto">
          <a:xfrm>
            <a:off x="831058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QUYẾT</a:t>
            </a:r>
          </a:p>
        </p:txBody>
      </p:sp>
      <p:sp>
        <p:nvSpPr>
          <p:cNvPr id="58378" name="Rectangle 10"/>
          <p:cNvSpPr>
            <a:spLocks noChangeArrowheads="1"/>
          </p:cNvSpPr>
          <p:nvPr/>
        </p:nvSpPr>
        <p:spPr bwMode="auto">
          <a:xfrm>
            <a:off x="983081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SINH</a:t>
            </a:r>
          </a:p>
        </p:txBody>
      </p:sp>
      <p:sp>
        <p:nvSpPr>
          <p:cNvPr id="58379" name="Rectangle 11"/>
          <p:cNvSpPr>
            <a:spLocks noChangeArrowheads="1"/>
          </p:cNvSpPr>
          <p:nvPr/>
        </p:nvSpPr>
        <p:spPr bwMode="auto">
          <a:xfrm>
            <a:off x="70944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1</a:t>
            </a:r>
          </a:p>
        </p:txBody>
      </p:sp>
      <p:sp>
        <p:nvSpPr>
          <p:cNvPr id="58380" name="Rectangle 12"/>
          <p:cNvSpPr>
            <a:spLocks noChangeArrowheads="1"/>
          </p:cNvSpPr>
          <p:nvPr/>
        </p:nvSpPr>
        <p:spPr bwMode="auto">
          <a:xfrm>
            <a:off x="222967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2</a:t>
            </a:r>
          </a:p>
        </p:txBody>
      </p:sp>
      <p:sp>
        <p:nvSpPr>
          <p:cNvPr id="58381" name="Rectangle 13"/>
          <p:cNvSpPr>
            <a:spLocks noChangeArrowheads="1"/>
          </p:cNvSpPr>
          <p:nvPr/>
        </p:nvSpPr>
        <p:spPr bwMode="auto">
          <a:xfrm>
            <a:off x="374990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3</a:t>
            </a:r>
          </a:p>
        </p:txBody>
      </p:sp>
      <p:sp>
        <p:nvSpPr>
          <p:cNvPr id="58382" name="Rectangle 14"/>
          <p:cNvSpPr>
            <a:spLocks noChangeArrowheads="1"/>
          </p:cNvSpPr>
          <p:nvPr/>
        </p:nvSpPr>
        <p:spPr bwMode="auto">
          <a:xfrm>
            <a:off x="527013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4</a:t>
            </a:r>
          </a:p>
        </p:txBody>
      </p:sp>
      <p:sp>
        <p:nvSpPr>
          <p:cNvPr id="58383" name="Rectangle 15"/>
          <p:cNvSpPr>
            <a:spLocks noChangeArrowheads="1"/>
          </p:cNvSpPr>
          <p:nvPr/>
        </p:nvSpPr>
        <p:spPr bwMode="auto">
          <a:xfrm>
            <a:off x="679035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5</a:t>
            </a:r>
          </a:p>
        </p:txBody>
      </p:sp>
      <p:sp>
        <p:nvSpPr>
          <p:cNvPr id="58384" name="Rectangle 16"/>
          <p:cNvSpPr>
            <a:spLocks noChangeArrowheads="1"/>
          </p:cNvSpPr>
          <p:nvPr/>
        </p:nvSpPr>
        <p:spPr bwMode="auto">
          <a:xfrm>
            <a:off x="831058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6</a:t>
            </a:r>
          </a:p>
        </p:txBody>
      </p:sp>
      <p:sp>
        <p:nvSpPr>
          <p:cNvPr id="58385" name="Rectangle 17"/>
          <p:cNvSpPr>
            <a:spLocks noChangeArrowheads="1"/>
          </p:cNvSpPr>
          <p:nvPr/>
        </p:nvSpPr>
        <p:spPr bwMode="auto">
          <a:xfrm>
            <a:off x="983081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7</a:t>
            </a:r>
          </a:p>
        </p:txBody>
      </p:sp>
      <p:sp>
        <p:nvSpPr>
          <p:cNvPr id="58386" name="AutoShape 18"/>
          <p:cNvSpPr>
            <a:spLocks noChangeArrowheads="1"/>
          </p:cNvSpPr>
          <p:nvPr/>
        </p:nvSpPr>
        <p:spPr bwMode="auto">
          <a:xfrm>
            <a:off x="405394" y="1219200"/>
            <a:ext cx="11959141" cy="838200"/>
          </a:xfrm>
          <a:prstGeom prst="cloudCallout">
            <a:avLst>
              <a:gd name="adj1" fmla="val -1644"/>
              <a:gd name="adj2" fmla="val -24620"/>
            </a:avLst>
          </a:prstGeom>
          <a:gradFill rotWithShape="1">
            <a:gsLst>
              <a:gs pos="0">
                <a:srgbClr val="FF99FF"/>
              </a:gs>
              <a:gs pos="100000">
                <a:srgbClr val="66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a:effectLst>
                  <a:outerShdw blurRad="38100" dist="38100" dir="2700000" algn="tl">
                    <a:srgbClr val="FFFFFF"/>
                  </a:outerShdw>
                </a:effectLst>
              </a:rPr>
              <a:t>Đây là hành động quả cảm và thiêng liêng của các chiến sĩ?</a:t>
            </a:r>
          </a:p>
        </p:txBody>
      </p:sp>
      <p:sp>
        <p:nvSpPr>
          <p:cNvPr id="58387" name="Text Box 19"/>
          <p:cNvSpPr txBox="1">
            <a:spLocks noChangeArrowheads="1"/>
          </p:cNvSpPr>
          <p:nvPr/>
        </p:nvSpPr>
        <p:spPr bwMode="auto">
          <a:xfrm>
            <a:off x="2736414" y="685803"/>
            <a:ext cx="62836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vi-VN" sz="2400" u="sng">
                <a:solidFill>
                  <a:srgbClr val="FF0066"/>
                </a:solidFill>
                <a:effectLst>
                  <a:outerShdw blurRad="38100" dist="38100" dir="2700000" algn="tl">
                    <a:srgbClr val="000000"/>
                  </a:outerShdw>
                </a:effectLst>
              </a:rPr>
              <a:t>Từ khóa gồm 7 tiếng</a:t>
            </a:r>
          </a:p>
        </p:txBody>
      </p:sp>
      <p:sp>
        <p:nvSpPr>
          <p:cNvPr id="58388" name="AutoShape 20"/>
          <p:cNvSpPr>
            <a:spLocks noChangeArrowheads="1"/>
          </p:cNvSpPr>
          <p:nvPr/>
        </p:nvSpPr>
        <p:spPr bwMode="auto">
          <a:xfrm>
            <a:off x="2229670"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1</a:t>
            </a:r>
          </a:p>
        </p:txBody>
      </p:sp>
      <p:sp>
        <p:nvSpPr>
          <p:cNvPr id="58389" name="AutoShape 21"/>
          <p:cNvSpPr>
            <a:spLocks noChangeArrowheads="1"/>
          </p:cNvSpPr>
          <p:nvPr/>
        </p:nvSpPr>
        <p:spPr bwMode="auto">
          <a:xfrm>
            <a:off x="3141808"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2</a:t>
            </a:r>
          </a:p>
        </p:txBody>
      </p:sp>
      <p:sp>
        <p:nvSpPr>
          <p:cNvPr id="58390" name="AutoShape 22"/>
          <p:cNvSpPr>
            <a:spLocks noChangeArrowheads="1"/>
          </p:cNvSpPr>
          <p:nvPr/>
        </p:nvSpPr>
        <p:spPr bwMode="auto">
          <a:xfrm>
            <a:off x="4053946"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3</a:t>
            </a:r>
          </a:p>
        </p:txBody>
      </p:sp>
      <p:sp>
        <p:nvSpPr>
          <p:cNvPr id="58391" name="AutoShape 23"/>
          <p:cNvSpPr>
            <a:spLocks noChangeArrowheads="1"/>
          </p:cNvSpPr>
          <p:nvPr/>
        </p:nvSpPr>
        <p:spPr bwMode="auto">
          <a:xfrm>
            <a:off x="4966084"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4</a:t>
            </a:r>
          </a:p>
        </p:txBody>
      </p:sp>
      <p:sp>
        <p:nvSpPr>
          <p:cNvPr id="58392" name="AutoShape 24"/>
          <p:cNvSpPr>
            <a:spLocks noChangeArrowheads="1"/>
          </p:cNvSpPr>
          <p:nvPr/>
        </p:nvSpPr>
        <p:spPr bwMode="auto">
          <a:xfrm>
            <a:off x="5878222"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5</a:t>
            </a:r>
          </a:p>
        </p:txBody>
      </p:sp>
      <p:sp>
        <p:nvSpPr>
          <p:cNvPr id="58393" name="AutoShape 25"/>
          <p:cNvSpPr>
            <a:spLocks noChangeArrowheads="1"/>
          </p:cNvSpPr>
          <p:nvPr/>
        </p:nvSpPr>
        <p:spPr bwMode="auto">
          <a:xfrm>
            <a:off x="6790359"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6</a:t>
            </a:r>
          </a:p>
        </p:txBody>
      </p:sp>
      <p:sp>
        <p:nvSpPr>
          <p:cNvPr id="58394" name="AutoShape 26"/>
          <p:cNvSpPr>
            <a:spLocks noChangeArrowheads="1"/>
          </p:cNvSpPr>
          <p:nvPr/>
        </p:nvSpPr>
        <p:spPr bwMode="auto">
          <a:xfrm>
            <a:off x="7702497"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7</a:t>
            </a:r>
          </a:p>
        </p:txBody>
      </p:sp>
      <p:sp>
        <p:nvSpPr>
          <p:cNvPr id="58395" name="Text Box 27"/>
          <p:cNvSpPr txBox="1">
            <a:spLocks noChangeArrowheads="1"/>
          </p:cNvSpPr>
          <p:nvPr/>
        </p:nvSpPr>
        <p:spPr bwMode="auto">
          <a:xfrm>
            <a:off x="2128322" y="3124205"/>
            <a:ext cx="790519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FontTx/>
              <a:buAutoNum type="arabicPeriod"/>
              <a:defRPr/>
            </a:pPr>
            <a:r>
              <a:rPr lang="en-US" altLang="vi-VN" sz="1800">
                <a:effectLst>
                  <a:outerShdw blurRad="38100" dist="38100" dir="2700000" algn="tl">
                    <a:srgbClr val="FFFFFF"/>
                  </a:outerShdw>
                </a:effectLst>
              </a:rPr>
              <a:t>Em hãy điền từ ngữ còn thiếu: </a:t>
            </a:r>
          </a:p>
          <a:p>
            <a:pPr>
              <a:spcBef>
                <a:spcPct val="50000"/>
              </a:spcBef>
              <a:defRPr/>
            </a:pPr>
            <a:r>
              <a:rPr lang="en-US" altLang="vi-VN" sz="1800">
                <a:solidFill>
                  <a:srgbClr val="0000CC"/>
                </a:solidFill>
                <a:effectLst>
                  <a:outerShdw blurRad="38100" dist="38100" dir="2700000" algn="tl">
                    <a:srgbClr val="000000"/>
                  </a:outerShdw>
                </a:effectLst>
              </a:rPr>
              <a:t>“Chúng ta muốn hòa bình, chúng ta phải….Nhưng chúng ta càng nhân nhượng, thực dân Pháp càng….vì chúng quyết tâm cướp nước ta một lần nữa. Không, chúng ta thà…tất cả, chú nhất định…mất nước, nhất định không chịu….!”</a:t>
            </a:r>
          </a:p>
        </p:txBody>
      </p:sp>
      <p:sp>
        <p:nvSpPr>
          <p:cNvPr id="58396" name="Text Box 28"/>
          <p:cNvSpPr txBox="1">
            <a:spLocks noChangeArrowheads="1"/>
          </p:cNvSpPr>
          <p:nvPr/>
        </p:nvSpPr>
        <p:spPr bwMode="auto">
          <a:xfrm>
            <a:off x="608092"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2. Chủ Tịch Hồ Chí Minh.</a:t>
            </a:r>
          </a:p>
        </p:txBody>
      </p:sp>
      <p:sp>
        <p:nvSpPr>
          <p:cNvPr id="58397" name="Text Box 29"/>
          <p:cNvSpPr txBox="1">
            <a:spLocks noChangeArrowheads="1"/>
          </p:cNvSpPr>
          <p:nvPr/>
        </p:nvSpPr>
        <p:spPr bwMode="auto">
          <a:xfrm>
            <a:off x="3141808" y="31242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2. Ai đã ra lời kêu gọi Toàn quốc kháng chiến?</a:t>
            </a:r>
          </a:p>
        </p:txBody>
      </p:sp>
      <p:sp>
        <p:nvSpPr>
          <p:cNvPr id="58398" name="Text Box 30"/>
          <p:cNvSpPr txBox="1">
            <a:spLocks noChangeArrowheads="1"/>
          </p:cNvSpPr>
          <p:nvPr/>
        </p:nvSpPr>
        <p:spPr bwMode="auto">
          <a:xfrm>
            <a:off x="3141808" y="3200404"/>
            <a:ext cx="62836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3. Lời kêu gọi toàn quốc kháng chiến được phát đi chính thức vào ngày tháng năm nào?</a:t>
            </a:r>
          </a:p>
        </p:txBody>
      </p:sp>
      <p:sp>
        <p:nvSpPr>
          <p:cNvPr id="58399" name="Text Box 31"/>
          <p:cNvSpPr txBox="1">
            <a:spLocks noChangeArrowheads="1"/>
          </p:cNvSpPr>
          <p:nvPr/>
        </p:nvSpPr>
        <p:spPr bwMode="auto">
          <a:xfrm>
            <a:off x="3243157" y="3276601"/>
            <a:ext cx="62836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4. Trung ương Đảng và Chính phủ họp, quyết định phát động toàn quốc kháng chiến vào thời gian nào?</a:t>
            </a:r>
          </a:p>
        </p:txBody>
      </p:sp>
      <p:sp>
        <p:nvSpPr>
          <p:cNvPr id="58400" name="Text Box 32"/>
          <p:cNvSpPr txBox="1">
            <a:spLocks noChangeArrowheads="1"/>
          </p:cNvSpPr>
          <p:nvPr/>
        </p:nvSpPr>
        <p:spPr bwMode="auto">
          <a:xfrm>
            <a:off x="2635065" y="3200405"/>
            <a:ext cx="719575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effectLst>
                  <a:outerShdw blurRad="38100" dist="38100" dir="2700000" algn="tl">
                    <a:srgbClr val="FFFFFF"/>
                  </a:outerShdw>
                </a:effectLst>
              </a:rPr>
              <a:t>5. Em hãy điền từ còn thiếu:</a:t>
            </a:r>
          </a:p>
          <a:p>
            <a:pPr>
              <a:spcBef>
                <a:spcPct val="50000"/>
              </a:spcBef>
              <a:defRPr/>
            </a:pPr>
            <a:r>
              <a:rPr lang="en-US" altLang="vi-VN">
                <a:solidFill>
                  <a:srgbClr val="0000CC"/>
                </a:solidFill>
                <a:effectLst>
                  <a:outerShdw blurRad="38100" dist="38100" dir="2700000" algn="tl">
                    <a:srgbClr val="000000"/>
                  </a:outerShdw>
                </a:effectLst>
              </a:rPr>
              <a:t>“Cách mạng tháng Tám thành công, nước ta giành được độc lập nhưng…quyết tâm cướp nước ta một lần nữa.”</a:t>
            </a:r>
          </a:p>
        </p:txBody>
      </p:sp>
      <p:sp>
        <p:nvSpPr>
          <p:cNvPr id="58401" name="Text Box 33"/>
          <p:cNvSpPr txBox="1">
            <a:spLocks noChangeArrowheads="1"/>
          </p:cNvSpPr>
          <p:nvPr/>
        </p:nvSpPr>
        <p:spPr bwMode="auto">
          <a:xfrm>
            <a:off x="3040459" y="3200404"/>
            <a:ext cx="64863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6. Có một loại bom mà các chiến sĩ cảm tử thường dùng trong thời kỳ đó. Đó là loại bom nào?</a:t>
            </a:r>
          </a:p>
        </p:txBody>
      </p:sp>
      <p:sp>
        <p:nvSpPr>
          <p:cNvPr id="58402" name="Text Box 34"/>
          <p:cNvSpPr txBox="1">
            <a:spLocks noChangeArrowheads="1"/>
          </p:cNvSpPr>
          <p:nvPr/>
        </p:nvSpPr>
        <p:spPr bwMode="auto">
          <a:xfrm>
            <a:off x="506743" y="5943601"/>
            <a:ext cx="10540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1. Nhân nhượng, lấn tới, hy sinh, không chịu, làm nô lệ.</a:t>
            </a:r>
          </a:p>
        </p:txBody>
      </p:sp>
      <p:sp>
        <p:nvSpPr>
          <p:cNvPr id="58403" name="Text Box 35"/>
          <p:cNvSpPr txBox="1">
            <a:spLocks noChangeArrowheads="1"/>
          </p:cNvSpPr>
          <p:nvPr/>
        </p:nvSpPr>
        <p:spPr bwMode="auto">
          <a:xfrm>
            <a:off x="2229670" y="3200405"/>
            <a:ext cx="800654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effectLst>
                  <a:outerShdw blurRad="38100" dist="38100" dir="2700000" algn="tl">
                    <a:srgbClr val="FFFFFF"/>
                  </a:outerShdw>
                </a:effectLst>
              </a:rPr>
              <a:t>7. Em hãy điền từ ngữ còn thiếu trong câu sau:</a:t>
            </a:r>
          </a:p>
          <a:p>
            <a:pPr>
              <a:spcBef>
                <a:spcPct val="50000"/>
              </a:spcBef>
              <a:defRPr/>
            </a:pPr>
            <a:r>
              <a:rPr lang="en-US" altLang="vi-VN">
                <a:solidFill>
                  <a:srgbClr val="0000CC"/>
                </a:solidFill>
                <a:effectLst>
                  <a:outerShdw blurRad="38100" dist="38100" dir="2700000" algn="tl">
                    <a:srgbClr val="000000"/>
                  </a:outerShdw>
                </a:effectLst>
              </a:rPr>
              <a:t>“Cả dân tộc Việt Nam đứng lên kháng chiến với tinh thần “thà…..nhất định không chịu làm nô lệ”.</a:t>
            </a:r>
          </a:p>
        </p:txBody>
      </p:sp>
      <p:sp>
        <p:nvSpPr>
          <p:cNvPr id="58404" name="Text Box 36"/>
          <p:cNvSpPr txBox="1">
            <a:spLocks noChangeArrowheads="1"/>
          </p:cNvSpPr>
          <p:nvPr/>
        </p:nvSpPr>
        <p:spPr bwMode="auto">
          <a:xfrm>
            <a:off x="506743" y="6019801"/>
            <a:ext cx="10742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7. Thà hy sinh tất cả, chứ nhất định không chịu mất nước…</a:t>
            </a:r>
          </a:p>
        </p:txBody>
      </p:sp>
      <p:sp>
        <p:nvSpPr>
          <p:cNvPr id="58405" name="Text Box 37"/>
          <p:cNvSpPr txBox="1">
            <a:spLocks noChangeArrowheads="1"/>
          </p:cNvSpPr>
          <p:nvPr/>
        </p:nvSpPr>
        <p:spPr bwMode="auto">
          <a:xfrm>
            <a:off x="608092" y="5943604"/>
            <a:ext cx="10337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3. Lời kêu gọi toàn quốc kháng chiến được phát đi chính thức vào sáng ngày 20-12-1946 từ Đài tiếng nói Việt Nam.</a:t>
            </a:r>
          </a:p>
        </p:txBody>
      </p:sp>
      <p:sp>
        <p:nvSpPr>
          <p:cNvPr id="58406" name="Text Box 38"/>
          <p:cNvSpPr txBox="1">
            <a:spLocks noChangeArrowheads="1"/>
          </p:cNvSpPr>
          <p:nvPr/>
        </p:nvSpPr>
        <p:spPr bwMode="auto">
          <a:xfrm>
            <a:off x="912138" y="61722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4. Đêm 18, rạng sáng 19-12-1946.</a:t>
            </a:r>
          </a:p>
        </p:txBody>
      </p:sp>
      <p:sp>
        <p:nvSpPr>
          <p:cNvPr id="58407" name="Text Box 39"/>
          <p:cNvSpPr txBox="1">
            <a:spLocks noChangeArrowheads="1"/>
          </p:cNvSpPr>
          <p:nvPr/>
        </p:nvSpPr>
        <p:spPr bwMode="auto">
          <a:xfrm>
            <a:off x="912138"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5. Thực dân Pháp</a:t>
            </a:r>
          </a:p>
        </p:txBody>
      </p:sp>
      <p:sp>
        <p:nvSpPr>
          <p:cNvPr id="58408" name="Text Box 40"/>
          <p:cNvSpPr txBox="1">
            <a:spLocks noChangeArrowheads="1"/>
          </p:cNvSpPr>
          <p:nvPr/>
        </p:nvSpPr>
        <p:spPr bwMode="auto">
          <a:xfrm>
            <a:off x="1013487"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00"/>
                </a:solidFill>
                <a:effectLst>
                  <a:outerShdw blurRad="38100" dist="38100" dir="2700000" algn="tl">
                    <a:srgbClr val="000000"/>
                  </a:outerShdw>
                </a:effectLst>
              </a:rPr>
              <a:t>6. Bom ba càng.</a:t>
            </a:r>
          </a:p>
        </p:txBody>
      </p:sp>
      <p:sp>
        <p:nvSpPr>
          <p:cNvPr id="58409" name="AutoShape 41"/>
          <p:cNvSpPr>
            <a:spLocks noChangeArrowheads="1"/>
          </p:cNvSpPr>
          <p:nvPr/>
        </p:nvSpPr>
        <p:spPr bwMode="auto">
          <a:xfrm>
            <a:off x="10540260" y="6096000"/>
            <a:ext cx="1621578" cy="838200"/>
          </a:xfrm>
          <a:prstGeom prst="smileyFace">
            <a:avLst>
              <a:gd name="adj" fmla="val 4653"/>
            </a:avLst>
          </a:prstGeom>
          <a:gradFill rotWithShape="1">
            <a:gsLst>
              <a:gs pos="0">
                <a:srgbClr val="FFCCCC"/>
              </a:gs>
              <a:gs pos="100000">
                <a:srgbClr val="00FF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1200">
                <a:effectLst>
                  <a:outerShdw blurRad="38100" dist="38100" dir="2700000" algn="tl">
                    <a:srgbClr val="FFFFFF"/>
                  </a:outerShdw>
                </a:effectLst>
              </a:rPr>
              <a:t>Từ khóa</a:t>
            </a:r>
          </a:p>
        </p:txBody>
      </p:sp>
      <p:sp>
        <p:nvSpPr>
          <p:cNvPr id="58411" name="Text Box 43"/>
          <p:cNvSpPr txBox="1">
            <a:spLocks noChangeArrowheads="1"/>
          </p:cNvSpPr>
          <p:nvPr/>
        </p:nvSpPr>
        <p:spPr bwMode="auto">
          <a:xfrm>
            <a:off x="3952598" y="2641602"/>
            <a:ext cx="3648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vi-VN" sz="2400" u="sng" dirty="0" err="1">
                <a:solidFill>
                  <a:srgbClr val="FF0000"/>
                </a:solidFill>
                <a:effectLst>
                  <a:outerShdw blurRad="38100" dist="38100" dir="2700000" algn="tl">
                    <a:srgbClr val="000000"/>
                  </a:outerShdw>
                </a:effectLst>
              </a:rPr>
              <a:t>Câu</a:t>
            </a:r>
            <a:r>
              <a:rPr lang="en-US" altLang="vi-VN" sz="2400" u="sng" dirty="0">
                <a:solidFill>
                  <a:srgbClr val="FF0000"/>
                </a:solidFill>
                <a:effectLst>
                  <a:outerShdw blurRad="38100" dist="38100" dir="2700000" algn="tl">
                    <a:srgbClr val="000000"/>
                  </a:outerShdw>
                </a:effectLst>
              </a:rPr>
              <a:t> </a:t>
            </a:r>
            <a:r>
              <a:rPr lang="en-US" altLang="vi-VN" sz="2400" u="sng" dirty="0" err="1">
                <a:solidFill>
                  <a:srgbClr val="FF0000"/>
                </a:solidFill>
                <a:effectLst>
                  <a:outerShdw blurRad="38100" dist="38100" dir="2700000" algn="tl">
                    <a:srgbClr val="000000"/>
                  </a:outerShdw>
                </a:effectLst>
              </a:rPr>
              <a:t>hỏi</a:t>
            </a:r>
            <a:endParaRPr lang="en-US" altLang="vi-VN" sz="2400" u="sng" dirty="0">
              <a:solidFill>
                <a:srgbClr val="FF0000"/>
              </a:solidFill>
              <a:effectLst>
                <a:outerShdw blurRad="38100" dist="38100" dir="2700000" algn="tl">
                  <a:srgbClr val="000000"/>
                </a:outerShdw>
              </a:effectLst>
            </a:endParaRPr>
          </a:p>
        </p:txBody>
      </p:sp>
      <p:pic>
        <p:nvPicPr>
          <p:cNvPr id="44" name="Doan-Ve-Quoc-Quan(1).mp3">
            <a:hlinkClick r:id="" action="ppaction://media"/>
          </p:cNvPr>
          <p:cNvPicPr>
            <a:picLocks noRot="1" noChangeAspect="1"/>
          </p:cNvPicPr>
          <p:nvPr>
            <a:audioFile r:link="rId1"/>
          </p:nvPr>
        </p:nvPicPr>
        <p:blipFill>
          <a:blip r:embed="rId4" cstate="print"/>
          <a:srcRect/>
          <a:stretch>
            <a:fillRect/>
          </a:stretch>
        </p:blipFill>
        <p:spPr bwMode="auto">
          <a:xfrm>
            <a:off x="11249700" y="4495800"/>
            <a:ext cx="810789" cy="609600"/>
          </a:xfrm>
          <a:prstGeom prst="rect">
            <a:avLst/>
          </a:prstGeom>
          <a:noFill/>
          <a:ln w="9525">
            <a:noFill/>
            <a:miter lim="800000"/>
            <a:headEnd/>
            <a:tailEnd/>
          </a:ln>
        </p:spPr>
      </p:pic>
      <p:pic>
        <p:nvPicPr>
          <p:cNvPr id="58410" name="Đoàn Vệ Quốc Quân - Sáng tác Phan Huỳnh Điểu (1945).wmv">
            <a:hlinkClick r:id="" action="ppaction://media"/>
          </p:cNvPr>
          <p:cNvPicPr>
            <a:picLocks noRot="1" noChangeAspect="1" noChangeArrowheads="1"/>
          </p:cNvPicPr>
          <p:nvPr>
            <a:videoFile r:link="rId2"/>
          </p:nvPr>
        </p:nvPicPr>
        <p:blipFill>
          <a:blip r:embed="rId5" cstate="print"/>
          <a:srcRect/>
          <a:stretch>
            <a:fillRect/>
          </a:stretch>
        </p:blipFill>
        <p:spPr bwMode="auto">
          <a:xfrm>
            <a:off x="152022" y="0"/>
            <a:ext cx="12161838" cy="52578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restart="whenNotActive" fill="hold" evtFilter="cancelBubble" nodeType="interactiveSeq">
                <p:stCondLst>
                  <p:cond evt="onClick" delay="0">
                    <p:tgtEl>
                      <p:spTgt spid="583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95"/>
                                        </p:tgtEl>
                                        <p:attrNameLst>
                                          <p:attrName>style.visibility</p:attrName>
                                        </p:attrNameLst>
                                      </p:cBhvr>
                                      <p:to>
                                        <p:strVal val="visible"/>
                                      </p:to>
                                    </p:set>
                                    <p:animEffect transition="in" filter="blinds(horizontal)">
                                      <p:cBhvr>
                                        <p:cTn id="7" dur="500"/>
                                        <p:tgtEl>
                                          <p:spTgt spid="58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58395"/>
                                        </p:tgtEl>
                                      </p:cBhvr>
                                    </p:animEffect>
                                    <p:set>
                                      <p:cBhvr>
                                        <p:cTn id="12" dur="1" fill="hold">
                                          <p:stCondLst>
                                            <p:cond delay="499"/>
                                          </p:stCondLst>
                                        </p:cTn>
                                        <p:tgtEl>
                                          <p:spTgt spid="58395"/>
                                        </p:tgtEl>
                                        <p:attrNameLst>
                                          <p:attrName>style.visibility</p:attrName>
                                        </p:attrNameLst>
                                      </p:cBhvr>
                                      <p:to>
                                        <p:strVal val="hidden"/>
                                      </p:to>
                                    </p:set>
                                  </p:childTnLst>
                                </p:cTn>
                              </p:par>
                            </p:childTnLst>
                          </p:cTn>
                        </p:par>
                      </p:childTnLst>
                    </p:cTn>
                  </p:par>
                </p:childTnLst>
              </p:cTn>
              <p:nextCondLst>
                <p:cond evt="onClick" delay="0">
                  <p:tgtEl>
                    <p:spTgt spid="58388"/>
                  </p:tgtEl>
                </p:cond>
              </p:nextCondLst>
            </p:seq>
            <p:seq concurrent="1" nextAc="seek">
              <p:cTn id="13" restart="whenNotActive" fill="hold" evtFilter="cancelBubble" nodeType="interactiveSeq">
                <p:stCondLst>
                  <p:cond evt="onClick" delay="0">
                    <p:tgtEl>
                      <p:spTgt spid="5838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8397"/>
                                        </p:tgtEl>
                                        <p:attrNameLst>
                                          <p:attrName>style.visibility</p:attrName>
                                        </p:attrNameLst>
                                      </p:cBhvr>
                                      <p:to>
                                        <p:strVal val="visible"/>
                                      </p:to>
                                    </p:set>
                                    <p:animEffect transition="in" filter="box(in)">
                                      <p:cBhvr>
                                        <p:cTn id="18" dur="500"/>
                                        <p:tgtEl>
                                          <p:spTgt spid="5839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grpId="1" nodeType="clickEffect">
                                  <p:stCondLst>
                                    <p:cond delay="0"/>
                                  </p:stCondLst>
                                  <p:childTnLst>
                                    <p:animEffect transition="out" filter="box(in)">
                                      <p:cBhvr>
                                        <p:cTn id="22" dur="500"/>
                                        <p:tgtEl>
                                          <p:spTgt spid="58397"/>
                                        </p:tgtEl>
                                      </p:cBhvr>
                                    </p:animEffect>
                                    <p:set>
                                      <p:cBhvr>
                                        <p:cTn id="23" dur="1" fill="hold">
                                          <p:stCondLst>
                                            <p:cond delay="499"/>
                                          </p:stCondLst>
                                        </p:cTn>
                                        <p:tgtEl>
                                          <p:spTgt spid="58397"/>
                                        </p:tgtEl>
                                        <p:attrNameLst>
                                          <p:attrName>style.visibility</p:attrName>
                                        </p:attrNameLst>
                                      </p:cBhvr>
                                      <p:to>
                                        <p:strVal val="hidden"/>
                                      </p:to>
                                    </p:set>
                                  </p:childTnLst>
                                </p:cTn>
                              </p:par>
                            </p:childTnLst>
                          </p:cTn>
                        </p:par>
                      </p:childTnLst>
                    </p:cTn>
                  </p:par>
                </p:childTnLst>
              </p:cTn>
              <p:nextCondLst>
                <p:cond evt="onClick" delay="0">
                  <p:tgtEl>
                    <p:spTgt spid="58389"/>
                  </p:tgtEl>
                </p:cond>
              </p:nextCondLst>
            </p:seq>
            <p:seq concurrent="1" nextAc="seek">
              <p:cTn id="24" restart="whenNotActive" fill="hold" evtFilter="cancelBubble" nodeType="interactiveSeq">
                <p:stCondLst>
                  <p:cond evt="onClick" delay="0">
                    <p:tgtEl>
                      <p:spTgt spid="58390"/>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8398"/>
                                        </p:tgtEl>
                                        <p:attrNameLst>
                                          <p:attrName>style.visibility</p:attrName>
                                        </p:attrNameLst>
                                      </p:cBhvr>
                                      <p:to>
                                        <p:strVal val="visible"/>
                                      </p:to>
                                    </p:set>
                                    <p:animEffect transition="in" filter="box(in)">
                                      <p:cBhvr>
                                        <p:cTn id="29" dur="500"/>
                                        <p:tgtEl>
                                          <p:spTgt spid="5839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xit" presetSubtype="16" fill="hold" grpId="1" nodeType="clickEffect">
                                  <p:stCondLst>
                                    <p:cond delay="0"/>
                                  </p:stCondLst>
                                  <p:childTnLst>
                                    <p:animEffect transition="out" filter="box(in)">
                                      <p:cBhvr>
                                        <p:cTn id="33" dur="500"/>
                                        <p:tgtEl>
                                          <p:spTgt spid="58398"/>
                                        </p:tgtEl>
                                      </p:cBhvr>
                                    </p:animEffect>
                                    <p:set>
                                      <p:cBhvr>
                                        <p:cTn id="34" dur="1" fill="hold">
                                          <p:stCondLst>
                                            <p:cond delay="499"/>
                                          </p:stCondLst>
                                        </p:cTn>
                                        <p:tgtEl>
                                          <p:spTgt spid="58398"/>
                                        </p:tgtEl>
                                        <p:attrNameLst>
                                          <p:attrName>style.visibility</p:attrName>
                                        </p:attrNameLst>
                                      </p:cBhvr>
                                      <p:to>
                                        <p:strVal val="hidden"/>
                                      </p:to>
                                    </p:set>
                                  </p:childTnLst>
                                </p:cTn>
                              </p:par>
                            </p:childTnLst>
                          </p:cTn>
                        </p:par>
                      </p:childTnLst>
                    </p:cTn>
                  </p:par>
                </p:childTnLst>
              </p:cTn>
              <p:nextCondLst>
                <p:cond evt="onClick" delay="0">
                  <p:tgtEl>
                    <p:spTgt spid="58390"/>
                  </p:tgtEl>
                </p:cond>
              </p:nextCondLst>
            </p:seq>
            <p:seq concurrent="1" nextAc="seek">
              <p:cTn id="35" restart="whenNotActive" fill="hold" evtFilter="cancelBubble" nodeType="interactiveSeq">
                <p:stCondLst>
                  <p:cond evt="onClick" delay="0">
                    <p:tgtEl>
                      <p:spTgt spid="58391"/>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8399"/>
                                        </p:tgtEl>
                                        <p:attrNameLst>
                                          <p:attrName>style.visibility</p:attrName>
                                        </p:attrNameLst>
                                      </p:cBhvr>
                                      <p:to>
                                        <p:strVal val="visible"/>
                                      </p:to>
                                    </p:set>
                                    <p:animEffect transition="in" filter="box(in)">
                                      <p:cBhvr>
                                        <p:cTn id="40" dur="500"/>
                                        <p:tgtEl>
                                          <p:spTgt spid="5839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58399"/>
                                        </p:tgtEl>
                                      </p:cBhvr>
                                    </p:animEffect>
                                    <p:set>
                                      <p:cBhvr>
                                        <p:cTn id="45" dur="1" fill="hold">
                                          <p:stCondLst>
                                            <p:cond delay="499"/>
                                          </p:stCondLst>
                                        </p:cTn>
                                        <p:tgtEl>
                                          <p:spTgt spid="58399"/>
                                        </p:tgtEl>
                                        <p:attrNameLst>
                                          <p:attrName>style.visibility</p:attrName>
                                        </p:attrNameLst>
                                      </p:cBhvr>
                                      <p:to>
                                        <p:strVal val="hidden"/>
                                      </p:to>
                                    </p:set>
                                  </p:childTnLst>
                                </p:cTn>
                              </p:par>
                            </p:childTnLst>
                          </p:cTn>
                        </p:par>
                      </p:childTnLst>
                    </p:cTn>
                  </p:par>
                </p:childTnLst>
              </p:cTn>
              <p:nextCondLst>
                <p:cond evt="onClick" delay="0">
                  <p:tgtEl>
                    <p:spTgt spid="58391"/>
                  </p:tgtEl>
                </p:cond>
              </p:nextCondLst>
            </p:seq>
            <p:seq concurrent="1" nextAc="seek">
              <p:cTn id="46" restart="whenNotActive" fill="hold" evtFilter="cancelBubble" nodeType="interactiveSeq">
                <p:stCondLst>
                  <p:cond evt="onClick" delay="0">
                    <p:tgtEl>
                      <p:spTgt spid="5839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58400"/>
                                        </p:tgtEl>
                                        <p:attrNameLst>
                                          <p:attrName>style.visibility</p:attrName>
                                        </p:attrNameLst>
                                      </p:cBhvr>
                                      <p:to>
                                        <p:strVal val="visible"/>
                                      </p:to>
                                    </p:set>
                                    <p:animEffect transition="in" filter="box(in)">
                                      <p:cBhvr>
                                        <p:cTn id="51" dur="500"/>
                                        <p:tgtEl>
                                          <p:spTgt spid="5840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xit" presetSubtype="16" fill="hold" grpId="1" nodeType="clickEffect">
                                  <p:stCondLst>
                                    <p:cond delay="0"/>
                                  </p:stCondLst>
                                  <p:childTnLst>
                                    <p:animEffect transition="out" filter="box(in)">
                                      <p:cBhvr>
                                        <p:cTn id="55" dur="500"/>
                                        <p:tgtEl>
                                          <p:spTgt spid="58400"/>
                                        </p:tgtEl>
                                      </p:cBhvr>
                                    </p:animEffect>
                                    <p:set>
                                      <p:cBhvr>
                                        <p:cTn id="56" dur="1" fill="hold">
                                          <p:stCondLst>
                                            <p:cond delay="499"/>
                                          </p:stCondLst>
                                        </p:cTn>
                                        <p:tgtEl>
                                          <p:spTgt spid="58400"/>
                                        </p:tgtEl>
                                        <p:attrNameLst>
                                          <p:attrName>style.visibility</p:attrName>
                                        </p:attrNameLst>
                                      </p:cBhvr>
                                      <p:to>
                                        <p:strVal val="hidden"/>
                                      </p:to>
                                    </p:set>
                                  </p:childTnLst>
                                </p:cTn>
                              </p:par>
                            </p:childTnLst>
                          </p:cTn>
                        </p:par>
                      </p:childTnLst>
                    </p:cTn>
                  </p:par>
                </p:childTnLst>
              </p:cTn>
              <p:nextCondLst>
                <p:cond evt="onClick" delay="0">
                  <p:tgtEl>
                    <p:spTgt spid="58392"/>
                  </p:tgtEl>
                </p:cond>
              </p:nextCondLst>
            </p:seq>
            <p:seq concurrent="1" nextAc="seek">
              <p:cTn id="57" restart="whenNotActive" fill="hold" evtFilter="cancelBubble" nodeType="interactiveSeq">
                <p:stCondLst>
                  <p:cond evt="onClick" delay="0">
                    <p:tgtEl>
                      <p:spTgt spid="5839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8401"/>
                                        </p:tgtEl>
                                        <p:attrNameLst>
                                          <p:attrName>style.visibility</p:attrName>
                                        </p:attrNameLst>
                                      </p:cBhvr>
                                      <p:to>
                                        <p:strVal val="visible"/>
                                      </p:to>
                                    </p:set>
                                    <p:animEffect transition="in" filter="box(in)">
                                      <p:cBhvr>
                                        <p:cTn id="62" dur="500"/>
                                        <p:tgtEl>
                                          <p:spTgt spid="5840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xit" presetSubtype="16" fill="hold" grpId="1" nodeType="clickEffect">
                                  <p:stCondLst>
                                    <p:cond delay="0"/>
                                  </p:stCondLst>
                                  <p:childTnLst>
                                    <p:animEffect transition="out" filter="box(in)">
                                      <p:cBhvr>
                                        <p:cTn id="66" dur="500"/>
                                        <p:tgtEl>
                                          <p:spTgt spid="58401"/>
                                        </p:tgtEl>
                                      </p:cBhvr>
                                    </p:animEffect>
                                    <p:set>
                                      <p:cBhvr>
                                        <p:cTn id="67" dur="1" fill="hold">
                                          <p:stCondLst>
                                            <p:cond delay="499"/>
                                          </p:stCondLst>
                                        </p:cTn>
                                        <p:tgtEl>
                                          <p:spTgt spid="58401"/>
                                        </p:tgtEl>
                                        <p:attrNameLst>
                                          <p:attrName>style.visibility</p:attrName>
                                        </p:attrNameLst>
                                      </p:cBhvr>
                                      <p:to>
                                        <p:strVal val="hidden"/>
                                      </p:to>
                                    </p:set>
                                  </p:childTnLst>
                                </p:cTn>
                              </p:par>
                            </p:childTnLst>
                          </p:cTn>
                        </p:par>
                      </p:childTnLst>
                    </p:cTn>
                  </p:par>
                </p:childTnLst>
              </p:cTn>
              <p:nextCondLst>
                <p:cond evt="onClick" delay="0">
                  <p:tgtEl>
                    <p:spTgt spid="58393"/>
                  </p:tgtEl>
                </p:cond>
              </p:nextCondLst>
            </p:seq>
            <p:seq concurrent="1" nextAc="seek">
              <p:cTn id="68" restart="whenNotActive" fill="hold" evtFilter="cancelBubble" nodeType="interactiveSeq">
                <p:stCondLst>
                  <p:cond evt="onClick" delay="0">
                    <p:tgtEl>
                      <p:spTgt spid="5839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58403"/>
                                        </p:tgtEl>
                                        <p:attrNameLst>
                                          <p:attrName>style.visibility</p:attrName>
                                        </p:attrNameLst>
                                      </p:cBhvr>
                                      <p:to>
                                        <p:strVal val="visible"/>
                                      </p:to>
                                    </p:set>
                                    <p:animEffect transition="in" filter="box(in)">
                                      <p:cBhvr>
                                        <p:cTn id="73" dur="500"/>
                                        <p:tgtEl>
                                          <p:spTgt spid="58403"/>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xit" presetSubtype="16" fill="hold" grpId="1" nodeType="clickEffect">
                                  <p:stCondLst>
                                    <p:cond delay="0"/>
                                  </p:stCondLst>
                                  <p:childTnLst>
                                    <p:animEffect transition="out" filter="box(in)">
                                      <p:cBhvr>
                                        <p:cTn id="77" dur="500"/>
                                        <p:tgtEl>
                                          <p:spTgt spid="58403"/>
                                        </p:tgtEl>
                                      </p:cBhvr>
                                    </p:animEffect>
                                    <p:set>
                                      <p:cBhvr>
                                        <p:cTn id="78" dur="1" fill="hold">
                                          <p:stCondLst>
                                            <p:cond delay="499"/>
                                          </p:stCondLst>
                                        </p:cTn>
                                        <p:tgtEl>
                                          <p:spTgt spid="58403"/>
                                        </p:tgtEl>
                                        <p:attrNameLst>
                                          <p:attrName>style.visibility</p:attrName>
                                        </p:attrNameLst>
                                      </p:cBhvr>
                                      <p:to>
                                        <p:strVal val="hidden"/>
                                      </p:to>
                                    </p:set>
                                  </p:childTnLst>
                                </p:cTn>
                              </p:par>
                            </p:childTnLst>
                          </p:cTn>
                        </p:par>
                      </p:childTnLst>
                    </p:cTn>
                  </p:par>
                </p:childTnLst>
              </p:cTn>
              <p:nextCondLst>
                <p:cond evt="onClick" delay="0">
                  <p:tgtEl>
                    <p:spTgt spid="58394"/>
                  </p:tgtEl>
                </p:cond>
              </p:nextCondLst>
            </p:seq>
            <p:seq concurrent="1" nextAc="seek">
              <p:cTn id="79" restart="whenNotActive" fill="hold" evtFilter="cancelBubble" nodeType="interactiveSeq">
                <p:stCondLst>
                  <p:cond evt="onClick" delay="0">
                    <p:tgtEl>
                      <p:spTgt spid="5837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58402"/>
                                        </p:tgtEl>
                                        <p:attrNameLst>
                                          <p:attrName>style.visibility</p:attrName>
                                        </p:attrNameLst>
                                      </p:cBhvr>
                                      <p:to>
                                        <p:strVal val="visible"/>
                                      </p:to>
                                    </p:set>
                                    <p:animEffect transition="in" filter="box(in)">
                                      <p:cBhvr>
                                        <p:cTn id="84" dur="500"/>
                                        <p:tgtEl>
                                          <p:spTgt spid="5840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xit" presetSubtype="16" fill="hold" grpId="1" nodeType="clickEffect">
                                  <p:stCondLst>
                                    <p:cond delay="0"/>
                                  </p:stCondLst>
                                  <p:childTnLst>
                                    <p:animEffect transition="out" filter="box(in)">
                                      <p:cBhvr>
                                        <p:cTn id="88" dur="500"/>
                                        <p:tgtEl>
                                          <p:spTgt spid="58402"/>
                                        </p:tgtEl>
                                      </p:cBhvr>
                                    </p:animEffect>
                                    <p:set>
                                      <p:cBhvr>
                                        <p:cTn id="89" dur="1" fill="hold">
                                          <p:stCondLst>
                                            <p:cond delay="499"/>
                                          </p:stCondLst>
                                        </p:cTn>
                                        <p:tgtEl>
                                          <p:spTgt spid="58402"/>
                                        </p:tgtEl>
                                        <p:attrNameLst>
                                          <p:attrName>style.visibility</p:attrName>
                                        </p:attrNameLst>
                                      </p:cBhvr>
                                      <p:to>
                                        <p:strVal val="hidden"/>
                                      </p:to>
                                    </p:set>
                                  </p:childTnLst>
                                </p:cTn>
                              </p:par>
                              <p:par>
                                <p:cTn id="90" presetID="4" presetClass="exit" presetSubtype="16" fill="hold" grpId="0" nodeType="withEffect">
                                  <p:stCondLst>
                                    <p:cond delay="0"/>
                                  </p:stCondLst>
                                  <p:childTnLst>
                                    <p:animEffect transition="out" filter="box(in)">
                                      <p:cBhvr>
                                        <p:cTn id="91" dur="500"/>
                                        <p:tgtEl>
                                          <p:spTgt spid="58379"/>
                                        </p:tgtEl>
                                      </p:cBhvr>
                                    </p:animEffect>
                                    <p:set>
                                      <p:cBhvr>
                                        <p:cTn id="92" dur="1" fill="hold">
                                          <p:stCondLst>
                                            <p:cond delay="499"/>
                                          </p:stCondLst>
                                        </p:cTn>
                                        <p:tgtEl>
                                          <p:spTgt spid="58379"/>
                                        </p:tgtEl>
                                        <p:attrNameLst>
                                          <p:attrName>style.visibility</p:attrName>
                                        </p:attrNameLst>
                                      </p:cBhvr>
                                      <p:to>
                                        <p:strVal val="hidden"/>
                                      </p:to>
                                    </p:set>
                                  </p:childTnLst>
                                </p:cTn>
                              </p:par>
                              <p:par>
                                <p:cTn id="93" presetID="4" presetClass="exit" presetSubtype="16" fill="hold" grpId="0" nodeType="withEffect">
                                  <p:stCondLst>
                                    <p:cond delay="0"/>
                                  </p:stCondLst>
                                  <p:childTnLst>
                                    <p:animEffect transition="out" filter="box(in)">
                                      <p:cBhvr>
                                        <p:cTn id="94" dur="500"/>
                                        <p:tgtEl>
                                          <p:spTgt spid="58388"/>
                                        </p:tgtEl>
                                      </p:cBhvr>
                                    </p:animEffect>
                                    <p:set>
                                      <p:cBhvr>
                                        <p:cTn id="95" dur="1" fill="hold">
                                          <p:stCondLst>
                                            <p:cond delay="499"/>
                                          </p:stCondLst>
                                        </p:cTn>
                                        <p:tgtEl>
                                          <p:spTgt spid="58388"/>
                                        </p:tgtEl>
                                        <p:attrNameLst>
                                          <p:attrName>style.visibility</p:attrName>
                                        </p:attrNameLst>
                                      </p:cBhvr>
                                      <p:to>
                                        <p:strVal val="hidden"/>
                                      </p:to>
                                    </p:set>
                                  </p:childTnLst>
                                </p:cTn>
                              </p:par>
                              <p:par>
                                <p:cTn id="96" presetID="3" presetClass="exit" presetSubtype="10" fill="hold" grpId="2" nodeType="withEffect">
                                  <p:stCondLst>
                                    <p:cond delay="0"/>
                                  </p:stCondLst>
                                  <p:childTnLst>
                                    <p:animEffect transition="out" filter="blinds(horizontal)">
                                      <p:cBhvr>
                                        <p:cTn id="97" dur="500"/>
                                        <p:tgtEl>
                                          <p:spTgt spid="58395"/>
                                        </p:tgtEl>
                                      </p:cBhvr>
                                    </p:animEffect>
                                    <p:set>
                                      <p:cBhvr>
                                        <p:cTn id="98" dur="1" fill="hold">
                                          <p:stCondLst>
                                            <p:cond delay="499"/>
                                          </p:stCondLst>
                                        </p:cTn>
                                        <p:tgtEl>
                                          <p:spTgt spid="58395"/>
                                        </p:tgtEl>
                                        <p:attrNameLst>
                                          <p:attrName>style.visibility</p:attrName>
                                        </p:attrNameLst>
                                      </p:cBhvr>
                                      <p:to>
                                        <p:strVal val="hidden"/>
                                      </p:to>
                                    </p:set>
                                  </p:childTnLst>
                                </p:cTn>
                              </p:par>
                            </p:childTnLst>
                          </p:cTn>
                        </p:par>
                      </p:childTnLst>
                    </p:cTn>
                  </p:par>
                </p:childTnLst>
              </p:cTn>
              <p:nextCondLst>
                <p:cond evt="onClick" delay="0">
                  <p:tgtEl>
                    <p:spTgt spid="58379"/>
                  </p:tgtEl>
                </p:cond>
              </p:nextCondLst>
            </p:seq>
            <p:seq concurrent="1" nextAc="seek">
              <p:cTn id="99" restart="whenNotActive" fill="hold" evtFilter="cancelBubble" nodeType="interactiveSeq">
                <p:stCondLst>
                  <p:cond evt="onClick" delay="0">
                    <p:tgtEl>
                      <p:spTgt spid="58380"/>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4" presetClass="entr" presetSubtype="16" fill="hold" grpId="0" nodeType="clickEffect">
                                  <p:stCondLst>
                                    <p:cond delay="0"/>
                                  </p:stCondLst>
                                  <p:childTnLst>
                                    <p:set>
                                      <p:cBhvr>
                                        <p:cTn id="103" dur="1" fill="hold">
                                          <p:stCondLst>
                                            <p:cond delay="0"/>
                                          </p:stCondLst>
                                        </p:cTn>
                                        <p:tgtEl>
                                          <p:spTgt spid="58396"/>
                                        </p:tgtEl>
                                        <p:attrNameLst>
                                          <p:attrName>style.visibility</p:attrName>
                                        </p:attrNameLst>
                                      </p:cBhvr>
                                      <p:to>
                                        <p:strVal val="visible"/>
                                      </p:to>
                                    </p:set>
                                    <p:animEffect transition="in" filter="box(in)">
                                      <p:cBhvr>
                                        <p:cTn id="104" dur="500"/>
                                        <p:tgtEl>
                                          <p:spTgt spid="58396"/>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 presetClass="exit" presetSubtype="16" fill="hold" grpId="1" nodeType="clickEffect">
                                  <p:stCondLst>
                                    <p:cond delay="0"/>
                                  </p:stCondLst>
                                  <p:childTnLst>
                                    <p:animEffect transition="out" filter="box(in)">
                                      <p:cBhvr>
                                        <p:cTn id="108" dur="500"/>
                                        <p:tgtEl>
                                          <p:spTgt spid="58396"/>
                                        </p:tgtEl>
                                      </p:cBhvr>
                                    </p:animEffect>
                                    <p:set>
                                      <p:cBhvr>
                                        <p:cTn id="109" dur="1" fill="hold">
                                          <p:stCondLst>
                                            <p:cond delay="499"/>
                                          </p:stCondLst>
                                        </p:cTn>
                                        <p:tgtEl>
                                          <p:spTgt spid="58396"/>
                                        </p:tgtEl>
                                        <p:attrNameLst>
                                          <p:attrName>style.visibility</p:attrName>
                                        </p:attrNameLst>
                                      </p:cBhvr>
                                      <p:to>
                                        <p:strVal val="hidden"/>
                                      </p:to>
                                    </p:set>
                                  </p:childTnLst>
                                </p:cTn>
                              </p:par>
                              <p:par>
                                <p:cTn id="110" presetID="4" presetClass="exit" presetSubtype="16" fill="hold" grpId="0" nodeType="withEffect">
                                  <p:stCondLst>
                                    <p:cond delay="0"/>
                                  </p:stCondLst>
                                  <p:childTnLst>
                                    <p:animEffect transition="out" filter="box(in)">
                                      <p:cBhvr>
                                        <p:cTn id="111" dur="500"/>
                                        <p:tgtEl>
                                          <p:spTgt spid="58380"/>
                                        </p:tgtEl>
                                      </p:cBhvr>
                                    </p:animEffect>
                                    <p:set>
                                      <p:cBhvr>
                                        <p:cTn id="112" dur="1" fill="hold">
                                          <p:stCondLst>
                                            <p:cond delay="499"/>
                                          </p:stCondLst>
                                        </p:cTn>
                                        <p:tgtEl>
                                          <p:spTgt spid="58380"/>
                                        </p:tgtEl>
                                        <p:attrNameLst>
                                          <p:attrName>style.visibility</p:attrName>
                                        </p:attrNameLst>
                                      </p:cBhvr>
                                      <p:to>
                                        <p:strVal val="hidden"/>
                                      </p:to>
                                    </p:set>
                                  </p:childTnLst>
                                </p:cTn>
                              </p:par>
                              <p:par>
                                <p:cTn id="113" presetID="3" presetClass="exit" presetSubtype="10" fill="hold" grpId="0" nodeType="withEffect">
                                  <p:stCondLst>
                                    <p:cond delay="0"/>
                                  </p:stCondLst>
                                  <p:childTnLst>
                                    <p:animEffect transition="out" filter="blinds(horizontal)">
                                      <p:cBhvr>
                                        <p:cTn id="114" dur="500"/>
                                        <p:tgtEl>
                                          <p:spTgt spid="58389"/>
                                        </p:tgtEl>
                                      </p:cBhvr>
                                    </p:animEffect>
                                    <p:set>
                                      <p:cBhvr>
                                        <p:cTn id="115" dur="1" fill="hold">
                                          <p:stCondLst>
                                            <p:cond delay="499"/>
                                          </p:stCondLst>
                                        </p:cTn>
                                        <p:tgtEl>
                                          <p:spTgt spid="58389"/>
                                        </p:tgtEl>
                                        <p:attrNameLst>
                                          <p:attrName>style.visibility</p:attrName>
                                        </p:attrNameLst>
                                      </p:cBhvr>
                                      <p:to>
                                        <p:strVal val="hidden"/>
                                      </p:to>
                                    </p:set>
                                  </p:childTnLst>
                                </p:cTn>
                              </p:par>
                              <p:par>
                                <p:cTn id="116" presetID="3" presetClass="exit" presetSubtype="10" fill="hold" grpId="2" nodeType="withEffect">
                                  <p:stCondLst>
                                    <p:cond delay="0"/>
                                  </p:stCondLst>
                                  <p:childTnLst>
                                    <p:animEffect transition="out" filter="blinds(horizontal)">
                                      <p:cBhvr>
                                        <p:cTn id="117" dur="500"/>
                                        <p:tgtEl>
                                          <p:spTgt spid="58397"/>
                                        </p:tgtEl>
                                      </p:cBhvr>
                                    </p:animEffect>
                                    <p:set>
                                      <p:cBhvr>
                                        <p:cTn id="118" dur="1" fill="hold">
                                          <p:stCondLst>
                                            <p:cond delay="499"/>
                                          </p:stCondLst>
                                        </p:cTn>
                                        <p:tgtEl>
                                          <p:spTgt spid="58397"/>
                                        </p:tgtEl>
                                        <p:attrNameLst>
                                          <p:attrName>style.visibility</p:attrName>
                                        </p:attrNameLst>
                                      </p:cBhvr>
                                      <p:to>
                                        <p:strVal val="hidden"/>
                                      </p:to>
                                    </p:set>
                                  </p:childTnLst>
                                </p:cTn>
                              </p:par>
                            </p:childTnLst>
                          </p:cTn>
                        </p:par>
                      </p:childTnLst>
                    </p:cTn>
                  </p:par>
                </p:childTnLst>
              </p:cTn>
              <p:nextCondLst>
                <p:cond evt="onClick" delay="0">
                  <p:tgtEl>
                    <p:spTgt spid="58380"/>
                  </p:tgtEl>
                </p:cond>
              </p:nextCondLst>
            </p:seq>
            <p:seq concurrent="1" nextAc="seek">
              <p:cTn id="119" restart="whenNotActive" fill="hold" evtFilter="cancelBubble" nodeType="interactiveSeq">
                <p:stCondLst>
                  <p:cond evt="onClick" delay="0">
                    <p:tgtEl>
                      <p:spTgt spid="58381"/>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4" presetClass="entr" presetSubtype="16" fill="hold" grpId="0" nodeType="clickEffect">
                                  <p:stCondLst>
                                    <p:cond delay="0"/>
                                  </p:stCondLst>
                                  <p:childTnLst>
                                    <p:set>
                                      <p:cBhvr>
                                        <p:cTn id="123" dur="1" fill="hold">
                                          <p:stCondLst>
                                            <p:cond delay="0"/>
                                          </p:stCondLst>
                                        </p:cTn>
                                        <p:tgtEl>
                                          <p:spTgt spid="58405"/>
                                        </p:tgtEl>
                                        <p:attrNameLst>
                                          <p:attrName>style.visibility</p:attrName>
                                        </p:attrNameLst>
                                      </p:cBhvr>
                                      <p:to>
                                        <p:strVal val="visible"/>
                                      </p:to>
                                    </p:set>
                                    <p:animEffect transition="in" filter="box(in)">
                                      <p:cBhvr>
                                        <p:cTn id="124" dur="500"/>
                                        <p:tgtEl>
                                          <p:spTgt spid="5840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4" presetClass="exit" presetSubtype="16" fill="hold" grpId="1" nodeType="clickEffect">
                                  <p:stCondLst>
                                    <p:cond delay="0"/>
                                  </p:stCondLst>
                                  <p:childTnLst>
                                    <p:animEffect transition="out" filter="box(in)">
                                      <p:cBhvr>
                                        <p:cTn id="128" dur="500"/>
                                        <p:tgtEl>
                                          <p:spTgt spid="58405"/>
                                        </p:tgtEl>
                                      </p:cBhvr>
                                    </p:animEffect>
                                    <p:set>
                                      <p:cBhvr>
                                        <p:cTn id="129" dur="1" fill="hold">
                                          <p:stCondLst>
                                            <p:cond delay="499"/>
                                          </p:stCondLst>
                                        </p:cTn>
                                        <p:tgtEl>
                                          <p:spTgt spid="58405"/>
                                        </p:tgtEl>
                                        <p:attrNameLst>
                                          <p:attrName>style.visibility</p:attrName>
                                        </p:attrNameLst>
                                      </p:cBhvr>
                                      <p:to>
                                        <p:strVal val="hidden"/>
                                      </p:to>
                                    </p:set>
                                  </p:childTnLst>
                                </p:cTn>
                              </p:par>
                              <p:par>
                                <p:cTn id="130" presetID="4" presetClass="exit" presetSubtype="16" fill="hold" grpId="0" nodeType="withEffect">
                                  <p:stCondLst>
                                    <p:cond delay="0"/>
                                  </p:stCondLst>
                                  <p:childTnLst>
                                    <p:animEffect transition="out" filter="box(in)">
                                      <p:cBhvr>
                                        <p:cTn id="131" dur="500"/>
                                        <p:tgtEl>
                                          <p:spTgt spid="58381"/>
                                        </p:tgtEl>
                                      </p:cBhvr>
                                    </p:animEffect>
                                    <p:set>
                                      <p:cBhvr>
                                        <p:cTn id="132" dur="1" fill="hold">
                                          <p:stCondLst>
                                            <p:cond delay="499"/>
                                          </p:stCondLst>
                                        </p:cTn>
                                        <p:tgtEl>
                                          <p:spTgt spid="58381"/>
                                        </p:tgtEl>
                                        <p:attrNameLst>
                                          <p:attrName>style.visibility</p:attrName>
                                        </p:attrNameLst>
                                      </p:cBhvr>
                                      <p:to>
                                        <p:strVal val="hidden"/>
                                      </p:to>
                                    </p:set>
                                  </p:childTnLst>
                                </p:cTn>
                              </p:par>
                              <p:par>
                                <p:cTn id="133" presetID="3" presetClass="exit" presetSubtype="10" fill="hold" grpId="0" nodeType="withEffect">
                                  <p:stCondLst>
                                    <p:cond delay="0"/>
                                  </p:stCondLst>
                                  <p:childTnLst>
                                    <p:animEffect transition="out" filter="blinds(horizontal)">
                                      <p:cBhvr>
                                        <p:cTn id="134" dur="500"/>
                                        <p:tgtEl>
                                          <p:spTgt spid="58390"/>
                                        </p:tgtEl>
                                      </p:cBhvr>
                                    </p:animEffect>
                                    <p:set>
                                      <p:cBhvr>
                                        <p:cTn id="135" dur="1" fill="hold">
                                          <p:stCondLst>
                                            <p:cond delay="499"/>
                                          </p:stCondLst>
                                        </p:cTn>
                                        <p:tgtEl>
                                          <p:spTgt spid="58390"/>
                                        </p:tgtEl>
                                        <p:attrNameLst>
                                          <p:attrName>style.visibility</p:attrName>
                                        </p:attrNameLst>
                                      </p:cBhvr>
                                      <p:to>
                                        <p:strVal val="hidden"/>
                                      </p:to>
                                    </p:set>
                                  </p:childTnLst>
                                </p:cTn>
                              </p:par>
                              <p:par>
                                <p:cTn id="136" presetID="3" presetClass="exit" presetSubtype="10" fill="hold" grpId="2" nodeType="withEffect">
                                  <p:stCondLst>
                                    <p:cond delay="0"/>
                                  </p:stCondLst>
                                  <p:childTnLst>
                                    <p:animEffect transition="out" filter="blinds(horizontal)">
                                      <p:cBhvr>
                                        <p:cTn id="137" dur="500"/>
                                        <p:tgtEl>
                                          <p:spTgt spid="58398"/>
                                        </p:tgtEl>
                                      </p:cBhvr>
                                    </p:animEffect>
                                    <p:set>
                                      <p:cBhvr>
                                        <p:cTn id="138" dur="1" fill="hold">
                                          <p:stCondLst>
                                            <p:cond delay="499"/>
                                          </p:stCondLst>
                                        </p:cTn>
                                        <p:tgtEl>
                                          <p:spTgt spid="58398"/>
                                        </p:tgtEl>
                                        <p:attrNameLst>
                                          <p:attrName>style.visibility</p:attrName>
                                        </p:attrNameLst>
                                      </p:cBhvr>
                                      <p:to>
                                        <p:strVal val="hidden"/>
                                      </p:to>
                                    </p:set>
                                  </p:childTnLst>
                                </p:cTn>
                              </p:par>
                            </p:childTnLst>
                          </p:cTn>
                        </p:par>
                      </p:childTnLst>
                    </p:cTn>
                  </p:par>
                </p:childTnLst>
              </p:cTn>
              <p:nextCondLst>
                <p:cond evt="onClick" delay="0">
                  <p:tgtEl>
                    <p:spTgt spid="58381"/>
                  </p:tgtEl>
                </p:cond>
              </p:nextCondLst>
            </p:seq>
            <p:seq concurrent="1" nextAc="seek">
              <p:cTn id="139" restart="whenNotActive" fill="hold" evtFilter="cancelBubble" nodeType="interactiveSeq">
                <p:stCondLst>
                  <p:cond evt="onClick" delay="0">
                    <p:tgtEl>
                      <p:spTgt spid="5838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4" presetClass="entr" presetSubtype="16" fill="hold" grpId="0" nodeType="clickEffect">
                                  <p:stCondLst>
                                    <p:cond delay="0"/>
                                  </p:stCondLst>
                                  <p:childTnLst>
                                    <p:set>
                                      <p:cBhvr>
                                        <p:cTn id="143" dur="1" fill="hold">
                                          <p:stCondLst>
                                            <p:cond delay="0"/>
                                          </p:stCondLst>
                                        </p:cTn>
                                        <p:tgtEl>
                                          <p:spTgt spid="58406"/>
                                        </p:tgtEl>
                                        <p:attrNameLst>
                                          <p:attrName>style.visibility</p:attrName>
                                        </p:attrNameLst>
                                      </p:cBhvr>
                                      <p:to>
                                        <p:strVal val="visible"/>
                                      </p:to>
                                    </p:set>
                                    <p:animEffect transition="in" filter="box(in)">
                                      <p:cBhvr>
                                        <p:cTn id="144" dur="500"/>
                                        <p:tgtEl>
                                          <p:spTgt spid="58406"/>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4" presetClass="exit" presetSubtype="16" fill="hold" grpId="1" nodeType="clickEffect">
                                  <p:stCondLst>
                                    <p:cond delay="0"/>
                                  </p:stCondLst>
                                  <p:childTnLst>
                                    <p:animEffect transition="out" filter="box(in)">
                                      <p:cBhvr>
                                        <p:cTn id="148" dur="500"/>
                                        <p:tgtEl>
                                          <p:spTgt spid="58406"/>
                                        </p:tgtEl>
                                      </p:cBhvr>
                                    </p:animEffect>
                                    <p:set>
                                      <p:cBhvr>
                                        <p:cTn id="149" dur="1" fill="hold">
                                          <p:stCondLst>
                                            <p:cond delay="499"/>
                                          </p:stCondLst>
                                        </p:cTn>
                                        <p:tgtEl>
                                          <p:spTgt spid="58406"/>
                                        </p:tgtEl>
                                        <p:attrNameLst>
                                          <p:attrName>style.visibility</p:attrName>
                                        </p:attrNameLst>
                                      </p:cBhvr>
                                      <p:to>
                                        <p:strVal val="hidden"/>
                                      </p:to>
                                    </p:set>
                                  </p:childTnLst>
                                </p:cTn>
                              </p:par>
                              <p:par>
                                <p:cTn id="150" presetID="4" presetClass="exit" presetSubtype="16" fill="hold" grpId="0" nodeType="withEffect">
                                  <p:stCondLst>
                                    <p:cond delay="0"/>
                                  </p:stCondLst>
                                  <p:childTnLst>
                                    <p:animEffect transition="out" filter="box(in)">
                                      <p:cBhvr>
                                        <p:cTn id="151" dur="500"/>
                                        <p:tgtEl>
                                          <p:spTgt spid="58382"/>
                                        </p:tgtEl>
                                      </p:cBhvr>
                                    </p:animEffect>
                                    <p:set>
                                      <p:cBhvr>
                                        <p:cTn id="152" dur="1" fill="hold">
                                          <p:stCondLst>
                                            <p:cond delay="499"/>
                                          </p:stCondLst>
                                        </p:cTn>
                                        <p:tgtEl>
                                          <p:spTgt spid="58382"/>
                                        </p:tgtEl>
                                        <p:attrNameLst>
                                          <p:attrName>style.visibility</p:attrName>
                                        </p:attrNameLst>
                                      </p:cBhvr>
                                      <p:to>
                                        <p:strVal val="hidden"/>
                                      </p:to>
                                    </p:set>
                                  </p:childTnLst>
                                </p:cTn>
                              </p:par>
                              <p:par>
                                <p:cTn id="153" presetID="3" presetClass="exit" presetSubtype="10" fill="hold" grpId="0" nodeType="withEffect">
                                  <p:stCondLst>
                                    <p:cond delay="0"/>
                                  </p:stCondLst>
                                  <p:childTnLst>
                                    <p:animEffect transition="out" filter="blinds(horizontal)">
                                      <p:cBhvr>
                                        <p:cTn id="154" dur="500"/>
                                        <p:tgtEl>
                                          <p:spTgt spid="58391"/>
                                        </p:tgtEl>
                                      </p:cBhvr>
                                    </p:animEffect>
                                    <p:set>
                                      <p:cBhvr>
                                        <p:cTn id="155" dur="1" fill="hold">
                                          <p:stCondLst>
                                            <p:cond delay="499"/>
                                          </p:stCondLst>
                                        </p:cTn>
                                        <p:tgtEl>
                                          <p:spTgt spid="58391"/>
                                        </p:tgtEl>
                                        <p:attrNameLst>
                                          <p:attrName>style.visibility</p:attrName>
                                        </p:attrNameLst>
                                      </p:cBhvr>
                                      <p:to>
                                        <p:strVal val="hidden"/>
                                      </p:to>
                                    </p:set>
                                  </p:childTnLst>
                                </p:cTn>
                              </p:par>
                              <p:par>
                                <p:cTn id="156" presetID="3" presetClass="exit" presetSubtype="10" fill="hold" grpId="2" nodeType="withEffect">
                                  <p:stCondLst>
                                    <p:cond delay="0"/>
                                  </p:stCondLst>
                                  <p:childTnLst>
                                    <p:animEffect transition="out" filter="blinds(horizontal)">
                                      <p:cBhvr>
                                        <p:cTn id="157" dur="500"/>
                                        <p:tgtEl>
                                          <p:spTgt spid="58399"/>
                                        </p:tgtEl>
                                      </p:cBhvr>
                                    </p:animEffect>
                                    <p:set>
                                      <p:cBhvr>
                                        <p:cTn id="158" dur="1" fill="hold">
                                          <p:stCondLst>
                                            <p:cond delay="499"/>
                                          </p:stCondLst>
                                        </p:cTn>
                                        <p:tgtEl>
                                          <p:spTgt spid="58399"/>
                                        </p:tgtEl>
                                        <p:attrNameLst>
                                          <p:attrName>style.visibility</p:attrName>
                                        </p:attrNameLst>
                                      </p:cBhvr>
                                      <p:to>
                                        <p:strVal val="hidden"/>
                                      </p:to>
                                    </p:set>
                                  </p:childTnLst>
                                </p:cTn>
                              </p:par>
                            </p:childTnLst>
                          </p:cTn>
                        </p:par>
                      </p:childTnLst>
                    </p:cTn>
                  </p:par>
                </p:childTnLst>
              </p:cTn>
              <p:nextCondLst>
                <p:cond evt="onClick" delay="0">
                  <p:tgtEl>
                    <p:spTgt spid="58382"/>
                  </p:tgtEl>
                </p:cond>
              </p:nextCondLst>
            </p:seq>
            <p:seq concurrent="1" nextAc="seek">
              <p:cTn id="159" restart="whenNotActive" fill="hold" evtFilter="cancelBubble" nodeType="interactiveSeq">
                <p:stCondLst>
                  <p:cond evt="onClick" delay="0">
                    <p:tgtEl>
                      <p:spTgt spid="58383"/>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4" presetClass="entr" presetSubtype="16" fill="hold" grpId="0" nodeType="clickEffect">
                                  <p:stCondLst>
                                    <p:cond delay="0"/>
                                  </p:stCondLst>
                                  <p:childTnLst>
                                    <p:set>
                                      <p:cBhvr>
                                        <p:cTn id="163" dur="1" fill="hold">
                                          <p:stCondLst>
                                            <p:cond delay="0"/>
                                          </p:stCondLst>
                                        </p:cTn>
                                        <p:tgtEl>
                                          <p:spTgt spid="58407"/>
                                        </p:tgtEl>
                                        <p:attrNameLst>
                                          <p:attrName>style.visibility</p:attrName>
                                        </p:attrNameLst>
                                      </p:cBhvr>
                                      <p:to>
                                        <p:strVal val="visible"/>
                                      </p:to>
                                    </p:set>
                                    <p:animEffect transition="in" filter="box(in)">
                                      <p:cBhvr>
                                        <p:cTn id="164" dur="500"/>
                                        <p:tgtEl>
                                          <p:spTgt spid="58407"/>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4" presetClass="exit" presetSubtype="16" fill="hold" grpId="1" nodeType="clickEffect">
                                  <p:stCondLst>
                                    <p:cond delay="0"/>
                                  </p:stCondLst>
                                  <p:childTnLst>
                                    <p:animEffect transition="out" filter="box(in)">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4" presetClass="exit" presetSubtype="16" fill="hold" grpId="0" nodeType="withEffect">
                                  <p:stCondLst>
                                    <p:cond delay="0"/>
                                  </p:stCondLst>
                                  <p:childTnLst>
                                    <p:animEffect transition="out" filter="box(in)">
                                      <p:cBhvr>
                                        <p:cTn id="171" dur="500"/>
                                        <p:tgtEl>
                                          <p:spTgt spid="58383"/>
                                        </p:tgtEl>
                                      </p:cBhvr>
                                    </p:animEffect>
                                    <p:set>
                                      <p:cBhvr>
                                        <p:cTn id="172" dur="1" fill="hold">
                                          <p:stCondLst>
                                            <p:cond delay="499"/>
                                          </p:stCondLst>
                                        </p:cTn>
                                        <p:tgtEl>
                                          <p:spTgt spid="58383"/>
                                        </p:tgtEl>
                                        <p:attrNameLst>
                                          <p:attrName>style.visibility</p:attrName>
                                        </p:attrNameLst>
                                      </p:cBhvr>
                                      <p:to>
                                        <p:strVal val="hidden"/>
                                      </p:to>
                                    </p:set>
                                  </p:childTnLst>
                                </p:cTn>
                              </p:par>
                              <p:par>
                                <p:cTn id="173" presetID="3" presetClass="exit" presetSubtype="10" fill="hold" grpId="0" nodeType="withEffect">
                                  <p:stCondLst>
                                    <p:cond delay="0"/>
                                  </p:stCondLst>
                                  <p:childTnLst>
                                    <p:animEffect transition="out" filter="blinds(horizontal)">
                                      <p:cBhvr>
                                        <p:cTn id="174" dur="500"/>
                                        <p:tgtEl>
                                          <p:spTgt spid="58392"/>
                                        </p:tgtEl>
                                      </p:cBhvr>
                                    </p:animEffect>
                                    <p:set>
                                      <p:cBhvr>
                                        <p:cTn id="175" dur="1" fill="hold">
                                          <p:stCondLst>
                                            <p:cond delay="499"/>
                                          </p:stCondLst>
                                        </p:cTn>
                                        <p:tgtEl>
                                          <p:spTgt spid="58392"/>
                                        </p:tgtEl>
                                        <p:attrNameLst>
                                          <p:attrName>style.visibility</p:attrName>
                                        </p:attrNameLst>
                                      </p:cBhvr>
                                      <p:to>
                                        <p:strVal val="hidden"/>
                                      </p:to>
                                    </p:set>
                                  </p:childTnLst>
                                </p:cTn>
                              </p:par>
                              <p:par>
                                <p:cTn id="176" presetID="3" presetClass="exit" presetSubtype="10" fill="hold" grpId="2" nodeType="withEffect">
                                  <p:stCondLst>
                                    <p:cond delay="0"/>
                                  </p:stCondLst>
                                  <p:childTnLst>
                                    <p:animEffect transition="out" filter="blinds(horizontal)">
                                      <p:cBhvr>
                                        <p:cTn id="177" dur="500"/>
                                        <p:tgtEl>
                                          <p:spTgt spid="58400"/>
                                        </p:tgtEl>
                                      </p:cBhvr>
                                    </p:animEffect>
                                    <p:set>
                                      <p:cBhvr>
                                        <p:cTn id="178" dur="1" fill="hold">
                                          <p:stCondLst>
                                            <p:cond delay="499"/>
                                          </p:stCondLst>
                                        </p:cTn>
                                        <p:tgtEl>
                                          <p:spTgt spid="58400"/>
                                        </p:tgtEl>
                                        <p:attrNameLst>
                                          <p:attrName>style.visibility</p:attrName>
                                        </p:attrNameLst>
                                      </p:cBhvr>
                                      <p:to>
                                        <p:strVal val="hidden"/>
                                      </p:to>
                                    </p:set>
                                  </p:childTnLst>
                                </p:cTn>
                              </p:par>
                            </p:childTnLst>
                          </p:cTn>
                        </p:par>
                      </p:childTnLst>
                    </p:cTn>
                  </p:par>
                </p:childTnLst>
              </p:cTn>
              <p:nextCondLst>
                <p:cond evt="onClick" delay="0">
                  <p:tgtEl>
                    <p:spTgt spid="58383"/>
                  </p:tgtEl>
                </p:cond>
              </p:nextCondLst>
            </p:seq>
            <p:seq concurrent="1" nextAc="seek">
              <p:cTn id="179" restart="whenNotActive" fill="hold" evtFilter="cancelBubble" nodeType="interactiveSeq">
                <p:stCondLst>
                  <p:cond evt="onClick" delay="0">
                    <p:tgtEl>
                      <p:spTgt spid="58384"/>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4" presetClass="entr" presetSubtype="16" fill="hold" grpId="0" nodeType="clickEffect">
                                  <p:stCondLst>
                                    <p:cond delay="0"/>
                                  </p:stCondLst>
                                  <p:childTnLst>
                                    <p:set>
                                      <p:cBhvr>
                                        <p:cTn id="183" dur="1" fill="hold">
                                          <p:stCondLst>
                                            <p:cond delay="0"/>
                                          </p:stCondLst>
                                        </p:cTn>
                                        <p:tgtEl>
                                          <p:spTgt spid="58408"/>
                                        </p:tgtEl>
                                        <p:attrNameLst>
                                          <p:attrName>style.visibility</p:attrName>
                                        </p:attrNameLst>
                                      </p:cBhvr>
                                      <p:to>
                                        <p:strVal val="visible"/>
                                      </p:to>
                                    </p:set>
                                    <p:animEffect transition="in" filter="box(in)">
                                      <p:cBhvr>
                                        <p:cTn id="184" dur="500"/>
                                        <p:tgtEl>
                                          <p:spTgt spid="58408"/>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4" presetClass="exit" presetSubtype="16" fill="hold" grpId="1" nodeType="clickEffect">
                                  <p:stCondLst>
                                    <p:cond delay="0"/>
                                  </p:stCondLst>
                                  <p:childTnLst>
                                    <p:animEffect transition="out" filter="box(in)">
                                      <p:cBhvr>
                                        <p:cTn id="188" dur="500"/>
                                        <p:tgtEl>
                                          <p:spTgt spid="58408"/>
                                        </p:tgtEl>
                                      </p:cBhvr>
                                    </p:animEffect>
                                    <p:set>
                                      <p:cBhvr>
                                        <p:cTn id="189" dur="1" fill="hold">
                                          <p:stCondLst>
                                            <p:cond delay="499"/>
                                          </p:stCondLst>
                                        </p:cTn>
                                        <p:tgtEl>
                                          <p:spTgt spid="58408"/>
                                        </p:tgtEl>
                                        <p:attrNameLst>
                                          <p:attrName>style.visibility</p:attrName>
                                        </p:attrNameLst>
                                      </p:cBhvr>
                                      <p:to>
                                        <p:strVal val="hidden"/>
                                      </p:to>
                                    </p:set>
                                  </p:childTnLst>
                                </p:cTn>
                              </p:par>
                              <p:par>
                                <p:cTn id="190" presetID="4" presetClass="exit" presetSubtype="16" fill="hold" grpId="0" nodeType="withEffect">
                                  <p:stCondLst>
                                    <p:cond delay="0"/>
                                  </p:stCondLst>
                                  <p:childTnLst>
                                    <p:animEffect transition="out" filter="box(in)">
                                      <p:cBhvr>
                                        <p:cTn id="191" dur="500"/>
                                        <p:tgtEl>
                                          <p:spTgt spid="58384"/>
                                        </p:tgtEl>
                                      </p:cBhvr>
                                    </p:animEffect>
                                    <p:set>
                                      <p:cBhvr>
                                        <p:cTn id="192" dur="1" fill="hold">
                                          <p:stCondLst>
                                            <p:cond delay="499"/>
                                          </p:stCondLst>
                                        </p:cTn>
                                        <p:tgtEl>
                                          <p:spTgt spid="58384"/>
                                        </p:tgtEl>
                                        <p:attrNameLst>
                                          <p:attrName>style.visibility</p:attrName>
                                        </p:attrNameLst>
                                      </p:cBhvr>
                                      <p:to>
                                        <p:strVal val="hidden"/>
                                      </p:to>
                                    </p:set>
                                  </p:childTnLst>
                                </p:cTn>
                              </p:par>
                              <p:par>
                                <p:cTn id="193" presetID="3" presetClass="exit" presetSubtype="10" fill="hold" grpId="0" nodeType="withEffect">
                                  <p:stCondLst>
                                    <p:cond delay="0"/>
                                  </p:stCondLst>
                                  <p:childTnLst>
                                    <p:animEffect transition="out" filter="blinds(horizontal)">
                                      <p:cBhvr>
                                        <p:cTn id="194" dur="500"/>
                                        <p:tgtEl>
                                          <p:spTgt spid="58393"/>
                                        </p:tgtEl>
                                      </p:cBhvr>
                                    </p:animEffect>
                                    <p:set>
                                      <p:cBhvr>
                                        <p:cTn id="195" dur="1" fill="hold">
                                          <p:stCondLst>
                                            <p:cond delay="499"/>
                                          </p:stCondLst>
                                        </p:cTn>
                                        <p:tgtEl>
                                          <p:spTgt spid="58393"/>
                                        </p:tgtEl>
                                        <p:attrNameLst>
                                          <p:attrName>style.visibility</p:attrName>
                                        </p:attrNameLst>
                                      </p:cBhvr>
                                      <p:to>
                                        <p:strVal val="hidden"/>
                                      </p:to>
                                    </p:set>
                                  </p:childTnLst>
                                </p:cTn>
                              </p:par>
                              <p:par>
                                <p:cTn id="196" presetID="3" presetClass="exit" presetSubtype="10" fill="hold" grpId="2" nodeType="withEffect">
                                  <p:stCondLst>
                                    <p:cond delay="0"/>
                                  </p:stCondLst>
                                  <p:childTnLst>
                                    <p:animEffect transition="out" filter="blinds(horizontal)">
                                      <p:cBhvr>
                                        <p:cTn id="197" dur="500"/>
                                        <p:tgtEl>
                                          <p:spTgt spid="58401"/>
                                        </p:tgtEl>
                                      </p:cBhvr>
                                    </p:animEffect>
                                    <p:set>
                                      <p:cBhvr>
                                        <p:cTn id="198" dur="1" fill="hold">
                                          <p:stCondLst>
                                            <p:cond delay="499"/>
                                          </p:stCondLst>
                                        </p:cTn>
                                        <p:tgtEl>
                                          <p:spTgt spid="58401"/>
                                        </p:tgtEl>
                                        <p:attrNameLst>
                                          <p:attrName>style.visibility</p:attrName>
                                        </p:attrNameLst>
                                      </p:cBhvr>
                                      <p:to>
                                        <p:strVal val="hidden"/>
                                      </p:to>
                                    </p:set>
                                  </p:childTnLst>
                                </p:cTn>
                              </p:par>
                            </p:childTnLst>
                          </p:cTn>
                        </p:par>
                      </p:childTnLst>
                    </p:cTn>
                  </p:par>
                </p:childTnLst>
              </p:cTn>
              <p:nextCondLst>
                <p:cond evt="onClick" delay="0">
                  <p:tgtEl>
                    <p:spTgt spid="58384"/>
                  </p:tgtEl>
                </p:cond>
              </p:nextCondLst>
            </p:seq>
            <p:seq concurrent="1" nextAc="seek">
              <p:cTn id="199" restart="whenNotActive" fill="hold" evtFilter="cancelBubble" nodeType="interactiveSeq">
                <p:stCondLst>
                  <p:cond evt="onClick" delay="0">
                    <p:tgtEl>
                      <p:spTgt spid="58385"/>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4" presetClass="entr" presetSubtype="16" fill="hold" grpId="0" nodeType="clickEffect">
                                  <p:stCondLst>
                                    <p:cond delay="0"/>
                                  </p:stCondLst>
                                  <p:childTnLst>
                                    <p:set>
                                      <p:cBhvr>
                                        <p:cTn id="203" dur="1" fill="hold">
                                          <p:stCondLst>
                                            <p:cond delay="0"/>
                                          </p:stCondLst>
                                        </p:cTn>
                                        <p:tgtEl>
                                          <p:spTgt spid="58404"/>
                                        </p:tgtEl>
                                        <p:attrNameLst>
                                          <p:attrName>style.visibility</p:attrName>
                                        </p:attrNameLst>
                                      </p:cBhvr>
                                      <p:to>
                                        <p:strVal val="visible"/>
                                      </p:to>
                                    </p:set>
                                    <p:animEffect transition="in" filter="box(in)">
                                      <p:cBhvr>
                                        <p:cTn id="204" dur="500"/>
                                        <p:tgtEl>
                                          <p:spTgt spid="58404"/>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4" presetClass="exit" presetSubtype="16" fill="hold" grpId="1" nodeType="clickEffect">
                                  <p:stCondLst>
                                    <p:cond delay="0"/>
                                  </p:stCondLst>
                                  <p:childTnLst>
                                    <p:animEffect transition="out" filter="box(in)">
                                      <p:cBhvr>
                                        <p:cTn id="208" dur="500"/>
                                        <p:tgtEl>
                                          <p:spTgt spid="58404"/>
                                        </p:tgtEl>
                                      </p:cBhvr>
                                    </p:animEffect>
                                    <p:set>
                                      <p:cBhvr>
                                        <p:cTn id="209" dur="1" fill="hold">
                                          <p:stCondLst>
                                            <p:cond delay="499"/>
                                          </p:stCondLst>
                                        </p:cTn>
                                        <p:tgtEl>
                                          <p:spTgt spid="58404"/>
                                        </p:tgtEl>
                                        <p:attrNameLst>
                                          <p:attrName>style.visibility</p:attrName>
                                        </p:attrNameLst>
                                      </p:cBhvr>
                                      <p:to>
                                        <p:strVal val="hidden"/>
                                      </p:to>
                                    </p:set>
                                  </p:childTnLst>
                                </p:cTn>
                              </p:par>
                              <p:par>
                                <p:cTn id="210" presetID="4" presetClass="exit" presetSubtype="16" fill="hold" grpId="0" nodeType="withEffect">
                                  <p:stCondLst>
                                    <p:cond delay="0"/>
                                  </p:stCondLst>
                                  <p:childTnLst>
                                    <p:animEffect transition="out" filter="box(in)">
                                      <p:cBhvr>
                                        <p:cTn id="211" dur="500"/>
                                        <p:tgtEl>
                                          <p:spTgt spid="58385"/>
                                        </p:tgtEl>
                                      </p:cBhvr>
                                    </p:animEffect>
                                    <p:set>
                                      <p:cBhvr>
                                        <p:cTn id="212" dur="1" fill="hold">
                                          <p:stCondLst>
                                            <p:cond delay="499"/>
                                          </p:stCondLst>
                                        </p:cTn>
                                        <p:tgtEl>
                                          <p:spTgt spid="58385"/>
                                        </p:tgtEl>
                                        <p:attrNameLst>
                                          <p:attrName>style.visibility</p:attrName>
                                        </p:attrNameLst>
                                      </p:cBhvr>
                                      <p:to>
                                        <p:strVal val="hidden"/>
                                      </p:to>
                                    </p:set>
                                  </p:childTnLst>
                                </p:cTn>
                              </p:par>
                              <p:par>
                                <p:cTn id="213" presetID="3" presetClass="exit" presetSubtype="10" fill="hold" grpId="0" nodeType="withEffect">
                                  <p:stCondLst>
                                    <p:cond delay="0"/>
                                  </p:stCondLst>
                                  <p:childTnLst>
                                    <p:animEffect transition="out" filter="blinds(horizontal)">
                                      <p:cBhvr>
                                        <p:cTn id="214" dur="500"/>
                                        <p:tgtEl>
                                          <p:spTgt spid="58394"/>
                                        </p:tgtEl>
                                      </p:cBhvr>
                                    </p:animEffect>
                                    <p:set>
                                      <p:cBhvr>
                                        <p:cTn id="215" dur="1" fill="hold">
                                          <p:stCondLst>
                                            <p:cond delay="499"/>
                                          </p:stCondLst>
                                        </p:cTn>
                                        <p:tgtEl>
                                          <p:spTgt spid="58394"/>
                                        </p:tgtEl>
                                        <p:attrNameLst>
                                          <p:attrName>style.visibility</p:attrName>
                                        </p:attrNameLst>
                                      </p:cBhvr>
                                      <p:to>
                                        <p:strVal val="hidden"/>
                                      </p:to>
                                    </p:set>
                                  </p:childTnLst>
                                </p:cTn>
                              </p:par>
                              <p:par>
                                <p:cTn id="216" presetID="3" presetClass="exit" presetSubtype="10" fill="hold" grpId="2" nodeType="withEffect">
                                  <p:stCondLst>
                                    <p:cond delay="0"/>
                                  </p:stCondLst>
                                  <p:childTnLst>
                                    <p:animEffect transition="out" filter="blinds(horizontal)">
                                      <p:cBhvr>
                                        <p:cTn id="217" dur="500"/>
                                        <p:tgtEl>
                                          <p:spTgt spid="58403"/>
                                        </p:tgtEl>
                                      </p:cBhvr>
                                    </p:animEffect>
                                    <p:set>
                                      <p:cBhvr>
                                        <p:cTn id="218" dur="1" fill="hold">
                                          <p:stCondLst>
                                            <p:cond delay="499"/>
                                          </p:stCondLst>
                                        </p:cTn>
                                        <p:tgtEl>
                                          <p:spTgt spid="58403"/>
                                        </p:tgtEl>
                                        <p:attrNameLst>
                                          <p:attrName>style.visibility</p:attrName>
                                        </p:attrNameLst>
                                      </p:cBhvr>
                                      <p:to>
                                        <p:strVal val="hidden"/>
                                      </p:to>
                                    </p:set>
                                  </p:childTnLst>
                                </p:cTn>
                              </p:par>
                            </p:childTnLst>
                          </p:cTn>
                        </p:par>
                      </p:childTnLst>
                    </p:cTn>
                  </p:par>
                </p:childTnLst>
              </p:cTn>
              <p:nextCondLst>
                <p:cond evt="onClick" delay="0">
                  <p:tgtEl>
                    <p:spTgt spid="58385"/>
                  </p:tgtEl>
                </p:cond>
              </p:nextCondLst>
            </p:seq>
            <p:seq concurrent="1" nextAc="seek">
              <p:cTn id="219" restart="whenNotActive" fill="hold" evtFilter="cancelBubble" nodeType="interactiveSeq">
                <p:stCondLst>
                  <p:cond evt="onClick" delay="0">
                    <p:tgtEl>
                      <p:spTgt spid="58409"/>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4" presetClass="exit" presetSubtype="16" fill="hold" grpId="1" nodeType="clickEffect">
                                  <p:stCondLst>
                                    <p:cond delay="0"/>
                                  </p:stCondLst>
                                  <p:childTnLst>
                                    <p:animEffect transition="out" filter="box(in)">
                                      <p:cBhvr>
                                        <p:cTn id="223" dur="500"/>
                                        <p:tgtEl>
                                          <p:spTgt spid="58379"/>
                                        </p:tgtEl>
                                      </p:cBhvr>
                                    </p:animEffect>
                                    <p:set>
                                      <p:cBhvr>
                                        <p:cTn id="224" dur="1" fill="hold">
                                          <p:stCondLst>
                                            <p:cond delay="499"/>
                                          </p:stCondLst>
                                        </p:cTn>
                                        <p:tgtEl>
                                          <p:spTgt spid="58379"/>
                                        </p:tgtEl>
                                        <p:attrNameLst>
                                          <p:attrName>style.visibility</p:attrName>
                                        </p:attrNameLst>
                                      </p:cBhvr>
                                      <p:to>
                                        <p:strVal val="hidden"/>
                                      </p:to>
                                    </p:set>
                                  </p:childTnLst>
                                </p:cTn>
                              </p:par>
                              <p:par>
                                <p:cTn id="225" presetID="4" presetClass="exit" presetSubtype="16" fill="hold" grpId="1" nodeType="withEffect">
                                  <p:stCondLst>
                                    <p:cond delay="0"/>
                                  </p:stCondLst>
                                  <p:childTnLst>
                                    <p:animEffect transition="out" filter="box(in)">
                                      <p:cBhvr>
                                        <p:cTn id="226" dur="500"/>
                                        <p:tgtEl>
                                          <p:spTgt spid="58380"/>
                                        </p:tgtEl>
                                      </p:cBhvr>
                                    </p:animEffect>
                                    <p:set>
                                      <p:cBhvr>
                                        <p:cTn id="227" dur="1" fill="hold">
                                          <p:stCondLst>
                                            <p:cond delay="499"/>
                                          </p:stCondLst>
                                        </p:cTn>
                                        <p:tgtEl>
                                          <p:spTgt spid="58380"/>
                                        </p:tgtEl>
                                        <p:attrNameLst>
                                          <p:attrName>style.visibility</p:attrName>
                                        </p:attrNameLst>
                                      </p:cBhvr>
                                      <p:to>
                                        <p:strVal val="hidden"/>
                                      </p:to>
                                    </p:set>
                                  </p:childTnLst>
                                </p:cTn>
                              </p:par>
                              <p:par>
                                <p:cTn id="228" presetID="4" presetClass="exit" presetSubtype="16" fill="hold" grpId="1" nodeType="withEffect">
                                  <p:stCondLst>
                                    <p:cond delay="0"/>
                                  </p:stCondLst>
                                  <p:childTnLst>
                                    <p:animEffect transition="out" filter="box(in)">
                                      <p:cBhvr>
                                        <p:cTn id="229" dur="500"/>
                                        <p:tgtEl>
                                          <p:spTgt spid="58381"/>
                                        </p:tgtEl>
                                      </p:cBhvr>
                                    </p:animEffect>
                                    <p:set>
                                      <p:cBhvr>
                                        <p:cTn id="230" dur="1" fill="hold">
                                          <p:stCondLst>
                                            <p:cond delay="499"/>
                                          </p:stCondLst>
                                        </p:cTn>
                                        <p:tgtEl>
                                          <p:spTgt spid="58381"/>
                                        </p:tgtEl>
                                        <p:attrNameLst>
                                          <p:attrName>style.visibility</p:attrName>
                                        </p:attrNameLst>
                                      </p:cBhvr>
                                      <p:to>
                                        <p:strVal val="hidden"/>
                                      </p:to>
                                    </p:set>
                                  </p:childTnLst>
                                </p:cTn>
                              </p:par>
                              <p:par>
                                <p:cTn id="231" presetID="4" presetClass="exit" presetSubtype="16" fill="hold" grpId="1" nodeType="withEffect">
                                  <p:stCondLst>
                                    <p:cond delay="0"/>
                                  </p:stCondLst>
                                  <p:childTnLst>
                                    <p:animEffect transition="out" filter="box(in)">
                                      <p:cBhvr>
                                        <p:cTn id="232" dur="500"/>
                                        <p:tgtEl>
                                          <p:spTgt spid="58382"/>
                                        </p:tgtEl>
                                      </p:cBhvr>
                                    </p:animEffect>
                                    <p:set>
                                      <p:cBhvr>
                                        <p:cTn id="233" dur="1" fill="hold">
                                          <p:stCondLst>
                                            <p:cond delay="499"/>
                                          </p:stCondLst>
                                        </p:cTn>
                                        <p:tgtEl>
                                          <p:spTgt spid="58382"/>
                                        </p:tgtEl>
                                        <p:attrNameLst>
                                          <p:attrName>style.visibility</p:attrName>
                                        </p:attrNameLst>
                                      </p:cBhvr>
                                      <p:to>
                                        <p:strVal val="hidden"/>
                                      </p:to>
                                    </p:set>
                                  </p:childTnLst>
                                </p:cTn>
                              </p:par>
                              <p:par>
                                <p:cTn id="234" presetID="4" presetClass="exit" presetSubtype="16" fill="hold" grpId="1" nodeType="withEffect">
                                  <p:stCondLst>
                                    <p:cond delay="0"/>
                                  </p:stCondLst>
                                  <p:childTnLst>
                                    <p:animEffect transition="out" filter="box(in)">
                                      <p:cBhvr>
                                        <p:cTn id="235" dur="500"/>
                                        <p:tgtEl>
                                          <p:spTgt spid="58383"/>
                                        </p:tgtEl>
                                      </p:cBhvr>
                                    </p:animEffect>
                                    <p:set>
                                      <p:cBhvr>
                                        <p:cTn id="236" dur="1" fill="hold">
                                          <p:stCondLst>
                                            <p:cond delay="499"/>
                                          </p:stCondLst>
                                        </p:cTn>
                                        <p:tgtEl>
                                          <p:spTgt spid="58383"/>
                                        </p:tgtEl>
                                        <p:attrNameLst>
                                          <p:attrName>style.visibility</p:attrName>
                                        </p:attrNameLst>
                                      </p:cBhvr>
                                      <p:to>
                                        <p:strVal val="hidden"/>
                                      </p:to>
                                    </p:set>
                                  </p:childTnLst>
                                </p:cTn>
                              </p:par>
                              <p:par>
                                <p:cTn id="237" presetID="4" presetClass="exit" presetSubtype="16" fill="hold" grpId="1" nodeType="withEffect">
                                  <p:stCondLst>
                                    <p:cond delay="0"/>
                                  </p:stCondLst>
                                  <p:childTnLst>
                                    <p:animEffect transition="out" filter="box(in)">
                                      <p:cBhvr>
                                        <p:cTn id="238" dur="500"/>
                                        <p:tgtEl>
                                          <p:spTgt spid="58384"/>
                                        </p:tgtEl>
                                      </p:cBhvr>
                                    </p:animEffect>
                                    <p:set>
                                      <p:cBhvr>
                                        <p:cTn id="239" dur="1" fill="hold">
                                          <p:stCondLst>
                                            <p:cond delay="499"/>
                                          </p:stCondLst>
                                        </p:cTn>
                                        <p:tgtEl>
                                          <p:spTgt spid="58384"/>
                                        </p:tgtEl>
                                        <p:attrNameLst>
                                          <p:attrName>style.visibility</p:attrName>
                                        </p:attrNameLst>
                                      </p:cBhvr>
                                      <p:to>
                                        <p:strVal val="hidden"/>
                                      </p:to>
                                    </p:set>
                                  </p:childTnLst>
                                </p:cTn>
                              </p:par>
                              <p:par>
                                <p:cTn id="240" presetID="4" presetClass="exit" presetSubtype="16" fill="hold" grpId="1" nodeType="withEffect">
                                  <p:stCondLst>
                                    <p:cond delay="0"/>
                                  </p:stCondLst>
                                  <p:childTnLst>
                                    <p:animEffect transition="out" filter="box(in)">
                                      <p:cBhvr>
                                        <p:cTn id="241" dur="500"/>
                                        <p:tgtEl>
                                          <p:spTgt spid="58385"/>
                                        </p:tgtEl>
                                      </p:cBhvr>
                                    </p:animEffect>
                                    <p:set>
                                      <p:cBhvr>
                                        <p:cTn id="242" dur="1" fill="hold">
                                          <p:stCondLst>
                                            <p:cond delay="499"/>
                                          </p:stCondLst>
                                        </p:cTn>
                                        <p:tgtEl>
                                          <p:spTgt spid="58385"/>
                                        </p:tgtEl>
                                        <p:attrNameLst>
                                          <p:attrName>style.visibility</p:attrName>
                                        </p:attrNameLst>
                                      </p:cBhvr>
                                      <p:to>
                                        <p:strVal val="hidden"/>
                                      </p:to>
                                    </p:set>
                                  </p:childTnLst>
                                </p:cTn>
                              </p:par>
                              <p:par>
                                <p:cTn id="243" presetID="4" presetClass="entr" presetSubtype="16" fill="hold" nodeType="withEffect">
                                  <p:stCondLst>
                                    <p:cond delay="0"/>
                                  </p:stCondLst>
                                  <p:childTnLst>
                                    <p:set>
                                      <p:cBhvr>
                                        <p:cTn id="244" dur="1" fill="hold">
                                          <p:stCondLst>
                                            <p:cond delay="0"/>
                                          </p:stCondLst>
                                        </p:cTn>
                                        <p:tgtEl>
                                          <p:spTgt spid="58410"/>
                                        </p:tgtEl>
                                        <p:attrNameLst>
                                          <p:attrName>style.visibility</p:attrName>
                                        </p:attrNameLst>
                                      </p:cBhvr>
                                      <p:to>
                                        <p:strVal val="visible"/>
                                      </p:to>
                                    </p:set>
                                    <p:animEffect transition="in" filter="box(in)">
                                      <p:cBhvr>
                                        <p:cTn id="245" dur="500"/>
                                        <p:tgtEl>
                                          <p:spTgt spid="58410"/>
                                        </p:tgtEl>
                                      </p:cBhvr>
                                    </p:animEffect>
                                  </p:childTnLst>
                                </p:cTn>
                              </p:par>
                              <p:par>
                                <p:cTn id="246" presetID="1" presetClass="mediacall" presetSubtype="0" fill="hold" nodeType="withEffect">
                                  <p:stCondLst>
                                    <p:cond delay="0"/>
                                  </p:stCondLst>
                                  <p:childTnLst>
                                    <p:cmd type="call" cmd="playFrom(0.0)">
                                      <p:cBhvr>
                                        <p:cTn id="247" dur="1" fill="hold"/>
                                        <p:tgtEl>
                                          <p:spTgt spid="44"/>
                                        </p:tgtEl>
                                      </p:cBhvr>
                                    </p:cmd>
                                  </p:childTnLst>
                                </p:cTn>
                              </p:par>
                              <p:par>
                                <p:cTn id="248" presetID="1" presetClass="emph" presetSubtype="2" repeatCount="indefinite" fill="hold" nodeType="withEffect">
                                  <p:stCondLst>
                                    <p:cond delay="5000"/>
                                  </p:stCondLst>
                                  <p:childTnLst>
                                    <p:animClr clrSpc="rgb" dir="cw">
                                      <p:cBhvr>
                                        <p:cTn id="249" dur="500" fill="hold"/>
                                        <p:tgtEl>
                                          <p:spTgt spid="58372"/>
                                        </p:tgtEl>
                                        <p:attrNameLst>
                                          <p:attrName>fillcolor</p:attrName>
                                        </p:attrNameLst>
                                      </p:cBhvr>
                                      <p:to>
                                        <a:schemeClr val="accent2"/>
                                      </p:to>
                                    </p:animClr>
                                    <p:set>
                                      <p:cBhvr>
                                        <p:cTn id="250" dur="500" fill="hold"/>
                                        <p:tgtEl>
                                          <p:spTgt spid="58372"/>
                                        </p:tgtEl>
                                        <p:attrNameLst>
                                          <p:attrName>fill.type</p:attrName>
                                        </p:attrNameLst>
                                      </p:cBhvr>
                                      <p:to>
                                        <p:strVal val="solid"/>
                                      </p:to>
                                    </p:set>
                                    <p:set>
                                      <p:cBhvr>
                                        <p:cTn id="251" dur="500" fill="hold"/>
                                        <p:tgtEl>
                                          <p:spTgt spid="58372"/>
                                        </p:tgtEl>
                                        <p:attrNameLst>
                                          <p:attrName>fill.on</p:attrName>
                                        </p:attrNameLst>
                                      </p:cBhvr>
                                      <p:to>
                                        <p:strVal val="true"/>
                                      </p:to>
                                    </p:set>
                                  </p:childTnLst>
                                </p:cTn>
                              </p:par>
                              <p:par>
                                <p:cTn id="252" presetID="1" presetClass="emph" presetSubtype="2" repeatCount="indefinite" fill="hold" nodeType="withEffect">
                                  <p:stCondLst>
                                    <p:cond delay="0"/>
                                  </p:stCondLst>
                                  <p:childTnLst>
                                    <p:animClr clrSpc="rgb" dir="cw">
                                      <p:cBhvr>
                                        <p:cTn id="253" dur="500" fill="hold"/>
                                        <p:tgtEl>
                                          <p:spTgt spid="58373"/>
                                        </p:tgtEl>
                                        <p:attrNameLst>
                                          <p:attrName>fillcolor</p:attrName>
                                        </p:attrNameLst>
                                      </p:cBhvr>
                                      <p:to>
                                        <a:schemeClr val="accent2"/>
                                      </p:to>
                                    </p:animClr>
                                    <p:set>
                                      <p:cBhvr>
                                        <p:cTn id="254" dur="500" fill="hold"/>
                                        <p:tgtEl>
                                          <p:spTgt spid="58373"/>
                                        </p:tgtEl>
                                        <p:attrNameLst>
                                          <p:attrName>fill.type</p:attrName>
                                        </p:attrNameLst>
                                      </p:cBhvr>
                                      <p:to>
                                        <p:strVal val="solid"/>
                                      </p:to>
                                    </p:set>
                                    <p:set>
                                      <p:cBhvr>
                                        <p:cTn id="255" dur="500" fill="hold"/>
                                        <p:tgtEl>
                                          <p:spTgt spid="58373"/>
                                        </p:tgtEl>
                                        <p:attrNameLst>
                                          <p:attrName>fill.on</p:attrName>
                                        </p:attrNameLst>
                                      </p:cBhvr>
                                      <p:to>
                                        <p:strVal val="true"/>
                                      </p:to>
                                    </p:set>
                                  </p:childTnLst>
                                </p:cTn>
                              </p:par>
                              <p:par>
                                <p:cTn id="256" presetID="1" presetClass="emph" presetSubtype="2" repeatCount="indefinite" fill="hold" nodeType="withEffect">
                                  <p:stCondLst>
                                    <p:cond delay="0"/>
                                  </p:stCondLst>
                                  <p:childTnLst>
                                    <p:animClr clrSpc="rgb" dir="cw">
                                      <p:cBhvr>
                                        <p:cTn id="257" dur="500" fill="hold"/>
                                        <p:tgtEl>
                                          <p:spTgt spid="58374"/>
                                        </p:tgtEl>
                                        <p:attrNameLst>
                                          <p:attrName>fillcolor</p:attrName>
                                        </p:attrNameLst>
                                      </p:cBhvr>
                                      <p:to>
                                        <a:schemeClr val="accent2"/>
                                      </p:to>
                                    </p:animClr>
                                    <p:set>
                                      <p:cBhvr>
                                        <p:cTn id="258" dur="500" fill="hold"/>
                                        <p:tgtEl>
                                          <p:spTgt spid="58374"/>
                                        </p:tgtEl>
                                        <p:attrNameLst>
                                          <p:attrName>fill.type</p:attrName>
                                        </p:attrNameLst>
                                      </p:cBhvr>
                                      <p:to>
                                        <p:strVal val="solid"/>
                                      </p:to>
                                    </p:set>
                                    <p:set>
                                      <p:cBhvr>
                                        <p:cTn id="259" dur="500" fill="hold"/>
                                        <p:tgtEl>
                                          <p:spTgt spid="58374"/>
                                        </p:tgtEl>
                                        <p:attrNameLst>
                                          <p:attrName>fill.on</p:attrName>
                                        </p:attrNameLst>
                                      </p:cBhvr>
                                      <p:to>
                                        <p:strVal val="true"/>
                                      </p:to>
                                    </p:set>
                                  </p:childTnLst>
                                </p:cTn>
                              </p:par>
                              <p:par>
                                <p:cTn id="260" presetID="1" presetClass="emph" presetSubtype="2" repeatCount="indefinite" fill="hold" nodeType="withEffect">
                                  <p:stCondLst>
                                    <p:cond delay="0"/>
                                  </p:stCondLst>
                                  <p:childTnLst>
                                    <p:animClr clrSpc="rgb" dir="cw">
                                      <p:cBhvr>
                                        <p:cTn id="261" dur="500" fill="hold"/>
                                        <p:tgtEl>
                                          <p:spTgt spid="58375"/>
                                        </p:tgtEl>
                                        <p:attrNameLst>
                                          <p:attrName>fillcolor</p:attrName>
                                        </p:attrNameLst>
                                      </p:cBhvr>
                                      <p:to>
                                        <a:schemeClr val="accent2"/>
                                      </p:to>
                                    </p:animClr>
                                    <p:set>
                                      <p:cBhvr>
                                        <p:cTn id="262" dur="500" fill="hold"/>
                                        <p:tgtEl>
                                          <p:spTgt spid="58375"/>
                                        </p:tgtEl>
                                        <p:attrNameLst>
                                          <p:attrName>fill.type</p:attrName>
                                        </p:attrNameLst>
                                      </p:cBhvr>
                                      <p:to>
                                        <p:strVal val="solid"/>
                                      </p:to>
                                    </p:set>
                                    <p:set>
                                      <p:cBhvr>
                                        <p:cTn id="263" dur="500" fill="hold"/>
                                        <p:tgtEl>
                                          <p:spTgt spid="58375"/>
                                        </p:tgtEl>
                                        <p:attrNameLst>
                                          <p:attrName>fill.on</p:attrName>
                                        </p:attrNameLst>
                                      </p:cBhvr>
                                      <p:to>
                                        <p:strVal val="true"/>
                                      </p:to>
                                    </p:set>
                                  </p:childTnLst>
                                </p:cTn>
                              </p:par>
                              <p:par>
                                <p:cTn id="264" presetID="1" presetClass="emph" presetSubtype="2" repeatCount="indefinite" fill="hold" nodeType="withEffect">
                                  <p:stCondLst>
                                    <p:cond delay="0"/>
                                  </p:stCondLst>
                                  <p:childTnLst>
                                    <p:animClr clrSpc="rgb" dir="cw">
                                      <p:cBhvr>
                                        <p:cTn id="265" dur="500" fill="hold"/>
                                        <p:tgtEl>
                                          <p:spTgt spid="58376"/>
                                        </p:tgtEl>
                                        <p:attrNameLst>
                                          <p:attrName>fillcolor</p:attrName>
                                        </p:attrNameLst>
                                      </p:cBhvr>
                                      <p:to>
                                        <a:schemeClr val="accent2"/>
                                      </p:to>
                                    </p:animClr>
                                    <p:set>
                                      <p:cBhvr>
                                        <p:cTn id="266" dur="500" fill="hold"/>
                                        <p:tgtEl>
                                          <p:spTgt spid="58376"/>
                                        </p:tgtEl>
                                        <p:attrNameLst>
                                          <p:attrName>fill.type</p:attrName>
                                        </p:attrNameLst>
                                      </p:cBhvr>
                                      <p:to>
                                        <p:strVal val="solid"/>
                                      </p:to>
                                    </p:set>
                                    <p:set>
                                      <p:cBhvr>
                                        <p:cTn id="267" dur="500" fill="hold"/>
                                        <p:tgtEl>
                                          <p:spTgt spid="58376"/>
                                        </p:tgtEl>
                                        <p:attrNameLst>
                                          <p:attrName>fill.on</p:attrName>
                                        </p:attrNameLst>
                                      </p:cBhvr>
                                      <p:to>
                                        <p:strVal val="true"/>
                                      </p:to>
                                    </p:set>
                                  </p:childTnLst>
                                </p:cTn>
                              </p:par>
                              <p:par>
                                <p:cTn id="268" presetID="1" presetClass="emph" presetSubtype="2" repeatCount="indefinite" fill="hold" nodeType="withEffect">
                                  <p:stCondLst>
                                    <p:cond delay="0"/>
                                  </p:stCondLst>
                                  <p:childTnLst>
                                    <p:animClr clrSpc="rgb" dir="cw">
                                      <p:cBhvr>
                                        <p:cTn id="269" dur="500" fill="hold"/>
                                        <p:tgtEl>
                                          <p:spTgt spid="58377"/>
                                        </p:tgtEl>
                                        <p:attrNameLst>
                                          <p:attrName>fillcolor</p:attrName>
                                        </p:attrNameLst>
                                      </p:cBhvr>
                                      <p:to>
                                        <a:schemeClr val="accent2"/>
                                      </p:to>
                                    </p:animClr>
                                    <p:set>
                                      <p:cBhvr>
                                        <p:cTn id="270" dur="500" fill="hold"/>
                                        <p:tgtEl>
                                          <p:spTgt spid="58377"/>
                                        </p:tgtEl>
                                        <p:attrNameLst>
                                          <p:attrName>fill.type</p:attrName>
                                        </p:attrNameLst>
                                      </p:cBhvr>
                                      <p:to>
                                        <p:strVal val="solid"/>
                                      </p:to>
                                    </p:set>
                                    <p:set>
                                      <p:cBhvr>
                                        <p:cTn id="271" dur="500" fill="hold"/>
                                        <p:tgtEl>
                                          <p:spTgt spid="58377"/>
                                        </p:tgtEl>
                                        <p:attrNameLst>
                                          <p:attrName>fill.on</p:attrName>
                                        </p:attrNameLst>
                                      </p:cBhvr>
                                      <p:to>
                                        <p:strVal val="true"/>
                                      </p:to>
                                    </p:set>
                                  </p:childTnLst>
                                </p:cTn>
                              </p:par>
                              <p:par>
                                <p:cTn id="272" presetID="1" presetClass="emph" presetSubtype="2" repeatCount="indefinite" fill="hold" nodeType="withEffect">
                                  <p:stCondLst>
                                    <p:cond delay="0"/>
                                  </p:stCondLst>
                                  <p:childTnLst>
                                    <p:animClr clrSpc="rgb" dir="cw">
                                      <p:cBhvr>
                                        <p:cTn id="273" dur="500" fill="hold"/>
                                        <p:tgtEl>
                                          <p:spTgt spid="58378"/>
                                        </p:tgtEl>
                                        <p:attrNameLst>
                                          <p:attrName>fillcolor</p:attrName>
                                        </p:attrNameLst>
                                      </p:cBhvr>
                                      <p:to>
                                        <a:schemeClr val="accent2"/>
                                      </p:to>
                                    </p:animClr>
                                    <p:set>
                                      <p:cBhvr>
                                        <p:cTn id="274" dur="500" fill="hold"/>
                                        <p:tgtEl>
                                          <p:spTgt spid="58378"/>
                                        </p:tgtEl>
                                        <p:attrNameLst>
                                          <p:attrName>fill.type</p:attrName>
                                        </p:attrNameLst>
                                      </p:cBhvr>
                                      <p:to>
                                        <p:strVal val="solid"/>
                                      </p:to>
                                    </p:set>
                                    <p:set>
                                      <p:cBhvr>
                                        <p:cTn id="275" dur="500" fill="hold"/>
                                        <p:tgtEl>
                                          <p:spTgt spid="58378"/>
                                        </p:tgtEl>
                                        <p:attrNameLst>
                                          <p:attrName>fill.on</p:attrName>
                                        </p:attrNameLst>
                                      </p:cBhvr>
                                      <p:to>
                                        <p:strVal val="true"/>
                                      </p:to>
                                    </p:set>
                                  </p:childTnLst>
                                </p:cTn>
                              </p:par>
                            </p:childTnLst>
                          </p:cTn>
                        </p:par>
                      </p:childTnLst>
                    </p:cTn>
                  </p:par>
                </p:childTnLst>
              </p:cTn>
              <p:nextCondLst>
                <p:cond evt="onClick" delay="0">
                  <p:tgtEl>
                    <p:spTgt spid="58409"/>
                  </p:tgtEl>
                </p:cond>
              </p:nextCondLst>
            </p:seq>
            <p:video>
              <p:cMediaNode vol="100000">
                <p:cTn id="276" fill="hold" display="0">
                  <p:stCondLst>
                    <p:cond delay="indefinite"/>
                  </p:stCondLst>
                  <p:endCondLst>
                    <p:cond evt="onNext" delay="0">
                      <p:tgtEl>
                        <p:sldTgt/>
                      </p:tgtEl>
                    </p:cond>
                    <p:cond evt="onPrev" delay="0">
                      <p:tgtEl>
                        <p:sldTgt/>
                      </p:tgtEl>
                    </p:cond>
                  </p:endCondLst>
                </p:cTn>
                <p:tgtEl>
                  <p:spTgt spid="58410"/>
                </p:tgtEl>
              </p:cMediaNode>
            </p:video>
            <p:audio>
              <p:cMediaNode vol="80000">
                <p:cTn id="277" fill="hold" display="0">
                  <p:stCondLst>
                    <p:cond delay="indefinite"/>
                  </p:stCondLst>
                  <p:endCondLst>
                    <p:cond evt="onStopAudio" delay="0">
                      <p:tgtEl>
                        <p:sldTgt/>
                      </p:tgtEl>
                    </p:cond>
                  </p:endCondLst>
                </p:cTn>
                <p:tgtEl>
                  <p:spTgt spid="44"/>
                </p:tgtEl>
              </p:cMediaNode>
            </p:audio>
          </p:childTnLst>
        </p:cTn>
      </p:par>
    </p:tnLst>
    <p:bldLst>
      <p:bldP spid="58379" grpId="0" animBg="1"/>
      <p:bldP spid="58379" grpId="1" animBg="1"/>
      <p:bldP spid="58380" grpId="0" animBg="1"/>
      <p:bldP spid="58380" grpId="1" animBg="1"/>
      <p:bldP spid="58381" grpId="0" animBg="1"/>
      <p:bldP spid="58381" grpId="1" animBg="1"/>
      <p:bldP spid="58382" grpId="0" animBg="1"/>
      <p:bldP spid="58382" grpId="1" animBg="1"/>
      <p:bldP spid="58383" grpId="0" animBg="1"/>
      <p:bldP spid="58383" grpId="1" animBg="1"/>
      <p:bldP spid="58384" grpId="0" animBg="1"/>
      <p:bldP spid="58384" grpId="1" animBg="1"/>
      <p:bldP spid="58385" grpId="0" animBg="1"/>
      <p:bldP spid="58385" grpId="1" animBg="1"/>
      <p:bldP spid="58388" grpId="0" animBg="1"/>
      <p:bldP spid="58389" grpId="0" animBg="1"/>
      <p:bldP spid="58390" grpId="0" animBg="1"/>
      <p:bldP spid="58391" grpId="0" animBg="1"/>
      <p:bldP spid="58392" grpId="0" animBg="1"/>
      <p:bldP spid="58393" grpId="0" animBg="1"/>
      <p:bldP spid="58394" grpId="0" animBg="1"/>
      <p:bldP spid="58395" grpId="0"/>
      <p:bldP spid="58395" grpId="1"/>
      <p:bldP spid="58395" grpId="2"/>
      <p:bldP spid="58396" grpId="0"/>
      <p:bldP spid="58396" grpId="1"/>
      <p:bldP spid="58397" grpId="0"/>
      <p:bldP spid="58397" grpId="1"/>
      <p:bldP spid="58397" grpId="2"/>
      <p:bldP spid="58398" grpId="0"/>
      <p:bldP spid="58398" grpId="1"/>
      <p:bldP spid="58398" grpId="2"/>
      <p:bldP spid="58399" grpId="0"/>
      <p:bldP spid="58399" grpId="1"/>
      <p:bldP spid="58399" grpId="2"/>
      <p:bldP spid="58400" grpId="0"/>
      <p:bldP spid="58400" grpId="1"/>
      <p:bldP spid="58400" grpId="2"/>
      <p:bldP spid="58401" grpId="0"/>
      <p:bldP spid="58401" grpId="1"/>
      <p:bldP spid="58401" grpId="2"/>
      <p:bldP spid="58402" grpId="0"/>
      <p:bldP spid="58402" grpId="1"/>
      <p:bldP spid="58403" grpId="0"/>
      <p:bldP spid="58403" grpId="1"/>
      <p:bldP spid="58403" grpId="2"/>
      <p:bldP spid="58404" grpId="0"/>
      <p:bldP spid="58404" grpId="1"/>
      <p:bldP spid="58405" grpId="0"/>
      <p:bldP spid="58405" grpId="1"/>
      <p:bldP spid="58406" grpId="0"/>
      <p:bldP spid="58406" grpId="1"/>
      <p:bldP spid="58407" grpId="0"/>
      <p:bldP spid="58407" grpId="1"/>
      <p:bldP spid="58408" grpId="0"/>
      <p:bldP spid="5840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C:\Documents and Settings\All Users\Documents\My Pictures\Sample Pictures\Water lil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12769930"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6"/>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	</a:t>
            </a:r>
          </a:p>
        </p:txBody>
      </p:sp>
      <p:sp>
        <p:nvSpPr>
          <p:cNvPr id="50183" name="WordArt 7"/>
          <p:cNvSpPr>
            <a:spLocks noChangeArrowheads="1" noChangeShapeType="1" noTextEdit="1"/>
          </p:cNvSpPr>
          <p:nvPr/>
        </p:nvSpPr>
        <p:spPr bwMode="auto">
          <a:xfrm>
            <a:off x="405395" y="1524000"/>
            <a:ext cx="11756443" cy="3276600"/>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XIN CHÀO HẸN GẶP LẠI</a:t>
            </a:r>
          </a:p>
        </p:txBody>
      </p:sp>
    </p:spTree>
    <p:extLst>
      <p:ext uri="{BB962C8B-B14F-4D97-AF65-F5344CB8AC3E}">
        <p14:creationId xmlns:p14="http://schemas.microsoft.com/office/powerpoint/2010/main" val="3345560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p:cTn id="7" dur="500" fill="hold"/>
                                        <p:tgtEl>
                                          <p:spTgt spid="50183"/>
                                        </p:tgtEl>
                                        <p:attrNameLst>
                                          <p:attrName>ppt_w</p:attrName>
                                        </p:attrNameLst>
                                      </p:cBhvr>
                                      <p:tavLst>
                                        <p:tav tm="0">
                                          <p:val>
                                            <p:fltVal val="0"/>
                                          </p:val>
                                        </p:tav>
                                        <p:tav tm="100000">
                                          <p:val>
                                            <p:strVal val="#ppt_w"/>
                                          </p:val>
                                        </p:tav>
                                      </p:tavLst>
                                    </p:anim>
                                    <p:anim calcmode="lin" valueType="num">
                                      <p:cBhvr>
                                        <p:cTn id="8" dur="500" fill="hold"/>
                                        <p:tgtEl>
                                          <p:spTgt spid="501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461068" y="1744251"/>
            <a:ext cx="4548927" cy="1815882"/>
          </a:xfrm>
          <a:prstGeom prst="rect">
            <a:avLst/>
          </a:prstGeom>
          <a:noFill/>
          <a:ln w="9525">
            <a:noFill/>
            <a:miter lim="800000"/>
            <a:headEnd/>
            <a:tailEnd/>
          </a:ln>
          <a:effectLst/>
        </p:spPr>
        <p:txBody>
          <a:bodyPr wrap="square">
            <a:spAutoFit/>
          </a:bodyPr>
          <a:lstStyle/>
          <a:p>
            <a:pPr algn="just" eaLnBrk="1" hangingPunct="1">
              <a:spcBef>
                <a:spcPct val="50000"/>
              </a:spcBef>
            </a:pPr>
            <a:r>
              <a:rPr lang="vi-VN" altLang="vi-VN" sz="2800" dirty="0">
                <a:solidFill>
                  <a:srgbClr val="00B050"/>
                </a:solidFill>
                <a:latin typeface="Times New Roman" pitchFamily="18" charset="0"/>
                <a:cs typeface="Times New Roman" pitchFamily="18" charset="0"/>
              </a:rPr>
              <a:t>-</a:t>
            </a:r>
            <a:r>
              <a:rPr lang="en-US" altLang="vi-VN" sz="2800" b="1" dirty="0" err="1">
                <a:solidFill>
                  <a:srgbClr val="00B050"/>
                </a:solidFill>
                <a:latin typeface="Times New Roman" pitchFamily="18" charset="0"/>
                <a:cs typeface="Times New Roman" pitchFamily="18" charset="0"/>
              </a:rPr>
              <a:t>Trung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ương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Đảng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và</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Chính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phủ</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họp</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quyết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định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phát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động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toàn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kháng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vào</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gian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nào</a:t>
            </a:r>
            <a:r>
              <a:rPr lang="en-US" altLang="vi-VN" sz="2800" b="1" dirty="0">
                <a:solidFill>
                  <a:srgbClr val="00B050"/>
                </a:solidFill>
                <a:latin typeface="Times New Roman" pitchFamily="18" charset="0"/>
                <a:cs typeface="Times New Roman" pitchFamily="18" charset="0"/>
              </a:rPr>
              <a:t>?</a:t>
            </a:r>
          </a:p>
        </p:txBody>
      </p:sp>
      <p:sp>
        <p:nvSpPr>
          <p:cNvPr id="17" name="TextBox 16"/>
          <p:cNvSpPr txBox="1">
            <a:spLocks noChangeArrowheads="1"/>
          </p:cNvSpPr>
          <p:nvPr/>
        </p:nvSpPr>
        <p:spPr bwMode="auto">
          <a:xfrm>
            <a:off x="461550" y="480642"/>
            <a:ext cx="11435077"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 của Chủ tịch Hồ Chí Minh.</a:t>
            </a:r>
            <a:endParaRPr lang="en-US" sz="3200" dirty="0">
              <a:solidFill>
                <a:srgbClr val="00B050"/>
              </a:solidFill>
              <a:latin typeface="Times New Roman" pitchFamily="18" charset="0"/>
              <a:cs typeface="Times New Roman" pitchFamily="18" charset="0"/>
            </a:endParaRPr>
          </a:p>
        </p:txBody>
      </p:sp>
      <p:sp>
        <p:nvSpPr>
          <p:cNvPr id="18" name="Text Box 4"/>
          <p:cNvSpPr txBox="1">
            <a:spLocks noChangeArrowheads="1"/>
          </p:cNvSpPr>
          <p:nvPr/>
        </p:nvSpPr>
        <p:spPr bwMode="auto">
          <a:xfrm>
            <a:off x="331696" y="3815512"/>
            <a:ext cx="4678300" cy="2246769"/>
          </a:xfrm>
          <a:prstGeom prst="rect">
            <a:avLst/>
          </a:prstGeom>
          <a:noFill/>
          <a:ln w="9525">
            <a:noFill/>
            <a:miter lim="800000"/>
            <a:headEnd/>
            <a:tailEnd/>
          </a:ln>
          <a:effectLst/>
        </p:spPr>
        <p:txBody>
          <a:bodyPr wrap="square">
            <a:spAutoFit/>
          </a:bodyPr>
          <a:lstStyle/>
          <a:p>
            <a:pPr>
              <a:spcBef>
                <a:spcPct val="50000"/>
              </a:spcBef>
            </a:pPr>
            <a:r>
              <a:rPr lang="vi-VN" altLang="vi-VN" sz="2800" dirty="0">
                <a:solidFill>
                  <a:srgbClr val="0000FF"/>
                </a:solidFill>
                <a:latin typeface="Times New Roman" pitchFamily="18" charset="0"/>
                <a:cs typeface="Times New Roman" pitchFamily="18" charset="0"/>
              </a:rPr>
              <a:t>-</a:t>
            </a:r>
            <a:r>
              <a:rPr lang="en-US" altLang="vi-VN" sz="2800" dirty="0">
                <a:solidFill>
                  <a:srgbClr val="0000FF"/>
                </a:solidFill>
                <a:latin typeface="Times New Roman" pitchFamily="18" charset="0"/>
                <a:cs typeface="Times New Roman" pitchFamily="18" charset="0"/>
              </a:rPr>
              <a:t> </a:t>
            </a:r>
            <a:r>
              <a:rPr lang="en-US" altLang="vi-VN" sz="2800" b="1" dirty="0">
                <a:solidFill>
                  <a:srgbClr val="0000FF"/>
                </a:solidFill>
                <a:latin typeface="Times New Roman" pitchFamily="18" charset="0"/>
                <a:cs typeface="Times New Roman" pitchFamily="18" charset="0"/>
              </a:rPr>
              <a:t>Đ</a:t>
            </a:r>
            <a:r>
              <a:rPr lang="nl-NL" sz="2800" b="1" dirty="0">
                <a:solidFill>
                  <a:srgbClr val="0000FF"/>
                </a:solidFill>
                <a:latin typeface="Times New Roman" pitchFamily="18" charset="0"/>
                <a:cs typeface="Times New Roman" pitchFamily="18" charset="0"/>
              </a:rPr>
              <a:t>êm 18, rạng sáng 19/12/1946 </a:t>
            </a:r>
            <a:r>
              <a:rPr lang="en-US" altLang="vi-VN" sz="2800" b="1" dirty="0" err="1">
                <a:solidFill>
                  <a:srgbClr val="0000FF"/>
                </a:solidFill>
                <a:latin typeface="Times New Roman" pitchFamily="18" charset="0"/>
                <a:cs typeface="Times New Roman" pitchFamily="18" charset="0"/>
              </a:rPr>
              <a:t>Trung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ương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Đảng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và</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Chính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phủ</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đã</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họp</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quyết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định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phát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động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toàn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quốc</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kháng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chiến</a:t>
            </a:r>
            <a:r>
              <a:rPr lang="en-US" altLang="vi-VN" sz="2800" b="1" dirty="0">
                <a:solidFill>
                  <a:srgbClr val="0000FF"/>
                </a:solidFill>
                <a:latin typeface="Times New Roman" pitchFamily="18" charset="0"/>
                <a:cs typeface="Times New Roman" pitchFamily="18" charset="0"/>
              </a:rPr>
              <a:t>.</a:t>
            </a:r>
          </a:p>
        </p:txBody>
      </p:sp>
      <p:pic>
        <p:nvPicPr>
          <p:cNvPr id="19" name="Picture 12" descr="ANd9GcRINwU34V4j_z2Cs0LkrWIi9HX287Ge-ZETOAK9ZIehCMMXBPQ&amp;t=1&amp;usg=__aHPp3cnG0fzjSEl2dDuXc_1VtqI="/>
          <p:cNvPicPr>
            <a:picLocks noChangeAspect="1" noChangeArrowheads="1"/>
          </p:cNvPicPr>
          <p:nvPr/>
        </p:nvPicPr>
        <p:blipFill>
          <a:blip r:embed="rId3" cstate="print"/>
          <a:srcRect/>
          <a:stretch>
            <a:fillRect/>
          </a:stretch>
        </p:blipFill>
        <p:spPr bwMode="auto">
          <a:xfrm>
            <a:off x="5675524" y="1960775"/>
            <a:ext cx="6334291" cy="4827375"/>
          </a:xfrm>
          <a:prstGeom prst="rect">
            <a:avLst/>
          </a:prstGeom>
          <a:noFill/>
          <a:ln w="38100">
            <a:solidFill>
              <a:srgbClr val="9900CC"/>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0" y="2143839"/>
            <a:ext cx="4966084" cy="954107"/>
          </a:xfrm>
          <a:prstGeom prst="rect">
            <a:avLst/>
          </a:prstGeom>
          <a:noFill/>
          <a:ln w="9525">
            <a:noFill/>
            <a:miter lim="800000"/>
            <a:headEnd/>
            <a:tailEnd/>
          </a:ln>
          <a:effectLst/>
        </p:spPr>
        <p:txBody>
          <a:bodyPr>
            <a:spAutoFit/>
          </a:bodyPr>
          <a:lstStyle/>
          <a:p>
            <a:pPr algn="just" eaLnBrk="1" hangingPunct="1">
              <a:spcBef>
                <a:spcPct val="50000"/>
              </a:spcBef>
            </a:pPr>
            <a:r>
              <a:rPr lang="en-US" altLang="vi-VN" sz="2800" dirty="0">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Ngày</a:t>
            </a:r>
            <a:r>
              <a:rPr lang="en-US" altLang="vi-VN" sz="2800" b="1" dirty="0">
                <a:solidFill>
                  <a:srgbClr val="00B050"/>
                </a:solidFill>
                <a:latin typeface="Times New Roman" pitchFamily="18" charset="0"/>
                <a:cs typeface="Times New Roman" pitchFamily="18" charset="0"/>
              </a:rPr>
              <a:t> 20-12-1946 </a:t>
            </a:r>
            <a:r>
              <a:rPr lang="en-US" altLang="vi-VN" sz="2800" b="1" dirty="0" err="1">
                <a:solidFill>
                  <a:srgbClr val="00B050"/>
                </a:solidFill>
                <a:latin typeface="Times New Roman" pitchFamily="18" charset="0"/>
                <a:cs typeface="Times New Roman" pitchFamily="18" charset="0"/>
              </a:rPr>
              <a:t>có</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sự</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xảy</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ra</a:t>
            </a:r>
            <a:r>
              <a:rPr lang="en-US" altLang="vi-VN" sz="2800" b="1" dirty="0">
                <a:solidFill>
                  <a:srgbClr val="00B050"/>
                </a:solidFill>
                <a:latin typeface="Times New Roman" pitchFamily="18" charset="0"/>
                <a:cs typeface="Times New Roman" pitchFamily="18" charset="0"/>
              </a:rPr>
              <a:t>?</a:t>
            </a:r>
          </a:p>
        </p:txBody>
      </p:sp>
      <p:sp>
        <p:nvSpPr>
          <p:cNvPr id="14" name="Text Box 4"/>
          <p:cNvSpPr txBox="1">
            <a:spLocks noChangeArrowheads="1"/>
          </p:cNvSpPr>
          <p:nvPr/>
        </p:nvSpPr>
        <p:spPr bwMode="auto">
          <a:xfrm>
            <a:off x="0" y="3409668"/>
            <a:ext cx="5067433" cy="1384995"/>
          </a:xfrm>
          <a:prstGeom prst="rect">
            <a:avLst/>
          </a:prstGeom>
          <a:noFill/>
          <a:ln w="9525">
            <a:noFill/>
            <a:miter lim="800000"/>
            <a:headEnd/>
            <a:tailEnd/>
          </a:ln>
          <a:effectLst/>
        </p:spPr>
        <p:txBody>
          <a:bodyPr>
            <a:spAutoFit/>
          </a:bodyPr>
          <a:lstStyle/>
          <a:p>
            <a:pPr algn="just" eaLnBrk="1" hangingPunct="1">
              <a:spcBef>
                <a:spcPct val="50000"/>
              </a:spcBef>
            </a:pP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cs typeface="Times New Roman" pitchFamily="18" charset="0"/>
              </a:rPr>
              <a:t>Ngày 20- 12- 1946, Đài tiếng nói Việt Nam phát đi lời kêu gọi của Chủ tịch Hồ Chí Minh.</a:t>
            </a:r>
            <a:endParaRPr lang="en-US" altLang="vi-VN" sz="2800" b="1" dirty="0">
              <a:solidFill>
                <a:srgbClr val="0000FF"/>
              </a:solidFill>
              <a:latin typeface="Times New Roman" pitchFamily="18" charset="0"/>
              <a:cs typeface="Times New Roman" pitchFamily="18" charset="0"/>
            </a:endParaRPr>
          </a:p>
        </p:txBody>
      </p:sp>
      <p:pic>
        <p:nvPicPr>
          <p:cNvPr id="29700" name="Picture 18" descr="loi keu goi toan quoc kc 2"/>
          <p:cNvPicPr>
            <a:picLocks noChangeAspect="1" noChangeArrowheads="1"/>
          </p:cNvPicPr>
          <p:nvPr/>
        </p:nvPicPr>
        <p:blipFill>
          <a:blip r:embed="rId3" cstate="print"/>
          <a:srcRect/>
          <a:stretch>
            <a:fillRect/>
          </a:stretch>
        </p:blipFill>
        <p:spPr bwMode="auto">
          <a:xfrm>
            <a:off x="5159706" y="2570163"/>
            <a:ext cx="6799436" cy="4191000"/>
          </a:xfrm>
          <a:prstGeom prst="rect">
            <a:avLst/>
          </a:prstGeom>
          <a:noFill/>
          <a:ln w="9525">
            <a:noFill/>
            <a:miter lim="800000"/>
            <a:headEnd/>
            <a:tailEnd/>
          </a:ln>
        </p:spPr>
      </p:pic>
      <p:sp>
        <p:nvSpPr>
          <p:cNvPr id="13" name="Text Box 3"/>
          <p:cNvSpPr txBox="1">
            <a:spLocks noChangeArrowheads="1"/>
          </p:cNvSpPr>
          <p:nvPr/>
        </p:nvSpPr>
        <p:spPr bwMode="auto">
          <a:xfrm>
            <a:off x="-328428" y="518741"/>
            <a:ext cx="12161838" cy="646331"/>
          </a:xfrm>
          <a:prstGeom prst="rect">
            <a:avLst/>
          </a:prstGeom>
          <a:noFill/>
          <a:ln w="9525">
            <a:noFill/>
            <a:miter lim="800000"/>
            <a:headEnd/>
            <a:tailEnd/>
          </a:ln>
          <a:effectLst/>
        </p:spPr>
        <p:txBody>
          <a:bodyPr>
            <a:spAutoFit/>
          </a:bodyPr>
          <a:lstStyle/>
          <a:p>
            <a:pPr algn="ctr"/>
            <a:r>
              <a:rPr lang="en-US" altLang="vi-VN" sz="3600" b="1" dirty="0">
                <a:solidFill>
                  <a:srgbClr val="FF0000"/>
                </a:solidFill>
                <a:latin typeface="Times New Roman" pitchFamily="18" charset="0"/>
                <a:cs typeface="Times New Roman" pitchFamily="18" charset="0"/>
              </a:rPr>
              <a:t>“</a:t>
            </a:r>
            <a:r>
              <a:rPr lang="en-US" altLang="vi-VN" sz="3600" b="1" dirty="0" err="1">
                <a:solidFill>
                  <a:srgbClr val="FF0000"/>
                </a:solidFill>
                <a:latin typeface="Times New Roman" pitchFamily="18" charset="0"/>
                <a:cs typeface="Times New Roman" pitchFamily="18" charset="0"/>
              </a:rPr>
              <a:t>Thà</a:t>
            </a:r>
            <a:r>
              <a:rPr lang="en-US" altLang="vi-VN" sz="3600" b="1" dirty="0">
                <a:solidFill>
                  <a:srgbClr val="FF0000"/>
                </a:solidFill>
                <a:latin typeface="Times New Roman" pitchFamily="18" charset="0"/>
                <a:cs typeface="Times New Roman" pitchFamily="18" charset="0"/>
              </a:rPr>
              <a:t> hi </a:t>
            </a:r>
            <a:r>
              <a:rPr lang="en-US" altLang="vi-VN" sz="3600" b="1" dirty="0" err="1">
                <a:solidFill>
                  <a:srgbClr val="FF0000"/>
                </a:solidFill>
                <a:latin typeface="Times New Roman" pitchFamily="18" charset="0"/>
                <a:cs typeface="Times New Roman" pitchFamily="18" charset="0"/>
              </a:rPr>
              <a:t>sinh</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tất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cả</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chứ</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nhất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định</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không</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chịu</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mất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nước</a:t>
            </a:r>
            <a:r>
              <a:rPr lang="en-US" altLang="vi-VN" sz="3600" b="1" dirty="0">
                <a:solidFill>
                  <a:srgbClr val="FF0000"/>
                </a:solidFill>
                <a:latin typeface="Times New Roman" pitchFamily="18" charset="0"/>
                <a:cs typeface="Times New Roman" pitchFamily="18" charset="0"/>
              </a:rPr>
              <a:t>”</a:t>
            </a:r>
          </a:p>
        </p:txBody>
      </p:sp>
      <p:sp>
        <p:nvSpPr>
          <p:cNvPr id="15" name="TextBox 14"/>
          <p:cNvSpPr txBox="1">
            <a:spLocks noChangeArrowheads="1"/>
          </p:cNvSpPr>
          <p:nvPr/>
        </p:nvSpPr>
        <p:spPr bwMode="auto">
          <a:xfrm>
            <a:off x="258854" y="1301736"/>
            <a:ext cx="11700288"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 của Chủ tịch Hồ Chí Minh.</a:t>
            </a:r>
            <a:endParaRPr lang="en-US" sz="3200" dirty="0">
              <a:solidFill>
                <a:srgbClr val="00B05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wedge">
                                      <p:cBhvr>
                                        <p:cTn id="10"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TS - Tuyên giáo) Lời kêu gọi Toàn quốc kháng chiến của Chủ tịch Hồ Chí Minh (20-12-194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205" y="289711"/>
            <a:ext cx="11520633" cy="5893806"/>
          </a:xfrm>
          <a:prstGeom prst="rect">
            <a:avLst/>
          </a:prstGeom>
        </p:spPr>
      </p:pic>
    </p:spTree>
    <p:extLst>
      <p:ext uri="{BB962C8B-B14F-4D97-AF65-F5344CB8AC3E}">
        <p14:creationId xmlns:p14="http://schemas.microsoft.com/office/powerpoint/2010/main" val="3154419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Hộp_Văn_Bản 8"/>
          <p:cNvSpPr txBox="1">
            <a:spLocks noChangeArrowheads="1"/>
          </p:cNvSpPr>
          <p:nvPr/>
        </p:nvSpPr>
        <p:spPr bwMode="auto">
          <a:xfrm>
            <a:off x="40845" y="5936783"/>
            <a:ext cx="12161838" cy="923330"/>
          </a:xfrm>
          <a:prstGeom prst="rect">
            <a:avLst/>
          </a:prstGeom>
          <a:noFill/>
          <a:ln w="9525">
            <a:noFill/>
            <a:miter lim="800000"/>
            <a:headEnd/>
            <a:tailEnd/>
          </a:ln>
        </p:spPr>
        <p:txBody>
          <a:bodyPr>
            <a:spAutoFit/>
          </a:bodyPr>
          <a:lstStyle/>
          <a:p>
            <a:pPr algn="just"/>
            <a:r>
              <a:rPr lang="en-US" altLang="vi-VN" sz="2700" b="1">
                <a:solidFill>
                  <a:srgbClr val="0000FF"/>
                </a:solidFill>
                <a:latin typeface="Times New Roman" pitchFamily="18" charset="0"/>
                <a:cs typeface="Times New Roman" pitchFamily="18" charset="0"/>
              </a:rPr>
              <a:t>Ngôi nhà ở làng Vạn Phúc (Hà Đông), nơi chủ tịch Hồ Chí Minh viết Lời kêu gọi toàn quốc kháng chiến.</a:t>
            </a:r>
          </a:p>
        </p:txBody>
      </p:sp>
      <p:grpSp>
        <p:nvGrpSpPr>
          <p:cNvPr id="6" name="Group 22"/>
          <p:cNvGrpSpPr>
            <a:grpSpLocks/>
          </p:cNvGrpSpPr>
          <p:nvPr/>
        </p:nvGrpSpPr>
        <p:grpSpPr bwMode="auto">
          <a:xfrm>
            <a:off x="-1" y="13648"/>
            <a:ext cx="12161839" cy="6431212"/>
            <a:chOff x="0" y="1313"/>
            <a:chExt cx="5616" cy="2486"/>
          </a:xfrm>
        </p:grpSpPr>
        <p:grpSp>
          <p:nvGrpSpPr>
            <p:cNvPr id="7" name="Group 13"/>
            <p:cNvGrpSpPr>
              <a:grpSpLocks/>
            </p:cNvGrpSpPr>
            <p:nvPr/>
          </p:nvGrpSpPr>
          <p:grpSpPr bwMode="auto">
            <a:xfrm>
              <a:off x="0" y="1321"/>
              <a:ext cx="2832" cy="2430"/>
              <a:chOff x="48" y="24"/>
              <a:chExt cx="3080" cy="2764"/>
            </a:xfrm>
          </p:grpSpPr>
          <p:pic>
            <p:nvPicPr>
              <p:cNvPr id="11" name="Picture 14"/>
              <p:cNvPicPr>
                <a:picLocks noChangeAspect="1" noChangeArrowheads="1"/>
              </p:cNvPicPr>
              <p:nvPr/>
            </p:nvPicPr>
            <p:blipFill>
              <a:blip r:embed="rId3" cstate="print"/>
              <a:srcRect/>
              <a:stretch>
                <a:fillRect/>
              </a:stretch>
            </p:blipFill>
            <p:spPr bwMode="auto">
              <a:xfrm>
                <a:off x="56" y="24"/>
                <a:ext cx="3072" cy="2592"/>
              </a:xfrm>
              <a:prstGeom prst="rect">
                <a:avLst/>
              </a:prstGeom>
              <a:noFill/>
              <a:ln w="38100">
                <a:solidFill>
                  <a:srgbClr val="9900CC"/>
                </a:solidFill>
                <a:miter lim="800000"/>
                <a:headEnd/>
                <a:tailEnd/>
              </a:ln>
            </p:spPr>
          </p:pic>
          <p:sp>
            <p:nvSpPr>
              <p:cNvPr id="12" name="Text Box 15"/>
              <p:cNvSpPr txBox="1">
                <a:spLocks noChangeArrowheads="1"/>
              </p:cNvSpPr>
              <p:nvPr/>
            </p:nvSpPr>
            <p:spPr bwMode="auto">
              <a:xfrm>
                <a:off x="48" y="2585"/>
                <a:ext cx="3048" cy="203"/>
              </a:xfrm>
              <a:prstGeom prst="rect">
                <a:avLst/>
              </a:prstGeom>
              <a:noFill/>
              <a:ln w="38100">
                <a:noFill/>
                <a:miter lim="800000"/>
                <a:headEnd/>
                <a:tailEnd/>
              </a:ln>
              <a:effectLst/>
            </p:spPr>
            <p:txBody>
              <a:bodyPr>
                <a:spAutoFit/>
              </a:bodyPr>
              <a:lstStyle/>
              <a:p>
                <a:pPr algn="ctr" eaLnBrk="1" hangingPunct="1">
                  <a:spcBef>
                    <a:spcPct val="50000"/>
                  </a:spcBef>
                </a:pPr>
                <a:endParaRPr lang="en-US" sz="2400" b="1">
                  <a:solidFill>
                    <a:srgbClr val="0000CC"/>
                  </a:solidFill>
                  <a:latin typeface="Times New Roman" pitchFamily="18" charset="0"/>
                </a:endParaRPr>
              </a:p>
            </p:txBody>
          </p:sp>
        </p:grpSp>
        <p:grpSp>
          <p:nvGrpSpPr>
            <p:cNvPr id="8" name="Group 16"/>
            <p:cNvGrpSpPr>
              <a:grpSpLocks/>
            </p:cNvGrpSpPr>
            <p:nvPr/>
          </p:nvGrpSpPr>
          <p:grpSpPr bwMode="auto">
            <a:xfrm>
              <a:off x="2880" y="1313"/>
              <a:ext cx="2736" cy="2486"/>
              <a:chOff x="3192" y="64"/>
              <a:chExt cx="2544" cy="2725"/>
            </a:xfrm>
          </p:grpSpPr>
          <p:sp>
            <p:nvSpPr>
              <p:cNvPr id="9" name="Text Box 17"/>
              <p:cNvSpPr txBox="1">
                <a:spLocks noChangeArrowheads="1"/>
              </p:cNvSpPr>
              <p:nvPr/>
            </p:nvSpPr>
            <p:spPr bwMode="auto">
              <a:xfrm>
                <a:off x="3192" y="2593"/>
                <a:ext cx="2544" cy="196"/>
              </a:xfrm>
              <a:prstGeom prst="rect">
                <a:avLst/>
              </a:prstGeom>
              <a:noFill/>
              <a:ln w="38100">
                <a:noFill/>
                <a:miter lim="800000"/>
                <a:headEnd type="none" w="sm" len="sm"/>
                <a:tailEnd type="none" w="sm" len="sm"/>
              </a:ln>
              <a:effectLst/>
            </p:spPr>
            <p:txBody>
              <a:bodyPr>
                <a:spAutoFit/>
              </a:bodyPr>
              <a:lstStyle/>
              <a:p>
                <a:pPr algn="ctr" eaLnBrk="1" hangingPunct="1">
                  <a:spcBef>
                    <a:spcPct val="50000"/>
                  </a:spcBef>
                </a:pPr>
                <a:endParaRPr lang="en-US" sz="2400" b="1">
                  <a:solidFill>
                    <a:srgbClr val="0000FF"/>
                  </a:solidFill>
                  <a:latin typeface="Times New Roman" pitchFamily="18" charset="0"/>
                </a:endParaRPr>
              </a:p>
            </p:txBody>
          </p:sp>
          <p:pic>
            <p:nvPicPr>
              <p:cNvPr id="10" name="Picture 18"/>
              <p:cNvPicPr>
                <a:picLocks noChangeAspect="1" noChangeArrowheads="1"/>
              </p:cNvPicPr>
              <p:nvPr/>
            </p:nvPicPr>
            <p:blipFill>
              <a:blip r:embed="rId4" cstate="print"/>
              <a:srcRect/>
              <a:stretch>
                <a:fillRect/>
              </a:stretch>
            </p:blipFill>
            <p:spPr bwMode="auto">
              <a:xfrm>
                <a:off x="3192" y="64"/>
                <a:ext cx="2544" cy="2496"/>
              </a:xfrm>
              <a:prstGeom prst="rect">
                <a:avLst/>
              </a:prstGeom>
              <a:noFill/>
              <a:ln w="38100">
                <a:solidFill>
                  <a:srgbClr val="9900CC"/>
                </a:solidFill>
                <a:miter lim="800000"/>
                <a:headEnd/>
                <a:tailEnd/>
              </a:ln>
            </p:spPr>
          </p:pic>
        </p:grpSp>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 y="40947"/>
            <a:ext cx="12056266" cy="954107"/>
          </a:xfrm>
          <a:prstGeom prst="rect">
            <a:avLst/>
          </a:prstGeom>
          <a:noFill/>
          <a:ln w="9525">
            <a:noFill/>
            <a:miter lim="800000"/>
            <a:headEnd/>
            <a:tailEnd/>
          </a:ln>
          <a:effectLst/>
        </p:spPr>
        <p:txBody>
          <a:bodyPr>
            <a:spAutoFit/>
          </a:bodyPr>
          <a:lstStyle/>
          <a:p>
            <a:pPr algn="just" eaLnBrk="1" hangingPunct="1">
              <a:spcBef>
                <a:spcPct val="50000"/>
              </a:spcBef>
            </a:pPr>
            <a:r>
              <a:rPr lang="vi-VN" altLang="vi-VN" sz="2800" dirty="0">
                <a:solidFill>
                  <a:srgbClr val="00B050"/>
                </a:solidFill>
                <a:latin typeface="Times New Roman" pitchFamily="18" charset="0"/>
                <a:cs typeface="Times New Roman" pitchFamily="18" charset="0"/>
              </a:rPr>
              <a:t>-</a:t>
            </a:r>
            <a:r>
              <a:rPr lang="en-US" altLang="vi-VN" sz="2800"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kêu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gọi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toàn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quốc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kháng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của</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Chủ</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tịch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Hồ</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Chí</a:t>
            </a:r>
            <a:r>
              <a:rPr lang="en-US" altLang="vi-VN" sz="2800" b="1" dirty="0">
                <a:solidFill>
                  <a:srgbClr val="00B050"/>
                </a:solidFill>
                <a:latin typeface="Times New Roman" pitchFamily="18" charset="0"/>
                <a:cs typeface="Times New Roman" pitchFamily="18" charset="0"/>
              </a:rPr>
              <a:t> Minh </a:t>
            </a:r>
            <a:r>
              <a:rPr lang="en-US" altLang="vi-VN" sz="2800" b="1" dirty="0" err="1">
                <a:solidFill>
                  <a:srgbClr val="00B050"/>
                </a:solidFill>
                <a:latin typeface="Times New Roman" pitchFamily="18" charset="0"/>
                <a:cs typeface="Times New Roman" pitchFamily="18" charset="0"/>
              </a:rPr>
              <a:t>thể</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điều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a:t>
            </a:r>
          </a:p>
        </p:txBody>
      </p:sp>
      <p:sp>
        <p:nvSpPr>
          <p:cNvPr id="9" name="Text Box 4"/>
          <p:cNvSpPr txBox="1">
            <a:spLocks noChangeArrowheads="1"/>
          </p:cNvSpPr>
          <p:nvPr/>
        </p:nvSpPr>
        <p:spPr bwMode="auto">
          <a:xfrm>
            <a:off x="0" y="925779"/>
            <a:ext cx="12161838" cy="954107"/>
          </a:xfrm>
          <a:prstGeom prst="rect">
            <a:avLst/>
          </a:prstGeom>
          <a:noFill/>
          <a:ln w="9525">
            <a:noFill/>
            <a:miter lim="800000"/>
            <a:headEnd/>
            <a:tailEnd/>
          </a:ln>
          <a:effectLst/>
        </p:spPr>
        <p:txBody>
          <a:bodyPr>
            <a:spAutoFit/>
          </a:bodyPr>
          <a:lstStyle/>
          <a:p>
            <a:pPr algn="just" eaLnBrk="1" hangingPunct="1">
              <a:spcBef>
                <a:spcPct val="50000"/>
              </a:spcBef>
            </a:pPr>
            <a:r>
              <a:rPr lang="en-US" altLang="vi-VN" sz="2800">
                <a:solidFill>
                  <a:srgbClr val="0000FF"/>
                </a:solidFill>
                <a:latin typeface="Times New Roman" pitchFamily="18" charset="0"/>
                <a:cs typeface="Times New Roman" pitchFamily="18" charset="0"/>
              </a:rPr>
              <a:t>- </a:t>
            </a:r>
            <a:r>
              <a:rPr lang="en-US" altLang="vi-VN" sz="2800" b="1">
                <a:solidFill>
                  <a:srgbClr val="0000FF"/>
                </a:solidFill>
                <a:latin typeface="Times New Roman" pitchFamily="18" charset="0"/>
                <a:cs typeface="Times New Roman" pitchFamily="18" charset="0"/>
              </a:rPr>
              <a:t>Lời kêu gọi toàn quốc kháng chiến của Chủ tịch Hồ Chí Minh </a:t>
            </a:r>
            <a:r>
              <a:rPr lang="nl-NL" altLang="vi-VN" sz="2800" b="1">
                <a:solidFill>
                  <a:srgbClr val="0000FF"/>
                </a:solidFill>
                <a:latin typeface="Times New Roman" pitchFamily="18" charset="0"/>
                <a:cs typeface="Times New Roman" pitchFamily="18" charset="0"/>
              </a:rPr>
              <a:t>c</a:t>
            </a:r>
            <a:r>
              <a:rPr lang="nl-NL" sz="2800" b="1">
                <a:solidFill>
                  <a:srgbClr val="0000FF"/>
                </a:solidFill>
                <a:latin typeface="Times New Roman" pitchFamily="18" charset="0"/>
                <a:cs typeface="Times New Roman" pitchFamily="18" charset="0"/>
              </a:rPr>
              <a:t>ho thấy tinh thần quyết tâm chiến đấu hi sinh vì độc lập, tự do của nhân dân ta.</a:t>
            </a:r>
            <a:endParaRPr lang="en-US" altLang="vi-VN" sz="2800" b="1">
              <a:solidFill>
                <a:srgbClr val="0000FF"/>
              </a:solidFill>
              <a:latin typeface="Times New Roman" pitchFamily="18" charset="0"/>
              <a:cs typeface="Times New Roman" pitchFamily="18" charset="0"/>
            </a:endParaRPr>
          </a:p>
        </p:txBody>
      </p:sp>
      <p:grpSp>
        <p:nvGrpSpPr>
          <p:cNvPr id="13" name="Group 12"/>
          <p:cNvGrpSpPr/>
          <p:nvPr/>
        </p:nvGrpSpPr>
        <p:grpSpPr>
          <a:xfrm>
            <a:off x="122528" y="1883390"/>
            <a:ext cx="11789722" cy="3220871"/>
            <a:chOff x="163773" y="2101756"/>
            <a:chExt cx="11818961" cy="3220871"/>
          </a:xfrm>
        </p:grpSpPr>
        <p:sp>
          <p:nvSpPr>
            <p:cNvPr id="11" name="Rectangle 10"/>
            <p:cNvSpPr/>
            <p:nvPr/>
          </p:nvSpPr>
          <p:spPr>
            <a:xfrm>
              <a:off x="163773" y="2101756"/>
              <a:ext cx="11818961" cy="3220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a:spLocks noChangeArrowheads="1"/>
            </p:cNvSpPr>
            <p:nvPr/>
          </p:nvSpPr>
          <p:spPr bwMode="auto">
            <a:xfrm>
              <a:off x="232012" y="2192922"/>
              <a:ext cx="11737075" cy="3108543"/>
            </a:xfrm>
            <a:prstGeom prst="rect">
              <a:avLst/>
            </a:prstGeom>
            <a:noFill/>
            <a:ln w="9525">
              <a:noFill/>
              <a:miter lim="800000"/>
              <a:headEnd/>
              <a:tailEnd/>
            </a:ln>
          </p:spPr>
          <p:txBody>
            <a:bodyPr wrap="square">
              <a:spAutoFit/>
            </a:bodyPr>
            <a:lstStyle/>
            <a:p>
              <a:pPr algn="just" eaLnBrk="1" hangingPunct="1"/>
              <a:r>
                <a:rPr lang="en-US" sz="2800" b="1" i="1" dirty="0">
                  <a:solidFill>
                    <a:srgbClr val="0000FF"/>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tịch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Hồ</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a:t>
              </a:r>
              <a:r>
                <a:rPr lang="en-US" sz="2800" b="1" dirty="0">
                  <a:solidFill>
                    <a:srgbClr val="FF0000"/>
                  </a:solidFill>
                  <a:latin typeface="Times New Roman" pitchFamily="18" charset="0"/>
                  <a:cs typeface="Times New Roman" pitchFamily="18" charset="0"/>
                </a:rPr>
                <a:t> Minh</a:t>
              </a:r>
              <a:endParaRPr lang="en-US" sz="2800" b="1" i="1" dirty="0">
                <a:solidFill>
                  <a:srgbClr val="0000FF"/>
                </a:solidFill>
                <a:latin typeface="Times New Roman" pitchFamily="18" charset="0"/>
                <a:cs typeface="Times New Roman" pitchFamily="18" charset="0"/>
              </a:endParaRP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đồng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toàn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quốc</a:t>
              </a:r>
              <a:r>
                <a:rPr lang="en-US" sz="2800" b="1" i="1" dirty="0">
                  <a:latin typeface="Times New Roman" pitchFamily="18" charset="0"/>
                  <a:cs typeface="Times New Roman" pitchFamily="18" charset="0"/>
                </a:rPr>
                <a:t>!</a:t>
              </a: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muốn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hoà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phải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nhượng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càng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nhượng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Pháp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càng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lấn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vì</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quyết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tâm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cướp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lần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nữa</a:t>
              </a:r>
              <a:r>
                <a:rPr lang="en-US" sz="2800" b="1" i="1" dirty="0">
                  <a:latin typeface="Times New Roman" pitchFamily="18" charset="0"/>
                  <a:cs typeface="Times New Roman" pitchFamily="18" charset="0"/>
                </a:rPr>
                <a:t>!</a:t>
              </a: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thà</a:t>
              </a:r>
              <a:r>
                <a:rPr lang="en-US" sz="2800" b="1" i="1" dirty="0">
                  <a:latin typeface="Times New Roman" pitchFamily="18" charset="0"/>
                  <a:cs typeface="Times New Roman" pitchFamily="18" charset="0"/>
                </a:rPr>
                <a:t> hi </a:t>
              </a:r>
              <a:r>
                <a:rPr lang="en-US" sz="2800" b="1" i="1" dirty="0" err="1">
                  <a:latin typeface="Times New Roman" pitchFamily="18" charset="0"/>
                  <a:cs typeface="Times New Roman" pitchFamily="18" charset="0"/>
                </a:rPr>
                <a:t>sinh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cả</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chứ</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chịu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chịu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nô</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lệ</a:t>
              </a:r>
              <a:r>
                <a:rPr lang="en-US" sz="2800" b="1" i="1" dirty="0">
                  <a:latin typeface="Times New Roman" pitchFamily="18" charset="0"/>
                  <a:cs typeface="Times New Roman" pitchFamily="18" charset="0"/>
                </a:rPr>
                <a:t>.”</a:t>
              </a:r>
            </a:p>
          </p:txBody>
        </p:sp>
      </p:grpSp>
      <p:sp>
        <p:nvSpPr>
          <p:cNvPr id="14" name="Text Box 17"/>
          <p:cNvSpPr txBox="1">
            <a:spLocks noChangeArrowheads="1"/>
          </p:cNvSpPr>
          <p:nvPr/>
        </p:nvSpPr>
        <p:spPr bwMode="auto">
          <a:xfrm>
            <a:off x="167906" y="5140534"/>
            <a:ext cx="11771573" cy="954107"/>
          </a:xfrm>
          <a:prstGeom prst="rect">
            <a:avLst/>
          </a:prstGeom>
          <a:noFill/>
          <a:ln w="12700" cap="sq" algn="ctr">
            <a:noFill/>
            <a:miter lim="800000"/>
            <a:headEnd/>
            <a:tailEnd/>
          </a:ln>
          <a:effectLst/>
        </p:spPr>
        <p:txBody>
          <a:bodyPr wrap="square">
            <a:spAutoFit/>
          </a:bodyPr>
          <a:lstStyle/>
          <a:p>
            <a:pPr algn="just" eaLnBrk="1" hangingPunct="1">
              <a:spcBef>
                <a:spcPct val="50000"/>
              </a:spcBef>
            </a:pPr>
            <a:r>
              <a:rPr lang="en-US" altLang="vi-VN" sz="2800" b="1" dirty="0">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Câu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nào</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trong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kêu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gọi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thể</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quyết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tâm</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đấu</a:t>
            </a:r>
            <a:r>
              <a:rPr lang="en-US" altLang="vi-VN" sz="2800" b="1" dirty="0">
                <a:solidFill>
                  <a:srgbClr val="00B050"/>
                </a:solidFill>
                <a:latin typeface="Times New Roman" pitchFamily="18" charset="0"/>
                <a:cs typeface="Times New Roman" pitchFamily="18" charset="0"/>
              </a:rPr>
              <a:t>, hi </a:t>
            </a:r>
            <a:r>
              <a:rPr lang="en-US" altLang="vi-VN" sz="2800" b="1" dirty="0" err="1">
                <a:solidFill>
                  <a:srgbClr val="00B050"/>
                </a:solidFill>
                <a:latin typeface="Times New Roman" pitchFamily="18" charset="0"/>
                <a:cs typeface="Times New Roman" pitchFamily="18" charset="0"/>
              </a:rPr>
              <a:t>sinh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vì</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độc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lập</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của</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nhân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ta ?</a:t>
            </a:r>
            <a:endParaRPr lang="en-US" sz="2800" dirty="0">
              <a:solidFill>
                <a:srgbClr val="00B050"/>
              </a:solidFill>
              <a:latin typeface="Times New Roman" pitchFamily="18" charset="0"/>
              <a:cs typeface="Times New Roman" pitchFamily="18" charset="0"/>
            </a:endParaRPr>
          </a:p>
        </p:txBody>
      </p:sp>
      <p:sp>
        <p:nvSpPr>
          <p:cNvPr id="18" name="Text Box 18"/>
          <p:cNvSpPr txBox="1">
            <a:spLocks noChangeArrowheads="1"/>
          </p:cNvSpPr>
          <p:nvPr/>
        </p:nvSpPr>
        <p:spPr bwMode="auto">
          <a:xfrm>
            <a:off x="163464" y="5944493"/>
            <a:ext cx="11816857" cy="954107"/>
          </a:xfrm>
          <a:prstGeom prst="rect">
            <a:avLst/>
          </a:prstGeom>
          <a:noFill/>
          <a:ln w="12700" cap="sq" algn="ctr">
            <a:noFill/>
            <a:miter lim="800000"/>
            <a:headEnd/>
            <a:tailEnd/>
          </a:ln>
          <a:effectLst/>
        </p:spPr>
        <p:txBody>
          <a:bodyPr wrap="square">
            <a:spAutoFit/>
          </a:bodyPr>
          <a:lstStyle/>
          <a:p>
            <a:pPr eaLnBrk="1" hangingPunct="1">
              <a:spcBef>
                <a:spcPct val="50000"/>
              </a:spcBef>
            </a:pPr>
            <a:r>
              <a:rPr lang="en-US" altLang="vi-VN" sz="2800" b="1">
                <a:solidFill>
                  <a:srgbClr val="0000FF"/>
                </a:solidFill>
                <a:latin typeface="Times New Roman" pitchFamily="18" charset="0"/>
                <a:cs typeface="Times New Roman" pitchFamily="18" charset="0"/>
              </a:rPr>
              <a:t>-  Chúng ta thà hi sinh tất cả, chứ nhất định không chịu mất nước, nhất định không chịu làm nô lệ.</a:t>
            </a:r>
            <a:endParaRPr lang="en-US" sz="2800">
              <a:solidFill>
                <a:srgbClr val="0000FF"/>
              </a:solidFill>
              <a:latin typeface="Times New Roman" pitchFamily="18" charset="0"/>
              <a:cs typeface="Times New Roman" pitchFamily="18" charset="0"/>
            </a:endParaRPr>
          </a:p>
        </p:txBody>
      </p:sp>
      <p:cxnSp>
        <p:nvCxnSpPr>
          <p:cNvPr id="19" name="Straight Connector 18"/>
          <p:cNvCxnSpPr/>
          <p:nvPr/>
        </p:nvCxnSpPr>
        <p:spPr>
          <a:xfrm>
            <a:off x="2123787" y="4544705"/>
            <a:ext cx="962509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85902" y="4995081"/>
            <a:ext cx="4424544" cy="1364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BanDoVietNam"/>
          <p:cNvPicPr>
            <a:picLocks noChangeAspect="1" noChangeArrowheads="1"/>
          </p:cNvPicPr>
          <p:nvPr/>
        </p:nvPicPr>
        <p:blipFill>
          <a:blip r:embed="rId2" cstate="print"/>
          <a:srcRect/>
          <a:stretch>
            <a:fillRect/>
          </a:stretch>
        </p:blipFill>
        <p:spPr bwMode="auto">
          <a:xfrm>
            <a:off x="4" y="204716"/>
            <a:ext cx="4543952" cy="6653284"/>
          </a:xfrm>
          <a:prstGeom prst="rect">
            <a:avLst/>
          </a:prstGeom>
          <a:noFill/>
          <a:ln w="57150">
            <a:solidFill>
              <a:srgbClr val="FF0000"/>
            </a:solidFill>
            <a:miter lim="800000"/>
            <a:headEnd/>
            <a:tailEnd/>
          </a:ln>
        </p:spPr>
      </p:pic>
      <p:sp>
        <p:nvSpPr>
          <p:cNvPr id="6" name="Text Box 8"/>
          <p:cNvSpPr txBox="1">
            <a:spLocks noChangeArrowheads="1"/>
          </p:cNvSpPr>
          <p:nvPr/>
        </p:nvSpPr>
        <p:spPr bwMode="auto">
          <a:xfrm>
            <a:off x="6441588" y="0"/>
            <a:ext cx="1999092" cy="707886"/>
          </a:xfrm>
          <a:prstGeom prst="rect">
            <a:avLst/>
          </a:prstGeom>
          <a:noFill/>
          <a:ln w="9525">
            <a:noFill/>
            <a:miter lim="800000"/>
            <a:headEnd/>
            <a:tailEnd/>
          </a:ln>
          <a:effectLst/>
        </p:spPr>
        <p:txBody>
          <a:bodyPr wrap="square">
            <a:spAutoFit/>
          </a:bodyPr>
          <a:lstStyle/>
          <a:p>
            <a:r>
              <a:rPr lang="en-US" sz="4000" b="1">
                <a:solidFill>
                  <a:srgbClr val="006600"/>
                </a:solidFill>
                <a:latin typeface="Times New Roman" pitchFamily="18" charset="0"/>
                <a:cs typeface="Times New Roman" pitchFamily="18" charset="0"/>
              </a:rPr>
              <a:t>Hà Nội</a:t>
            </a:r>
          </a:p>
        </p:txBody>
      </p:sp>
      <p:sp>
        <p:nvSpPr>
          <p:cNvPr id="7" name="AutoShape 34"/>
          <p:cNvSpPr>
            <a:spLocks noChangeArrowheads="1"/>
          </p:cNvSpPr>
          <p:nvPr/>
        </p:nvSpPr>
        <p:spPr bwMode="auto">
          <a:xfrm>
            <a:off x="1992182" y="1125940"/>
            <a:ext cx="405395" cy="381000"/>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9" name="Straight Arrow Connector 8"/>
          <p:cNvCxnSpPr>
            <a:stCxn id="6" idx="1"/>
          </p:cNvCxnSpPr>
          <p:nvPr/>
        </p:nvCxnSpPr>
        <p:spPr>
          <a:xfrm flipH="1">
            <a:off x="2423291" y="353943"/>
            <a:ext cx="4018297" cy="8880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1"/>
          <p:cNvGrpSpPr>
            <a:grpSpLocks/>
          </p:cNvGrpSpPr>
          <p:nvPr/>
        </p:nvGrpSpPr>
        <p:grpSpPr bwMode="auto">
          <a:xfrm>
            <a:off x="4921471" y="1021304"/>
            <a:ext cx="6881876" cy="5186363"/>
            <a:chOff x="48" y="1104"/>
            <a:chExt cx="5376" cy="3267"/>
          </a:xfrm>
        </p:grpSpPr>
        <p:pic>
          <p:nvPicPr>
            <p:cNvPr id="14" name="Picture 12" descr="vtc_29522_DSC04563_1"/>
            <p:cNvPicPr>
              <a:picLocks noChangeAspect="1" noChangeArrowheads="1"/>
            </p:cNvPicPr>
            <p:nvPr/>
          </p:nvPicPr>
          <p:blipFill>
            <a:blip r:embed="rId3" cstate="print"/>
            <a:srcRect/>
            <a:stretch>
              <a:fillRect/>
            </a:stretch>
          </p:blipFill>
          <p:spPr bwMode="auto">
            <a:xfrm>
              <a:off x="48" y="1104"/>
              <a:ext cx="5376" cy="2928"/>
            </a:xfrm>
            <a:prstGeom prst="rect">
              <a:avLst/>
            </a:prstGeom>
            <a:noFill/>
            <a:ln w="9525">
              <a:noFill/>
              <a:miter lim="800000"/>
              <a:headEnd/>
              <a:tailEnd/>
            </a:ln>
          </p:spPr>
        </p:pic>
        <p:sp>
          <p:nvSpPr>
            <p:cNvPr id="15" name="Text Box 13"/>
            <p:cNvSpPr txBox="1">
              <a:spLocks noChangeArrowheads="1"/>
            </p:cNvSpPr>
            <p:nvPr/>
          </p:nvSpPr>
          <p:spPr bwMode="auto">
            <a:xfrm>
              <a:off x="576" y="4003"/>
              <a:ext cx="4626" cy="368"/>
            </a:xfrm>
            <a:prstGeom prst="rect">
              <a:avLst/>
            </a:prstGeom>
            <a:noFill/>
            <a:ln w="9525">
              <a:noFill/>
              <a:miter lim="800000"/>
              <a:headEnd/>
              <a:tailEnd/>
            </a:ln>
            <a:effectLst/>
          </p:spPr>
          <p:txBody>
            <a:bodyPr wrap="none">
              <a:spAutoFit/>
            </a:bodyPr>
            <a:lstStyle/>
            <a:p>
              <a:pPr eaLnBrk="1" hangingPunct="1"/>
              <a:r>
                <a:rPr lang="en-US" sz="3200" b="1">
                  <a:solidFill>
                    <a:srgbClr val="9900CC"/>
                  </a:solidFill>
                  <a:latin typeface="Times New Roman" pitchFamily="18" charset="0"/>
                </a:rPr>
                <a:t>Giành giật với địch từng góc phố</a:t>
              </a:r>
            </a:p>
          </p:txBody>
        </p:sp>
      </p:grpSp>
      <p:grpSp>
        <p:nvGrpSpPr>
          <p:cNvPr id="22" name="Group 21"/>
          <p:cNvGrpSpPr/>
          <p:nvPr/>
        </p:nvGrpSpPr>
        <p:grpSpPr>
          <a:xfrm>
            <a:off x="4950238" y="955344"/>
            <a:ext cx="7111767" cy="5863660"/>
            <a:chOff x="4962515" y="955342"/>
            <a:chExt cx="7129404" cy="5863661"/>
          </a:xfrm>
        </p:grpSpPr>
        <p:pic>
          <p:nvPicPr>
            <p:cNvPr id="20" name="Picture 14" descr="vtc_29526_DSC04559_1"/>
            <p:cNvPicPr>
              <a:picLocks noChangeAspect="1" noChangeArrowheads="1"/>
            </p:cNvPicPr>
            <p:nvPr/>
          </p:nvPicPr>
          <p:blipFill>
            <a:blip r:embed="rId4" cstate="print"/>
            <a:srcRect/>
            <a:stretch>
              <a:fillRect/>
            </a:stretch>
          </p:blipFill>
          <p:spPr bwMode="auto">
            <a:xfrm>
              <a:off x="4965819" y="955342"/>
              <a:ext cx="6919107" cy="5197620"/>
            </a:xfrm>
            <a:prstGeom prst="rect">
              <a:avLst/>
            </a:prstGeom>
            <a:noFill/>
            <a:ln w="38100">
              <a:solidFill>
                <a:srgbClr val="CC66FF"/>
              </a:solidFill>
              <a:miter lim="800000"/>
              <a:headEnd/>
              <a:tailEnd/>
            </a:ln>
          </p:spPr>
        </p:pic>
        <p:sp>
          <p:nvSpPr>
            <p:cNvPr id="21" name="Text Box 15"/>
            <p:cNvSpPr txBox="1">
              <a:spLocks noChangeArrowheads="1"/>
            </p:cNvSpPr>
            <p:nvPr/>
          </p:nvSpPr>
          <p:spPr bwMode="auto">
            <a:xfrm>
              <a:off x="4962515" y="6234228"/>
              <a:ext cx="7129404" cy="584775"/>
            </a:xfrm>
            <a:prstGeom prst="rect">
              <a:avLst/>
            </a:prstGeom>
            <a:noFill/>
            <a:ln w="9525">
              <a:noFill/>
              <a:miter lim="800000"/>
              <a:headEnd/>
              <a:tailEnd/>
            </a:ln>
            <a:effectLst/>
          </p:spPr>
          <p:txBody>
            <a:bodyPr wrap="square">
              <a:spAutoFit/>
            </a:bodyPr>
            <a:lstStyle/>
            <a:p>
              <a:pPr eaLnBrk="1" hangingPunct="1"/>
              <a:r>
                <a:rPr lang="en-US" sz="3200" b="1">
                  <a:solidFill>
                    <a:srgbClr val="FF0000"/>
                  </a:solidFill>
                  <a:latin typeface="Times New Roman" pitchFamily="18" charset="0"/>
                </a:rPr>
                <a:t>Giành giật từng mái nhà, từng khu phố</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13"/>
                                        </p:tgtEl>
                                        <p:attrNameLst>
                                          <p:attrName>style.visibility</p:attrName>
                                        </p:attrNameLst>
                                      </p:cBhvr>
                                      <p:to>
                                        <p:strVal val="visible"/>
                                      </p:to>
                                    </p:set>
                                    <p:anim calcmode="lin" valueType="num">
                                      <p:cBhvr>
                                        <p:cTn id="16" dur="3000" fill="hold"/>
                                        <p:tgtEl>
                                          <p:spTgt spid="13"/>
                                        </p:tgtEl>
                                        <p:attrNameLst>
                                          <p:attrName>ppt_w</p:attrName>
                                        </p:attrNameLst>
                                      </p:cBhvr>
                                      <p:tavLst>
                                        <p:tav tm="0">
                                          <p:val>
                                            <p:fltVal val="0"/>
                                          </p:val>
                                        </p:tav>
                                        <p:tav tm="100000">
                                          <p:val>
                                            <p:strVal val="#ppt_w"/>
                                          </p:val>
                                        </p:tav>
                                      </p:tavLst>
                                    </p:anim>
                                    <p:anim calcmode="lin" valueType="num">
                                      <p:cBhvr>
                                        <p:cTn id="17" dur="3000" fill="hold"/>
                                        <p:tgtEl>
                                          <p:spTgt spid="13"/>
                                        </p:tgtEl>
                                        <p:attrNameLst>
                                          <p:attrName>ppt_h</p:attrName>
                                        </p:attrNameLst>
                                      </p:cBhvr>
                                      <p:tavLst>
                                        <p:tav tm="0">
                                          <p:val>
                                            <p:fltVal val="0"/>
                                          </p:val>
                                        </p:tav>
                                        <p:tav tm="100000">
                                          <p:val>
                                            <p:strVal val="#ppt_h"/>
                                          </p:val>
                                        </p:tav>
                                      </p:tavLst>
                                    </p:anim>
                                    <p:anim calcmode="lin" valueType="num">
                                      <p:cBhvr>
                                        <p:cTn id="18" dur="3000" fill="hold"/>
                                        <p:tgtEl>
                                          <p:spTgt spid="13"/>
                                        </p:tgtEl>
                                        <p:attrNameLst>
                                          <p:attrName>style.rotation</p:attrName>
                                        </p:attrNameLst>
                                      </p:cBhvr>
                                      <p:tavLst>
                                        <p:tav tm="0">
                                          <p:val>
                                            <p:fltVal val="90"/>
                                          </p:val>
                                        </p:tav>
                                        <p:tav tm="100000">
                                          <p:val>
                                            <p:fltVal val="0"/>
                                          </p:val>
                                        </p:tav>
                                      </p:tavLst>
                                    </p:anim>
                                    <p:animEffect transition="in" filter="fade">
                                      <p:cBhvr>
                                        <p:cTn id="19" dur="3000"/>
                                        <p:tgtEl>
                                          <p:spTgt spid="13"/>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edge">
                                      <p:cBhvr>
                                        <p:cTn id="23"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à Nội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088" y="362142"/>
            <a:ext cx="11442362" cy="5706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TIMING" val="|11.987|2.55|3.642"/>
  <p:tag name="ISPRING_SLIDE_INDENT_LEVEL" val="0"/>
  <p:tag name="ISPRING_PRESENTER_ID" val="{5C5E9840-4451-4456-83E6-03F56664F31F}"/>
  <p:tag name="ISPRING_PLAYER_LAYOUT_TYPE" val="Full"/>
  <p:tag name="GENSWF_SLIDE_TITLE" val="Lược đồ KC ở Huế"/>
  <p:tag name="ISPRING_SLIDE_ID_2" val="{D8089C24-EA25-4FB2-919C-3144D88EFB28}"/>
  <p:tag name="GENSWF_ADVANCE_TIME" val="35"/>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TIMING" val="|2.699|1.776|3.658"/>
  <p:tag name="ISPRING_SLIDE_INDENT_LEVEL" val="0"/>
  <p:tag name="ISPRING_PRESENTER_ID" val="{5C5E9840-4451-4456-83E6-03F56664F31F}"/>
  <p:tag name="ISPRING_PLAYER_LAYOUT_TYPE" val="Full"/>
  <p:tag name="GENSWF_SLIDE_TITLE" val="Lược đồ KC ở Đà Nẵng"/>
  <p:tag name="ISPRING_SLIDE_ID_2" val="{49635457-73B6-41FF-944F-98A5D29CCD47}"/>
  <p:tag name="GENSWF_ADVANCE_TIME"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ud_skipper">
  <a:themeElements>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cloud_skipper">
      <a:majorFont>
        <a:latin typeface="Impact"/>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_skipp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_skipp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_skipp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_skipp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_skipp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_skipp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5227</TotalTime>
  <Words>1447</Words>
  <Application>Microsoft Office PowerPoint</Application>
  <PresentationFormat>Custom</PresentationFormat>
  <Paragraphs>121</Paragraphs>
  <Slides>22</Slides>
  <Notes>5</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Eurostile</vt:lpstr>
      <vt:lpstr>Impact</vt:lpstr>
      <vt:lpstr>Times New Roman</vt:lpstr>
      <vt:lpstr>Office Theme</vt:lpstr>
      <vt:lpstr>cloud_skipper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Truong Nguyen phi</dc:creator>
  <cp:lastModifiedBy>ASUS</cp:lastModifiedBy>
  <cp:revision>597</cp:revision>
  <dcterms:created xsi:type="dcterms:W3CDTF">2016-10-10T07:28:48Z</dcterms:created>
  <dcterms:modified xsi:type="dcterms:W3CDTF">2023-11-29T03:45:27Z</dcterms:modified>
</cp:coreProperties>
</file>