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4"/>
  </p:notesMasterIdLst>
  <p:handoutMasterIdLst>
    <p:handoutMasterId r:id="rId25"/>
  </p:handoutMasterIdLst>
  <p:sldIdLst>
    <p:sldId id="584" r:id="rId2"/>
    <p:sldId id="510" r:id="rId3"/>
    <p:sldId id="511" r:id="rId4"/>
    <p:sldId id="314" r:id="rId5"/>
    <p:sldId id="585" r:id="rId6"/>
    <p:sldId id="316" r:id="rId7"/>
    <p:sldId id="299" r:id="rId8"/>
    <p:sldId id="296" r:id="rId9"/>
    <p:sldId id="588" r:id="rId10"/>
    <p:sldId id="318" r:id="rId11"/>
    <p:sldId id="319" r:id="rId12"/>
    <p:sldId id="285" r:id="rId13"/>
    <p:sldId id="286" r:id="rId14"/>
    <p:sldId id="322" r:id="rId15"/>
    <p:sldId id="289" r:id="rId16"/>
    <p:sldId id="589" r:id="rId17"/>
    <p:sldId id="321" r:id="rId18"/>
    <p:sldId id="324" r:id="rId19"/>
    <p:sldId id="591" r:id="rId20"/>
    <p:sldId id="325" r:id="rId21"/>
    <p:sldId id="292" r:id="rId22"/>
    <p:sldId id="586" r:id="rId2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0033CC"/>
    <a:srgbClr val="FF0000"/>
    <a:srgbClr val="800080"/>
    <a:srgbClr val="990099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9" autoAdjust="0"/>
  </p:normalViewPr>
  <p:slideViewPr>
    <p:cSldViewPr>
      <p:cViewPr varScale="1">
        <p:scale>
          <a:sx n="78" d="100"/>
          <a:sy n="78" d="100"/>
        </p:scale>
        <p:origin x="420" y="84"/>
      </p:cViewPr>
      <p:guideLst>
        <p:guide orient="horz" pos="215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72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80236E-9FFA-4B24-B95A-6C860853AE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0C6E3-01F0-4D17-A2E5-9BC4C9BB72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720759-C9D8-4996-820B-57B7FE912E88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27223-B6A9-4964-AE16-1EA11452A2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B136-DF7D-44A6-986E-765FB2CBF3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3A8A24-9CAC-4FFC-A189-F787E310A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64EACDB-A5EA-4BAA-9D67-6EC2ADA093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CAF0102-65CD-4991-BFBC-DCFAF3AC5D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6600C03-F7B6-4B10-8277-28FB5960E4C0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654C678-CCEC-494C-8027-DD4E60D5FBCA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CC1A43B-AA2F-46D5-A917-6F15BF465D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FA7E99A-47BB-478A-8C0A-6EA4F7A56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EC4BA9-0F7C-46E1-8E5C-5504948E5F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AF770B7-31DB-47C3-8F6A-012C61366C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27AFE1F-8B62-4B21-86AB-B2F3CF980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364891E-6D09-41B7-BB39-FF31C1DCA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3C6AEA-5C7D-45F3-9D77-F9EF881116E9}" type="slidenum">
              <a:rPr lang="vi-VN" altLang="vi-VN"/>
              <a:pPr/>
              <a:t>2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B50EC4C4-60E0-4537-BA15-EA58E96FE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EE658E1-E33C-4435-BA59-E42893ECE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8E5FB0B-65AA-4617-A2F3-B84E0E4AD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79C5F8-B4D4-47BD-B963-A0040F0D47F9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E8FAC-CA4C-4BDE-A727-611CF770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3359-13E4-4CD8-89AF-04E20906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8940-DE72-4387-ADBF-318234FF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E81126C-1B86-472A-833E-621641BC6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2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A7E3-05C0-42C9-994A-8B7B9285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B3D3-B7AD-48D6-9939-0436947D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2E4AA-FF93-4AF0-9DEF-B132B9B8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C18D265-0C26-4DCC-B071-2C1E1E32B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8DEA-83A0-44E0-89E1-75545974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80DBE-974F-41F2-B23C-0E28DEBD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5CAE6-0373-4993-BB6A-C9A416DF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121F34B-BDBB-4DB3-80B0-81F320991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0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E77B-8A17-4370-AE39-C76AEB3F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E81A-8AF1-429B-86E2-26347AE7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080C8-B159-4B5D-961E-57492F18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E32711E-01D6-4FD7-AC96-8DAA34ECA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0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B71B0-3BFD-410E-9D18-6FBE3552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3A5F5-77BC-4882-8B60-23E326C5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C58B3-68DD-4E38-B874-69FD9693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D89CFD0-AE10-4CB4-BB6E-8442B3BEA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84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560A2F-3D0F-4594-89D9-E1341345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35CDD7-F49F-4230-B2DB-66DD2F5F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0121FB-3448-4F29-AB81-E212091E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BF298D6-3D05-459A-856C-927CC97F6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2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B5E806-503F-4BFF-BECB-3AD9AC63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CCA81C-45C6-4585-AD1C-AACD6720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21B34A-188C-47DB-AA26-7AF5E6AB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E328372-5DB2-4586-8E1A-AD661657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2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3F76CA-E4FA-46A0-915A-EFAABEA2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8433F2-9FF9-4989-8C72-151DA064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6C688A-AC3B-4B58-9DB6-55C44DDC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EA773B3-9F48-4CDA-9CF4-6937A6BC0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5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628326-1EBA-446D-AAFC-9E63325D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28D6A11-5877-4C07-A8BC-2FB9300F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13E64C-2365-4A67-A996-FE474743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18688C8-77D4-4F7E-9BE5-05097321D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8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F825B9-A900-4EBB-AE8A-A927A2F7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4DADA7-9BD8-4DF3-9D30-C7947FB1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B72A3-9E1D-4518-B1DA-ECF4897C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839B3E3-0717-4AFE-9649-EC32AE17A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30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734B0E-A177-4EAE-B138-801183E5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61EF35-C871-4C7D-8E48-7D4525C1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159D80-478F-4519-8E31-CFE17DD7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D65619-6EDE-4EBB-A0A2-53B327240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88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158F16-55C6-43D5-ADED-3105590959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173A7C-19CC-41E0-B5AB-F8D72CA7E2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A1AE8-D80A-489B-9277-447785CEA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970B7-722D-4BA4-B4B6-FA61F0EB0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2B54-08FC-427A-B26B-18484F160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5976498-355D-40E4-8533-2CE6CEEA58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634" r:id="rId4"/>
    <p:sldLayoutId id="2147484635" r:id="rId5"/>
    <p:sldLayoutId id="2147484636" r:id="rId6"/>
    <p:sldLayoutId id="2147484637" r:id="rId7"/>
    <p:sldLayoutId id="2147484638" r:id="rId8"/>
    <p:sldLayoutId id="2147484639" r:id="rId9"/>
    <p:sldLayoutId id="2147484640" r:id="rId10"/>
    <p:sldLayoutId id="2147484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05D97108-4924-4E69-9741-ADF1DFA9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9">
            <a:extLst>
              <a:ext uri="{FF2B5EF4-FFF2-40B4-BE49-F238E27FC236}">
                <a16:creationId xmlns:a16="http://schemas.microsoft.com/office/drawing/2014/main" id="{84E0AF88-5363-4B9A-8772-F8891A370D0B}"/>
              </a:ext>
            </a:extLst>
          </p:cNvPr>
          <p:cNvGrpSpPr>
            <a:grpSpLocks/>
          </p:cNvGrpSpPr>
          <p:nvPr/>
        </p:nvGrpSpPr>
        <p:grpSpPr bwMode="auto">
          <a:xfrm>
            <a:off x="-123825" y="22225"/>
            <a:ext cx="12218988" cy="6835775"/>
            <a:chOff x="-117" y="-108"/>
            <a:chExt cx="5877" cy="4428"/>
          </a:xfrm>
        </p:grpSpPr>
        <p:pic>
          <p:nvPicPr>
            <p:cNvPr id="15369" name="Picture 7" descr="4B3719F2663C4C139ADBA43FE6AA2260">
              <a:extLst>
                <a:ext uri="{FF2B5EF4-FFF2-40B4-BE49-F238E27FC236}">
                  <a16:creationId xmlns:a16="http://schemas.microsoft.com/office/drawing/2014/main" id="{73D2E852-8831-42DE-A5D5-9A1127E751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" y="-108"/>
              <a:ext cx="576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POINSET3">
              <a:extLst>
                <a:ext uri="{FF2B5EF4-FFF2-40B4-BE49-F238E27FC236}">
                  <a16:creationId xmlns:a16="http://schemas.microsoft.com/office/drawing/2014/main" id="{2FA04C4F-F7CF-4D16-BD78-72CFBE967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" y="2976"/>
              <a:ext cx="1260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9" descr="Butterfly 4">
              <a:extLst>
                <a:ext uri="{FF2B5EF4-FFF2-40B4-BE49-F238E27FC236}">
                  <a16:creationId xmlns:a16="http://schemas.microsoft.com/office/drawing/2014/main" id="{611AEC8F-F711-4B5F-AED9-4D32F0C018B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0"/>
              <a:ext cx="1152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0" descr="671260">
              <a:extLst>
                <a:ext uri="{FF2B5EF4-FFF2-40B4-BE49-F238E27FC236}">
                  <a16:creationId xmlns:a16="http://schemas.microsoft.com/office/drawing/2014/main" id="{C29AE42E-9436-43EB-BB3B-3DC8BDC834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" y="3264"/>
              <a:ext cx="105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8" descr="ngo%20dai">
            <a:extLst>
              <a:ext uri="{FF2B5EF4-FFF2-40B4-BE49-F238E27FC236}">
                <a16:creationId xmlns:a16="http://schemas.microsoft.com/office/drawing/2014/main" id="{106CB623-28ED-458E-8658-64DAE8CF7B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7118350" y="-31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ngo%20dai">
            <a:extLst>
              <a:ext uri="{FF2B5EF4-FFF2-40B4-BE49-F238E27FC236}">
                <a16:creationId xmlns:a16="http://schemas.microsoft.com/office/drawing/2014/main" id="{1ED98A60-D279-4A2D-A51D-4B8CCE6840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3171825" y="7778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5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137C5A-7DEC-4594-9353-CC67BB423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6311900"/>
            <a:ext cx="15430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76DD27-A364-4BFB-9B9F-65FB3160E5C1}"/>
              </a:ext>
            </a:extLst>
          </p:cNvPr>
          <p:cNvSpPr/>
          <p:nvPr/>
        </p:nvSpPr>
        <p:spPr>
          <a:xfrm>
            <a:off x="685942" y="1385152"/>
            <a:ext cx="10297144" cy="2660121"/>
          </a:xfrm>
          <a:prstGeom prst="rect">
            <a:avLst/>
          </a:prstGeom>
          <a:noFill/>
        </p:spPr>
        <p:txBody>
          <a:bodyPr lIns="41818" tIns="20909" rIns="41818" bIns="20909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en-US" b="1" cap="all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TRE, MÂY, SONG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6A75B106-0F6A-4838-B57D-79CA76A7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6858" name="Text Box 10">
            <a:extLst>
              <a:ext uri="{FF2B5EF4-FFF2-40B4-BE49-F238E27FC236}">
                <a16:creationId xmlns:a16="http://schemas.microsoft.com/office/drawing/2014/main" id="{87581F95-C713-4004-A9C2-667406BDD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4475"/>
            <a:ext cx="11506200" cy="193992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60" name="Text Box 12">
            <a:extLst>
              <a:ext uri="{FF2B5EF4-FFF2-40B4-BE49-F238E27FC236}">
                <a16:creationId xmlns:a16="http://schemas.microsoft.com/office/drawing/2014/main" id="{F58C70E4-190C-4A63-9FEB-E425A2C2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019425"/>
            <a:ext cx="2030413" cy="19383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KHÁC</a:t>
            </a:r>
            <a:endParaRPr lang="en-US" altLang="en-US" sz="4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61" name="Text Box 13">
            <a:extLst>
              <a:ext uri="{FF2B5EF4-FFF2-40B4-BE49-F238E27FC236}">
                <a16:creationId xmlns:a16="http://schemas.microsoft.com/office/drawing/2014/main" id="{37586DB1-A799-49D4-9AEE-C4041FFB5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3457575"/>
            <a:ext cx="7527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cọc đóng móng nhà</a:t>
            </a:r>
          </a:p>
        </p:txBody>
      </p:sp>
      <p:sp>
        <p:nvSpPr>
          <p:cNvPr id="206862" name="Text Box 14">
            <a:extLst>
              <a:ext uri="{FF2B5EF4-FFF2-40B4-BE49-F238E27FC236}">
                <a16:creationId xmlns:a16="http://schemas.microsoft.com/office/drawing/2014/main" id="{E86DFCE7-1544-4E7E-BF7A-58D7179F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35213"/>
            <a:ext cx="525621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 xói mòn</a:t>
            </a:r>
          </a:p>
        </p:txBody>
      </p:sp>
      <p:sp>
        <p:nvSpPr>
          <p:cNvPr id="206863" name="Text Box 15">
            <a:extLst>
              <a:ext uri="{FF2B5EF4-FFF2-40B4-BE49-F238E27FC236}">
                <a16:creationId xmlns:a16="http://schemas.microsoft.com/office/drawing/2014/main" id="{0C591016-31B4-42D2-93F0-9FE28684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605338"/>
            <a:ext cx="86836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cung tên, chông để đánh giặc</a:t>
            </a:r>
          </a:p>
        </p:txBody>
      </p:sp>
      <p:sp>
        <p:nvSpPr>
          <p:cNvPr id="206865" name="Line 17">
            <a:extLst>
              <a:ext uri="{FF2B5EF4-FFF2-40B4-BE49-F238E27FC236}">
                <a16:creationId xmlns:a16="http://schemas.microsoft.com/office/drawing/2014/main" id="{0E3ED90A-1B5D-4002-843D-1CAFCCADBD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8913" y="2814638"/>
            <a:ext cx="1309687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6" name="Line 18">
            <a:extLst>
              <a:ext uri="{FF2B5EF4-FFF2-40B4-BE49-F238E27FC236}">
                <a16:creationId xmlns:a16="http://schemas.microsoft.com/office/drawing/2014/main" id="{00DB725A-963D-4783-800F-5AC96AA8D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990975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7" name="Line 19">
            <a:extLst>
              <a:ext uri="{FF2B5EF4-FFF2-40B4-BE49-F238E27FC236}">
                <a16:creationId xmlns:a16="http://schemas.microsoft.com/office/drawing/2014/main" id="{14AEAFB3-C575-4A01-B90A-3E5F3147B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3513" y="3990975"/>
            <a:ext cx="1335087" cy="1174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8" grpId="0" animBg="1"/>
      <p:bldP spid="206860" grpId="0" animBg="1"/>
      <p:bldP spid="206861" grpId="0"/>
      <p:bldP spid="206862" grpId="0"/>
      <p:bldP spid="2068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268C3-492A-4BA4-934D-5E8D98B9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5153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89057-EB70-4B96-8C1B-19D70A2F5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C1B34-BA83-4EC7-94BA-52AB02DFE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59086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A0805A-2F3E-46F9-8150-141BD471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1663"/>
            <a:ext cx="6096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F1D5BF-8953-492A-89CB-7387C6D7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273800"/>
            <a:ext cx="2324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Cung tên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CB94C-F5C5-495D-A418-CB8E8019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6165850"/>
            <a:ext cx="487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Làm cọc đóng móng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id="{6B174148-E6FF-4C36-8CF1-BED241E69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73025"/>
            <a:ext cx="12192000" cy="768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</a:t>
            </a:r>
          </a:p>
        </p:txBody>
      </p:sp>
      <p:pic>
        <p:nvPicPr>
          <p:cNvPr id="3" name="Picture 4" descr="Copy of Tre may song3">
            <a:extLst>
              <a:ext uri="{FF2B5EF4-FFF2-40B4-BE49-F238E27FC236}">
                <a16:creationId xmlns:a16="http://schemas.microsoft.com/office/drawing/2014/main" id="{F576D39E-0E44-4475-A5A4-87CEE919F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11925"/>
          <a:stretch>
            <a:fillRect/>
          </a:stretch>
        </p:blipFill>
        <p:spPr bwMode="auto">
          <a:xfrm>
            <a:off x="19050" y="841375"/>
            <a:ext cx="5695950" cy="3044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opy (2) of Tre may song3">
            <a:extLst>
              <a:ext uri="{FF2B5EF4-FFF2-40B4-BE49-F238E27FC236}">
                <a16:creationId xmlns:a16="http://schemas.microsoft.com/office/drawing/2014/main" id="{FF3AED2B-FC73-46C3-A6C3-C8B2790F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 b="11905"/>
          <a:stretch>
            <a:fillRect/>
          </a:stretch>
        </p:blipFill>
        <p:spPr bwMode="auto">
          <a:xfrm>
            <a:off x="5829300" y="814388"/>
            <a:ext cx="6229350" cy="3071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py (3) of Tre may song3">
            <a:extLst>
              <a:ext uri="{FF2B5EF4-FFF2-40B4-BE49-F238E27FC236}">
                <a16:creationId xmlns:a16="http://schemas.microsoft.com/office/drawing/2014/main" id="{3B66F631-D3CF-48BD-8C64-D1D77130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5"/>
          <a:stretch>
            <a:fillRect/>
          </a:stretch>
        </p:blipFill>
        <p:spPr bwMode="auto">
          <a:xfrm>
            <a:off x="-38100" y="3806825"/>
            <a:ext cx="5810250" cy="3044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opy (4) of Tre may song3">
            <a:extLst>
              <a:ext uri="{FF2B5EF4-FFF2-40B4-BE49-F238E27FC236}">
                <a16:creationId xmlns:a16="http://schemas.microsoft.com/office/drawing/2014/main" id="{12B8323C-6E6F-472F-A154-E0F3E888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-5263"/>
          <a:stretch>
            <a:fillRect/>
          </a:stretch>
        </p:blipFill>
        <p:spPr bwMode="auto">
          <a:xfrm>
            <a:off x="5851525" y="3946525"/>
            <a:ext cx="6229350" cy="2852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052AB-9A88-4122-8FB9-9FBF8F0F32C2}"/>
              </a:ext>
            </a:extLst>
          </p:cNvPr>
          <p:cNvSpPr txBox="1"/>
          <p:nvPr/>
        </p:nvSpPr>
        <p:spPr>
          <a:xfrm>
            <a:off x="4346575" y="3203575"/>
            <a:ext cx="1296988" cy="522288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3CEE7-3657-45C8-8D6F-5FE46D858163}"/>
              </a:ext>
            </a:extLst>
          </p:cNvPr>
          <p:cNvSpPr txBox="1"/>
          <p:nvPr/>
        </p:nvSpPr>
        <p:spPr>
          <a:xfrm>
            <a:off x="4346575" y="6246813"/>
            <a:ext cx="1368425" cy="523875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4F9DB-7C00-4AFA-942D-F29F7DEA5A7E}"/>
              </a:ext>
            </a:extLst>
          </p:cNvPr>
          <p:cNvSpPr txBox="1"/>
          <p:nvPr/>
        </p:nvSpPr>
        <p:spPr>
          <a:xfrm>
            <a:off x="10575925" y="3349625"/>
            <a:ext cx="1539875" cy="523875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B084F-D01F-4ED4-9B53-343E1540C94D}"/>
              </a:ext>
            </a:extLst>
          </p:cNvPr>
          <p:cNvSpPr txBox="1"/>
          <p:nvPr/>
        </p:nvSpPr>
        <p:spPr>
          <a:xfrm>
            <a:off x="10825274" y="6366007"/>
            <a:ext cx="12904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py of Tre may song3">
            <a:extLst>
              <a:ext uri="{FF2B5EF4-FFF2-40B4-BE49-F238E27FC236}">
                <a16:creationId xmlns:a16="http://schemas.microsoft.com/office/drawing/2014/main" id="{1B751821-5047-4214-9E0D-0F900146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/>
          <a:stretch>
            <a:fillRect/>
          </a:stretch>
        </p:blipFill>
        <p:spPr bwMode="auto">
          <a:xfrm>
            <a:off x="0" y="115888"/>
            <a:ext cx="54102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opy (2) of Tre may song3">
            <a:extLst>
              <a:ext uri="{FF2B5EF4-FFF2-40B4-BE49-F238E27FC236}">
                <a16:creationId xmlns:a16="http://schemas.microsoft.com/office/drawing/2014/main" id="{C033AB74-7B60-49EB-8509-C433088E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/>
          <a:stretch>
            <a:fillRect/>
          </a:stretch>
        </p:blipFill>
        <p:spPr bwMode="auto">
          <a:xfrm>
            <a:off x="-9525" y="0"/>
            <a:ext cx="549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Copy (3) of Tre may song3">
            <a:extLst>
              <a:ext uri="{FF2B5EF4-FFF2-40B4-BE49-F238E27FC236}">
                <a16:creationId xmlns:a16="http://schemas.microsoft.com/office/drawing/2014/main" id="{C2B10512-589E-4540-81F2-D2C3A390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147FBF28-DE16-4215-BACC-18328BDF6EBD}"/>
              </a:ext>
            </a:extLst>
          </p:cNvPr>
          <p:cNvGrpSpPr>
            <a:grpSpLocks/>
          </p:cNvGrpSpPr>
          <p:nvPr/>
        </p:nvGrpSpPr>
        <p:grpSpPr bwMode="auto">
          <a:xfrm>
            <a:off x="33338" y="-36513"/>
            <a:ext cx="5475287" cy="6813551"/>
            <a:chOff x="3557" y="2718"/>
            <a:chExt cx="2442" cy="1151"/>
          </a:xfrm>
        </p:grpSpPr>
        <p:pic>
          <p:nvPicPr>
            <p:cNvPr id="34861" name="Picture 5" descr="Copy (4) of Tre may song3">
              <a:extLst>
                <a:ext uri="{FF2B5EF4-FFF2-40B4-BE49-F238E27FC236}">
                  <a16:creationId xmlns:a16="http://schemas.microsoft.com/office/drawing/2014/main" id="{299F3F9F-0E6F-48E9-A5C4-D3B432A15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"/>
            <a:stretch>
              <a:fillRect/>
            </a:stretch>
          </p:blipFill>
          <p:spPr bwMode="auto">
            <a:xfrm>
              <a:off x="3557" y="2718"/>
              <a:ext cx="2442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2" name="Oval 9">
              <a:extLst>
                <a:ext uri="{FF2B5EF4-FFF2-40B4-BE49-F238E27FC236}">
                  <a16:creationId xmlns:a16="http://schemas.microsoft.com/office/drawing/2014/main" id="{50B8768A-A218-44C1-BA3F-CDABD1F38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3709"/>
              <a:ext cx="144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latin typeface="Arial" panose="020B0604020202020204" pitchFamily="34" charset="0"/>
                </a:rPr>
                <a:t>7</a:t>
              </a:r>
            </a:p>
          </p:txBody>
        </p:sp>
      </p:grpSp>
      <p:graphicFrame>
        <p:nvGraphicFramePr>
          <p:cNvPr id="20595" name="Group 115">
            <a:extLst>
              <a:ext uri="{FF2B5EF4-FFF2-40B4-BE49-F238E27FC236}">
                <a16:creationId xmlns:a16="http://schemas.microsoft.com/office/drawing/2014/main" id="{047C60DB-97C9-44E1-86A8-27284A4D37C6}"/>
              </a:ext>
            </a:extLst>
          </p:cNvPr>
          <p:cNvGraphicFramePr>
            <a:graphicFrameLocks noGrp="1"/>
          </p:cNvGraphicFramePr>
          <p:nvPr/>
        </p:nvGraphicFramePr>
        <p:xfrm>
          <a:off x="5532438" y="0"/>
          <a:ext cx="6540500" cy="6661150"/>
        </p:xfrm>
        <a:graphic>
          <a:graphicData uri="http://schemas.openxmlformats.org/drawingml/2006/table">
            <a:tbl>
              <a:tblPr/>
              <a:tblGrid>
                <a:gridCol w="99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6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848" name="Text Box 70">
            <a:extLst>
              <a:ext uri="{FF2B5EF4-FFF2-40B4-BE49-F238E27FC236}">
                <a16:creationId xmlns:a16="http://schemas.microsoft.com/office/drawing/2014/main" id="{3350DD84-6C70-4577-8BB7-1340A65FD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085975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2400">
              <a:latin typeface="Arial" panose="020B0604020202020204" pitchFamily="34" charset="0"/>
            </a:endParaRPr>
          </a:p>
        </p:txBody>
      </p:sp>
      <p:sp>
        <p:nvSpPr>
          <p:cNvPr id="20551" name="Text Box 71">
            <a:extLst>
              <a:ext uri="{FF2B5EF4-FFF2-40B4-BE49-F238E27FC236}">
                <a16:creationId xmlns:a16="http://schemas.microsoft.com/office/drawing/2014/main" id="{0DB797A3-6B6F-498D-B089-45F4536F1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708025"/>
            <a:ext cx="3638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Ống đựng nước.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Đòn gánh.</a:t>
            </a:r>
          </a:p>
        </p:txBody>
      </p:sp>
      <p:sp>
        <p:nvSpPr>
          <p:cNvPr id="20552" name="Text Box 72">
            <a:extLst>
              <a:ext uri="{FF2B5EF4-FFF2-40B4-BE49-F238E27FC236}">
                <a16:creationId xmlns:a16="http://schemas.microsoft.com/office/drawing/2014/main" id="{BB13C44C-543A-4E1B-BC2B-F73BFDCC1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1138" y="849313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</a:p>
        </p:txBody>
      </p:sp>
      <p:sp>
        <p:nvSpPr>
          <p:cNvPr id="20555" name="Text Box 75">
            <a:extLst>
              <a:ext uri="{FF2B5EF4-FFF2-40B4-BE49-F238E27FC236}">
                <a16:creationId xmlns:a16="http://schemas.microsoft.com/office/drawing/2014/main" id="{F32E32D7-04D8-4ED2-ACA1-B0D03182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2057400"/>
            <a:ext cx="3703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Bộ bàn ghế tiếp khách.</a:t>
            </a:r>
          </a:p>
        </p:txBody>
      </p:sp>
      <p:sp>
        <p:nvSpPr>
          <p:cNvPr id="20556" name="Text Box 76">
            <a:extLst>
              <a:ext uri="{FF2B5EF4-FFF2-40B4-BE49-F238E27FC236}">
                <a16:creationId xmlns:a16="http://schemas.microsoft.com/office/drawing/2014/main" id="{5340E152-B96A-4E07-BAE0-24C868DF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9888" y="2036763"/>
            <a:ext cx="1819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Mây, song</a:t>
            </a:r>
          </a:p>
        </p:txBody>
      </p:sp>
      <p:sp>
        <p:nvSpPr>
          <p:cNvPr id="20557" name="Text Box 77">
            <a:extLst>
              <a:ext uri="{FF2B5EF4-FFF2-40B4-BE49-F238E27FC236}">
                <a16:creationId xmlns:a16="http://schemas.microsoft.com/office/drawing/2014/main" id="{501626C7-A125-4739-85E2-A737FD54D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3659188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Rổ, rá</a:t>
            </a:r>
          </a:p>
        </p:txBody>
      </p:sp>
      <p:sp>
        <p:nvSpPr>
          <p:cNvPr id="20558" name="Text Box 78">
            <a:extLst>
              <a:ext uri="{FF2B5EF4-FFF2-40B4-BE49-F238E27FC236}">
                <a16:creationId xmlns:a16="http://schemas.microsoft.com/office/drawing/2014/main" id="{6FF72C1C-0D57-41BD-AA41-756C32EE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4813" y="3633788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</a:p>
        </p:txBody>
      </p:sp>
      <p:sp>
        <p:nvSpPr>
          <p:cNvPr id="20562" name="Text Box 82">
            <a:extLst>
              <a:ext uri="{FF2B5EF4-FFF2-40B4-BE49-F238E27FC236}">
                <a16:creationId xmlns:a16="http://schemas.microsoft.com/office/drawing/2014/main" id="{D8FD7082-215F-4660-8F01-F63435628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906963"/>
            <a:ext cx="33845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-Tủ.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-Giá đựng đồ.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-Ghế.</a:t>
            </a:r>
          </a:p>
        </p:txBody>
      </p:sp>
      <p:sp>
        <p:nvSpPr>
          <p:cNvPr id="20573" name="Text Box 93">
            <a:extLst>
              <a:ext uri="{FF2B5EF4-FFF2-40B4-BE49-F238E27FC236}">
                <a16:creationId xmlns:a16="http://schemas.microsoft.com/office/drawing/2014/main" id="{151E0967-071F-4C93-A38D-BF6B1AF1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4488" y="5048250"/>
            <a:ext cx="2055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Mây, song</a:t>
            </a:r>
          </a:p>
        </p:txBody>
      </p:sp>
      <p:sp>
        <p:nvSpPr>
          <p:cNvPr id="20582" name="Text Box 102">
            <a:extLst>
              <a:ext uri="{FF2B5EF4-FFF2-40B4-BE49-F238E27FC236}">
                <a16:creationId xmlns:a16="http://schemas.microsoft.com/office/drawing/2014/main" id="{30CECAD5-FD56-4ACD-99D0-BC734115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82825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83" name="Text Box 103">
            <a:extLst>
              <a:ext uri="{FF2B5EF4-FFF2-40B4-BE49-F238E27FC236}">
                <a16:creationId xmlns:a16="http://schemas.microsoft.com/office/drawing/2014/main" id="{115230CD-E138-49D9-BE35-82062E0C4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690938"/>
            <a:ext cx="457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584" name="Text Box 104">
            <a:extLst>
              <a:ext uri="{FF2B5EF4-FFF2-40B4-BE49-F238E27FC236}">
                <a16:creationId xmlns:a16="http://schemas.microsoft.com/office/drawing/2014/main" id="{E1707AD2-5AFB-4E98-AEFE-DEADF480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78463"/>
            <a:ext cx="457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ext Box 102">
            <a:extLst>
              <a:ext uri="{FF2B5EF4-FFF2-40B4-BE49-F238E27FC236}">
                <a16:creationId xmlns:a16="http://schemas.microsoft.com/office/drawing/2014/main" id="{42A92082-262B-4C3D-8967-1D64632A1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944563"/>
            <a:ext cx="457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1" grpId="0"/>
      <p:bldP spid="20552" grpId="0"/>
      <p:bldP spid="20555" grpId="0"/>
      <p:bldP spid="20556" grpId="0"/>
      <p:bldP spid="20557" grpId="0"/>
      <p:bldP spid="20558" grpId="0"/>
      <p:bldP spid="20562" grpId="0"/>
      <p:bldP spid="20573" grpId="0"/>
      <p:bldP spid="20582" grpId="0" autoUpdateAnimBg="0"/>
      <p:bldP spid="20583" grpId="0" autoUpdateAnimBg="0"/>
      <p:bldP spid="20584" grpId="0" autoUpdateAnimBg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12AD6244-6479-46AA-AD89-C73500C7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 bwMode="auto">
          <a:xfrm>
            <a:off x="-381000" y="-228600"/>
            <a:ext cx="1295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hao giang tuan 11\1331863853-759795.jpg">
            <a:extLst>
              <a:ext uri="{FF2B5EF4-FFF2-40B4-BE49-F238E27FC236}">
                <a16:creationId xmlns:a16="http://schemas.microsoft.com/office/drawing/2014/main" id="{477ED4F7-5B3A-42FD-B894-04F19A66C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15100" cy="42926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2051" name="Picture 3" descr="E:\thao giang tuan 11\nha san.jpg">
            <a:extLst>
              <a:ext uri="{FF2B5EF4-FFF2-40B4-BE49-F238E27FC236}">
                <a16:creationId xmlns:a16="http://schemas.microsoft.com/office/drawing/2014/main" id="{EEE33EB5-D33B-45A7-852A-928C465A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4333875"/>
            <a:ext cx="8640763" cy="25241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 descr="E:\thao giang tuan 11\11-5870e.jpg">
            <a:extLst>
              <a:ext uri="{FF2B5EF4-FFF2-40B4-BE49-F238E27FC236}">
                <a16:creationId xmlns:a16="http://schemas.microsoft.com/office/drawing/2014/main" id="{D3A0D97D-A45C-4B00-AE24-68703ECC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5562600" cy="4292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60E8D697-9571-41AB-8242-45F9FB79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1000"/>
            <a:ext cx="127254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64DB059F-3171-4595-95FC-7495478CE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201"/>
          <a:stretch>
            <a:fillRect/>
          </a:stretch>
        </p:blipFill>
        <p:spPr bwMode="auto">
          <a:xfrm>
            <a:off x="0" y="-685800"/>
            <a:ext cx="12192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A487DDC3-FA83-4968-AB9D-4D20B632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r="46718"/>
          <a:stretch>
            <a:fillRect/>
          </a:stretch>
        </p:blipFill>
        <p:spPr bwMode="auto">
          <a:xfrm>
            <a:off x="0" y="0"/>
            <a:ext cx="5422900" cy="666908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F0A2F0-4F8A-481E-90D0-4CDAD6D01EFE}"/>
              </a:ext>
            </a:extLst>
          </p:cNvPr>
          <p:cNvSpPr txBox="1"/>
          <p:nvPr/>
        </p:nvSpPr>
        <p:spPr>
          <a:xfrm>
            <a:off x="5519738" y="115888"/>
            <a:ext cx="6480175" cy="6186487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mây, tre, song đang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>
              <a:buFontTx/>
              <a:buChar char="-"/>
              <a:defRPr/>
            </a:pP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Ninh</a:t>
            </a:r>
          </a:p>
          <a:p>
            <a:pPr marL="685800" indent="-685800">
              <a:buFontTx/>
              <a:buChar char="-"/>
              <a:defRPr/>
            </a:pP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  <a:defRPr/>
            </a:pP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marL="685800" indent="-685800">
              <a:buFontTx/>
              <a:buChar char="-"/>
              <a:defRPr/>
            </a:pP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Dương</a:t>
            </a:r>
          </a:p>
          <a:p>
            <a:pPr marL="685800" indent="-685800">
              <a:buFontTx/>
              <a:buChar char="-"/>
              <a:defRPr/>
            </a:pP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Tx/>
              <a:buChar char="-"/>
              <a:defRPr/>
            </a:pPr>
            <a:r>
              <a:rPr 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id="{4138F167-04B6-4AC3-9A95-F8D832C1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350"/>
            <a:ext cx="8324850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làng nghề tre, mây, song:</a:t>
            </a:r>
            <a:endParaRPr lang="en-US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28DFE58-5C80-49B6-98F5-55BA2D0B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11409"/>
          <a:stretch>
            <a:fillRect/>
          </a:stretch>
        </p:blipFill>
        <p:spPr bwMode="auto">
          <a:xfrm>
            <a:off x="19050" y="841375"/>
            <a:ext cx="5695950" cy="3044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162ABD0-7C64-4F1B-854D-41F1C97C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2" b="13042"/>
          <a:stretch>
            <a:fillRect/>
          </a:stretch>
        </p:blipFill>
        <p:spPr bwMode="auto">
          <a:xfrm>
            <a:off x="5829300" y="814388"/>
            <a:ext cx="6229350" cy="3071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6A96BDD-5344-4AAC-82B6-6E971197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 b="10658"/>
          <a:stretch>
            <a:fillRect/>
          </a:stretch>
        </p:blipFill>
        <p:spPr bwMode="auto">
          <a:xfrm>
            <a:off x="-38100" y="3806825"/>
            <a:ext cx="5810250" cy="3044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9067B05-D6BB-4CED-929D-7B1B183D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 b="15591"/>
          <a:stretch>
            <a:fillRect/>
          </a:stretch>
        </p:blipFill>
        <p:spPr bwMode="auto">
          <a:xfrm>
            <a:off x="5851525" y="3946525"/>
            <a:ext cx="6229350" cy="28527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FAF11-3043-40BA-A3B0-EF50D2D03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0800"/>
            <a:ext cx="4214812" cy="2862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cao, nhiều đốt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 chụm thành bờ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nhỏ cành thưa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 đưa trong gió</a:t>
            </a:r>
            <a:r>
              <a:rPr lang="en-US" alt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vi-VN" alt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(Đó l</a:t>
            </a: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cây gì?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4FDF1-5038-403E-AC52-DF4EF83B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1750"/>
            <a:ext cx="67786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FD201-888E-41B5-A47C-2AD09CCA8E27}"/>
              </a:ext>
            </a:extLst>
          </p:cNvPr>
          <p:cNvSpPr txBox="1"/>
          <p:nvPr/>
        </p:nvSpPr>
        <p:spPr>
          <a:xfrm>
            <a:off x="211138" y="2901950"/>
            <a:ext cx="8269287" cy="2800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ra ta </a:t>
            </a:r>
            <a:r>
              <a:rPr lang="vi-VN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Tôi ở dưới đất, anh lên trên trời,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thì thành hạt mưa rơi,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buộc rổ rá, giúp người làm dây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cây gì?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CEB4EF-4B6C-410A-8A6A-A22E3FB4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92425"/>
            <a:ext cx="3429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">
            <a:extLst>
              <a:ext uri="{FF2B5EF4-FFF2-40B4-BE49-F238E27FC236}">
                <a16:creationId xmlns:a16="http://schemas.microsoft.com/office/drawing/2014/main" id="{7D186EC8-94CA-4D99-A05E-B629D0DDF0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28925" y="5775325"/>
            <a:ext cx="4559300" cy="762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mây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B8322203-FF4A-4AA3-939D-13F47F41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386B4E82-40CE-4A04-BC45-F40606DEE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073275"/>
            <a:ext cx="4105275" cy="1755775"/>
          </a:xfrm>
          <a:prstGeom prst="rect">
            <a:avLst/>
          </a:prstGeom>
          <a:noFill/>
          <a:ln w="5715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BẢO QUẢN</a:t>
            </a:r>
            <a:endParaRPr lang="en-US" altLang="en-US" sz="5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D3FB43CA-5A6B-4539-9F55-B51094071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2482850"/>
            <a:ext cx="6453187" cy="132238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chùi sạch sẽ, để nơi khô ráo.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812749A-D76F-4B1D-8D2A-F88248E3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754063"/>
            <a:ext cx="6564312" cy="132397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 để nơi ẩm ướt, không để ngoài trời mưa, trời nắng.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E30AA949-61DC-4917-A07E-EB6D52E9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4017963"/>
            <a:ext cx="6338888" cy="706437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dầu mặt ngoài.</a:t>
            </a: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CDEF1871-37C1-4F9D-BF48-36FF4660EF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9900" y="1790700"/>
            <a:ext cx="1246188" cy="1333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8">
            <a:extLst>
              <a:ext uri="{FF2B5EF4-FFF2-40B4-BE49-F238E27FC236}">
                <a16:creationId xmlns:a16="http://schemas.microsoft.com/office/drawing/2014/main" id="{298599FB-5133-4577-950C-CB4A8760B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350" y="3092450"/>
            <a:ext cx="1325563" cy="31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>
            <a:extLst>
              <a:ext uri="{FF2B5EF4-FFF2-40B4-BE49-F238E27FC236}">
                <a16:creationId xmlns:a16="http://schemas.microsoft.com/office/drawing/2014/main" id="{000B3CFB-4E83-49DE-B785-5A4174FE9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3092450"/>
            <a:ext cx="1370013" cy="1323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Mj02835720000[1]">
            <a:extLst>
              <a:ext uri="{FF2B5EF4-FFF2-40B4-BE49-F238E27FC236}">
                <a16:creationId xmlns:a16="http://schemas.microsoft.com/office/drawing/2014/main" id="{6CC71162-57BF-442C-8C1D-DE7EC8D982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365">
            <a:off x="117475" y="4221163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>
            <a:extLst>
              <a:ext uri="{FF2B5EF4-FFF2-40B4-BE49-F238E27FC236}">
                <a16:creationId xmlns:a16="http://schemas.microsoft.com/office/drawing/2014/main" id="{4E9AD3AB-1191-43F0-877F-14D7A90579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68463" y="1057275"/>
            <a:ext cx="8181975" cy="2282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67"/>
              </a:avLst>
            </a:prstTxWarp>
          </a:bodyPr>
          <a:lstStyle/>
          <a:p>
            <a:pPr algn="ctr"/>
            <a:r>
              <a:rPr lang="en-US" sz="4000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Đố vui</a:t>
            </a:r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3FA476D8-ED85-4919-8393-11EE1AA20524}"/>
              </a:ext>
            </a:extLst>
          </p:cNvPr>
          <p:cNvGrpSpPr>
            <a:grpSpLocks/>
          </p:cNvGrpSpPr>
          <p:nvPr/>
        </p:nvGrpSpPr>
        <p:grpSpPr bwMode="auto">
          <a:xfrm>
            <a:off x="-96838" y="5089525"/>
            <a:ext cx="12530138" cy="1768475"/>
            <a:chOff x="2873" y="3198"/>
            <a:chExt cx="2875" cy="1114"/>
          </a:xfrm>
        </p:grpSpPr>
        <p:grpSp>
          <p:nvGrpSpPr>
            <p:cNvPr id="47112" name="Group 5">
              <a:extLst>
                <a:ext uri="{FF2B5EF4-FFF2-40B4-BE49-F238E27FC236}">
                  <a16:creationId xmlns:a16="http://schemas.microsoft.com/office/drawing/2014/main" id="{5A300776-B74B-42B7-9550-427173F72D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5" y="3491"/>
              <a:ext cx="857" cy="821"/>
              <a:chOff x="3785" y="3491"/>
              <a:chExt cx="857" cy="821"/>
            </a:xfrm>
          </p:grpSpPr>
          <p:grpSp>
            <p:nvGrpSpPr>
              <p:cNvPr id="47313" name="Group 6">
                <a:extLst>
                  <a:ext uri="{FF2B5EF4-FFF2-40B4-BE49-F238E27FC236}">
                    <a16:creationId xmlns:a16="http://schemas.microsoft.com/office/drawing/2014/main" id="{622040BC-592D-4100-8C6A-AC803C8BD7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4" y="3491"/>
                <a:ext cx="848" cy="821"/>
                <a:chOff x="3794" y="3491"/>
                <a:chExt cx="848" cy="821"/>
              </a:xfrm>
            </p:grpSpPr>
            <p:sp>
              <p:nvSpPr>
                <p:cNvPr id="47370" name="Freeform 7">
                  <a:extLst>
                    <a:ext uri="{FF2B5EF4-FFF2-40B4-BE49-F238E27FC236}">
                      <a16:creationId xmlns:a16="http://schemas.microsoft.com/office/drawing/2014/main" id="{90EB4B54-B8A8-4FBA-827A-FCCE8F522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0" y="4225"/>
                  <a:ext cx="597" cy="87"/>
                </a:xfrm>
                <a:custGeom>
                  <a:avLst/>
                  <a:gdLst>
                    <a:gd name="T0" fmla="*/ 102 w 597"/>
                    <a:gd name="T1" fmla="*/ 53 h 87"/>
                    <a:gd name="T2" fmla="*/ 0 w 597"/>
                    <a:gd name="T3" fmla="*/ 46 h 87"/>
                    <a:gd name="T4" fmla="*/ 27 w 597"/>
                    <a:gd name="T5" fmla="*/ 60 h 87"/>
                    <a:gd name="T6" fmla="*/ 7 w 597"/>
                    <a:gd name="T7" fmla="*/ 63 h 87"/>
                    <a:gd name="T8" fmla="*/ 64 w 597"/>
                    <a:gd name="T9" fmla="*/ 77 h 87"/>
                    <a:gd name="T10" fmla="*/ 30 w 597"/>
                    <a:gd name="T11" fmla="*/ 79 h 87"/>
                    <a:gd name="T12" fmla="*/ 104 w 597"/>
                    <a:gd name="T13" fmla="*/ 87 h 87"/>
                    <a:gd name="T14" fmla="*/ 154 w 597"/>
                    <a:gd name="T15" fmla="*/ 86 h 87"/>
                    <a:gd name="T16" fmla="*/ 202 w 597"/>
                    <a:gd name="T17" fmla="*/ 83 h 87"/>
                    <a:gd name="T18" fmla="*/ 184 w 597"/>
                    <a:gd name="T19" fmla="*/ 80 h 87"/>
                    <a:gd name="T20" fmla="*/ 247 w 597"/>
                    <a:gd name="T21" fmla="*/ 75 h 87"/>
                    <a:gd name="T22" fmla="*/ 231 w 597"/>
                    <a:gd name="T23" fmla="*/ 70 h 87"/>
                    <a:gd name="T24" fmla="*/ 281 w 597"/>
                    <a:gd name="T25" fmla="*/ 63 h 87"/>
                    <a:gd name="T26" fmla="*/ 313 w 597"/>
                    <a:gd name="T27" fmla="*/ 69 h 87"/>
                    <a:gd name="T28" fmla="*/ 309 w 597"/>
                    <a:gd name="T29" fmla="*/ 66 h 87"/>
                    <a:gd name="T30" fmla="*/ 361 w 597"/>
                    <a:gd name="T31" fmla="*/ 75 h 87"/>
                    <a:gd name="T32" fmla="*/ 397 w 597"/>
                    <a:gd name="T33" fmla="*/ 79 h 87"/>
                    <a:gd name="T34" fmla="*/ 377 w 597"/>
                    <a:gd name="T35" fmla="*/ 73 h 87"/>
                    <a:gd name="T36" fmla="*/ 447 w 597"/>
                    <a:gd name="T37" fmla="*/ 76 h 87"/>
                    <a:gd name="T38" fmla="*/ 476 w 597"/>
                    <a:gd name="T39" fmla="*/ 73 h 87"/>
                    <a:gd name="T40" fmla="*/ 454 w 597"/>
                    <a:gd name="T41" fmla="*/ 70 h 87"/>
                    <a:gd name="T42" fmla="*/ 538 w 597"/>
                    <a:gd name="T43" fmla="*/ 66 h 87"/>
                    <a:gd name="T44" fmla="*/ 567 w 597"/>
                    <a:gd name="T45" fmla="*/ 62 h 87"/>
                    <a:gd name="T46" fmla="*/ 531 w 597"/>
                    <a:gd name="T47" fmla="*/ 62 h 87"/>
                    <a:gd name="T48" fmla="*/ 597 w 597"/>
                    <a:gd name="T49" fmla="*/ 43 h 87"/>
                    <a:gd name="T50" fmla="*/ 547 w 597"/>
                    <a:gd name="T51" fmla="*/ 49 h 87"/>
                    <a:gd name="T52" fmla="*/ 587 w 597"/>
                    <a:gd name="T53" fmla="*/ 26 h 87"/>
                    <a:gd name="T54" fmla="*/ 597 w 597"/>
                    <a:gd name="T55" fmla="*/ 12 h 87"/>
                    <a:gd name="T56" fmla="*/ 547 w 597"/>
                    <a:gd name="T57" fmla="*/ 26 h 87"/>
                    <a:gd name="T58" fmla="*/ 560 w 597"/>
                    <a:gd name="T59" fmla="*/ 18 h 87"/>
                    <a:gd name="T60" fmla="*/ 515 w 597"/>
                    <a:gd name="T61" fmla="*/ 18 h 87"/>
                    <a:gd name="T62" fmla="*/ 377 w 597"/>
                    <a:gd name="T63" fmla="*/ 0 h 87"/>
                    <a:gd name="T64" fmla="*/ 102 w 597"/>
                    <a:gd name="T65" fmla="*/ 5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97" h="87">
                      <a:moveTo>
                        <a:pt x="102" y="53"/>
                      </a:moveTo>
                      <a:lnTo>
                        <a:pt x="0" y="46"/>
                      </a:lnTo>
                      <a:lnTo>
                        <a:pt x="27" y="60"/>
                      </a:lnTo>
                      <a:lnTo>
                        <a:pt x="7" y="63"/>
                      </a:lnTo>
                      <a:lnTo>
                        <a:pt x="64" y="77"/>
                      </a:lnTo>
                      <a:lnTo>
                        <a:pt x="30" y="79"/>
                      </a:lnTo>
                      <a:lnTo>
                        <a:pt x="104" y="87"/>
                      </a:lnTo>
                      <a:lnTo>
                        <a:pt x="154" y="86"/>
                      </a:lnTo>
                      <a:lnTo>
                        <a:pt x="202" y="83"/>
                      </a:lnTo>
                      <a:lnTo>
                        <a:pt x="184" y="80"/>
                      </a:lnTo>
                      <a:lnTo>
                        <a:pt x="247" y="75"/>
                      </a:lnTo>
                      <a:lnTo>
                        <a:pt x="231" y="70"/>
                      </a:lnTo>
                      <a:lnTo>
                        <a:pt x="281" y="63"/>
                      </a:lnTo>
                      <a:lnTo>
                        <a:pt x="313" y="69"/>
                      </a:lnTo>
                      <a:lnTo>
                        <a:pt x="309" y="66"/>
                      </a:lnTo>
                      <a:lnTo>
                        <a:pt x="361" y="75"/>
                      </a:lnTo>
                      <a:lnTo>
                        <a:pt x="397" y="79"/>
                      </a:lnTo>
                      <a:lnTo>
                        <a:pt x="377" y="73"/>
                      </a:lnTo>
                      <a:lnTo>
                        <a:pt x="447" y="76"/>
                      </a:lnTo>
                      <a:lnTo>
                        <a:pt x="476" y="73"/>
                      </a:lnTo>
                      <a:lnTo>
                        <a:pt x="454" y="70"/>
                      </a:lnTo>
                      <a:lnTo>
                        <a:pt x="538" y="66"/>
                      </a:lnTo>
                      <a:lnTo>
                        <a:pt x="567" y="62"/>
                      </a:lnTo>
                      <a:lnTo>
                        <a:pt x="531" y="62"/>
                      </a:lnTo>
                      <a:lnTo>
                        <a:pt x="597" y="43"/>
                      </a:lnTo>
                      <a:lnTo>
                        <a:pt x="547" y="49"/>
                      </a:lnTo>
                      <a:lnTo>
                        <a:pt x="587" y="26"/>
                      </a:lnTo>
                      <a:lnTo>
                        <a:pt x="597" y="12"/>
                      </a:lnTo>
                      <a:lnTo>
                        <a:pt x="547" y="26"/>
                      </a:lnTo>
                      <a:lnTo>
                        <a:pt x="560" y="18"/>
                      </a:lnTo>
                      <a:lnTo>
                        <a:pt x="515" y="18"/>
                      </a:lnTo>
                      <a:lnTo>
                        <a:pt x="377" y="0"/>
                      </a:lnTo>
                      <a:lnTo>
                        <a:pt x="102" y="53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1" name="Freeform 8">
                  <a:extLst>
                    <a:ext uri="{FF2B5EF4-FFF2-40B4-BE49-F238E27FC236}">
                      <a16:creationId xmlns:a16="http://schemas.microsoft.com/office/drawing/2014/main" id="{E904D7BF-1D0B-4FA6-93E6-54D2FFD57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" y="3666"/>
                  <a:ext cx="90" cy="607"/>
                </a:xfrm>
                <a:custGeom>
                  <a:avLst/>
                  <a:gdLst>
                    <a:gd name="T0" fmla="*/ 90 w 90"/>
                    <a:gd name="T1" fmla="*/ 0 h 607"/>
                    <a:gd name="T2" fmla="*/ 90 w 90"/>
                    <a:gd name="T3" fmla="*/ 156 h 607"/>
                    <a:gd name="T4" fmla="*/ 81 w 90"/>
                    <a:gd name="T5" fmla="*/ 213 h 607"/>
                    <a:gd name="T6" fmla="*/ 75 w 90"/>
                    <a:gd name="T7" fmla="*/ 263 h 607"/>
                    <a:gd name="T8" fmla="*/ 63 w 90"/>
                    <a:gd name="T9" fmla="*/ 315 h 607"/>
                    <a:gd name="T10" fmla="*/ 40 w 90"/>
                    <a:gd name="T11" fmla="*/ 388 h 607"/>
                    <a:gd name="T12" fmla="*/ 22 w 90"/>
                    <a:gd name="T13" fmla="*/ 465 h 607"/>
                    <a:gd name="T14" fmla="*/ 9 w 90"/>
                    <a:gd name="T15" fmla="*/ 544 h 607"/>
                    <a:gd name="T16" fmla="*/ 0 w 90"/>
                    <a:gd name="T17" fmla="*/ 607 h 6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0" h="607">
                      <a:moveTo>
                        <a:pt x="90" y="0"/>
                      </a:moveTo>
                      <a:lnTo>
                        <a:pt x="90" y="156"/>
                      </a:lnTo>
                      <a:lnTo>
                        <a:pt x="81" y="213"/>
                      </a:lnTo>
                      <a:lnTo>
                        <a:pt x="75" y="263"/>
                      </a:lnTo>
                      <a:lnTo>
                        <a:pt x="63" y="315"/>
                      </a:lnTo>
                      <a:lnTo>
                        <a:pt x="40" y="388"/>
                      </a:lnTo>
                      <a:lnTo>
                        <a:pt x="22" y="465"/>
                      </a:lnTo>
                      <a:lnTo>
                        <a:pt x="9" y="544"/>
                      </a:lnTo>
                      <a:lnTo>
                        <a:pt x="0" y="607"/>
                      </a:lnTo>
                    </a:path>
                  </a:pathLst>
                </a:custGeom>
                <a:noFill/>
                <a:ln w="38100">
                  <a:solidFill>
                    <a:srgbClr val="004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2" name="Freeform 9">
                  <a:extLst>
                    <a:ext uri="{FF2B5EF4-FFF2-40B4-BE49-F238E27FC236}">
                      <a16:creationId xmlns:a16="http://schemas.microsoft.com/office/drawing/2014/main" id="{E52D29DA-AC71-4A84-97F5-98CBAB00E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9" y="3680"/>
                  <a:ext cx="91" cy="595"/>
                </a:xfrm>
                <a:custGeom>
                  <a:avLst/>
                  <a:gdLst>
                    <a:gd name="T0" fmla="*/ 91 w 91"/>
                    <a:gd name="T1" fmla="*/ 0 h 595"/>
                    <a:gd name="T2" fmla="*/ 91 w 91"/>
                    <a:gd name="T3" fmla="*/ 153 h 595"/>
                    <a:gd name="T4" fmla="*/ 82 w 91"/>
                    <a:gd name="T5" fmla="*/ 209 h 595"/>
                    <a:gd name="T6" fmla="*/ 75 w 91"/>
                    <a:gd name="T7" fmla="*/ 258 h 595"/>
                    <a:gd name="T8" fmla="*/ 63 w 91"/>
                    <a:gd name="T9" fmla="*/ 309 h 595"/>
                    <a:gd name="T10" fmla="*/ 41 w 91"/>
                    <a:gd name="T11" fmla="*/ 381 h 595"/>
                    <a:gd name="T12" fmla="*/ 23 w 91"/>
                    <a:gd name="T13" fmla="*/ 456 h 595"/>
                    <a:gd name="T14" fmla="*/ 9 w 91"/>
                    <a:gd name="T15" fmla="*/ 534 h 595"/>
                    <a:gd name="T16" fmla="*/ 0 w 91"/>
                    <a:gd name="T17" fmla="*/ 595 h 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595">
                      <a:moveTo>
                        <a:pt x="91" y="0"/>
                      </a:moveTo>
                      <a:lnTo>
                        <a:pt x="91" y="153"/>
                      </a:lnTo>
                      <a:lnTo>
                        <a:pt x="82" y="209"/>
                      </a:lnTo>
                      <a:lnTo>
                        <a:pt x="75" y="258"/>
                      </a:lnTo>
                      <a:lnTo>
                        <a:pt x="63" y="309"/>
                      </a:lnTo>
                      <a:lnTo>
                        <a:pt x="41" y="381"/>
                      </a:lnTo>
                      <a:lnTo>
                        <a:pt x="23" y="456"/>
                      </a:lnTo>
                      <a:lnTo>
                        <a:pt x="9" y="534"/>
                      </a:lnTo>
                      <a:lnTo>
                        <a:pt x="0" y="595"/>
                      </a:lnTo>
                    </a:path>
                  </a:pathLst>
                </a:custGeom>
                <a:noFill/>
                <a:ln w="1905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3" name="Freeform 10">
                  <a:extLst>
                    <a:ext uri="{FF2B5EF4-FFF2-40B4-BE49-F238E27FC236}">
                      <a16:creationId xmlns:a16="http://schemas.microsoft.com/office/drawing/2014/main" id="{99AF7853-B141-454F-9022-20F525369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" y="3687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8 h 82"/>
                    <a:gd name="T18" fmla="*/ 69 w 233"/>
                    <a:gd name="T19" fmla="*/ 42 h 82"/>
                    <a:gd name="T20" fmla="*/ 42 w 233"/>
                    <a:gd name="T21" fmla="*/ 52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0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8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3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8 h 82"/>
                    <a:gd name="T56" fmla="*/ 188 w 233"/>
                    <a:gd name="T57" fmla="*/ 30 h 82"/>
                    <a:gd name="T58" fmla="*/ 209 w 233"/>
                    <a:gd name="T59" fmla="*/ 22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4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8"/>
                      </a:lnTo>
                      <a:lnTo>
                        <a:pt x="69" y="42"/>
                      </a:lnTo>
                      <a:lnTo>
                        <a:pt x="42" y="52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0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3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8"/>
                      </a:lnTo>
                      <a:lnTo>
                        <a:pt x="188" y="30"/>
                      </a:lnTo>
                      <a:lnTo>
                        <a:pt x="209" y="22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4" name="Freeform 11">
                  <a:extLst>
                    <a:ext uri="{FF2B5EF4-FFF2-40B4-BE49-F238E27FC236}">
                      <a16:creationId xmlns:a16="http://schemas.microsoft.com/office/drawing/2014/main" id="{BFA04648-1A98-4409-A323-54BF20176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" y="3682"/>
                  <a:ext cx="233" cy="82"/>
                </a:xfrm>
                <a:custGeom>
                  <a:avLst/>
                  <a:gdLst>
                    <a:gd name="T0" fmla="*/ 230 w 233"/>
                    <a:gd name="T1" fmla="*/ 4 h 82"/>
                    <a:gd name="T2" fmla="*/ 227 w 233"/>
                    <a:gd name="T3" fmla="*/ 1 h 82"/>
                    <a:gd name="T4" fmla="*/ 223 w 233"/>
                    <a:gd name="T5" fmla="*/ 0 h 82"/>
                    <a:gd name="T6" fmla="*/ 218 w 233"/>
                    <a:gd name="T7" fmla="*/ 0 h 82"/>
                    <a:gd name="T8" fmla="*/ 211 w 233"/>
                    <a:gd name="T9" fmla="*/ 0 h 82"/>
                    <a:gd name="T10" fmla="*/ 197 w 233"/>
                    <a:gd name="T11" fmla="*/ 3 h 82"/>
                    <a:gd name="T12" fmla="*/ 175 w 233"/>
                    <a:gd name="T13" fmla="*/ 9 h 82"/>
                    <a:gd name="T14" fmla="*/ 150 w 233"/>
                    <a:gd name="T15" fmla="*/ 16 h 82"/>
                    <a:gd name="T16" fmla="*/ 108 w 233"/>
                    <a:gd name="T17" fmla="*/ 29 h 82"/>
                    <a:gd name="T18" fmla="*/ 69 w 233"/>
                    <a:gd name="T19" fmla="*/ 42 h 82"/>
                    <a:gd name="T20" fmla="*/ 42 w 233"/>
                    <a:gd name="T21" fmla="*/ 53 h 82"/>
                    <a:gd name="T22" fmla="*/ 29 w 233"/>
                    <a:gd name="T23" fmla="*/ 58 h 82"/>
                    <a:gd name="T24" fmla="*/ 16 w 233"/>
                    <a:gd name="T25" fmla="*/ 65 h 82"/>
                    <a:gd name="T26" fmla="*/ 11 w 233"/>
                    <a:gd name="T27" fmla="*/ 67 h 82"/>
                    <a:gd name="T28" fmla="*/ 6 w 233"/>
                    <a:gd name="T29" fmla="*/ 71 h 82"/>
                    <a:gd name="T30" fmla="*/ 2 w 233"/>
                    <a:gd name="T31" fmla="*/ 74 h 82"/>
                    <a:gd name="T32" fmla="*/ 0 w 233"/>
                    <a:gd name="T33" fmla="*/ 77 h 82"/>
                    <a:gd name="T34" fmla="*/ 0 w 233"/>
                    <a:gd name="T35" fmla="*/ 79 h 82"/>
                    <a:gd name="T36" fmla="*/ 1 w 233"/>
                    <a:gd name="T37" fmla="*/ 81 h 82"/>
                    <a:gd name="T38" fmla="*/ 4 w 233"/>
                    <a:gd name="T39" fmla="*/ 82 h 82"/>
                    <a:gd name="T40" fmla="*/ 7 w 233"/>
                    <a:gd name="T41" fmla="*/ 82 h 82"/>
                    <a:gd name="T42" fmla="*/ 13 w 233"/>
                    <a:gd name="T43" fmla="*/ 82 h 82"/>
                    <a:gd name="T44" fmla="*/ 24 w 233"/>
                    <a:gd name="T45" fmla="*/ 81 h 82"/>
                    <a:gd name="T46" fmla="*/ 41 w 233"/>
                    <a:gd name="T47" fmla="*/ 78 h 82"/>
                    <a:gd name="T48" fmla="*/ 59 w 233"/>
                    <a:gd name="T49" fmla="*/ 74 h 82"/>
                    <a:gd name="T50" fmla="*/ 87 w 233"/>
                    <a:gd name="T51" fmla="*/ 65 h 82"/>
                    <a:gd name="T52" fmla="*/ 125 w 233"/>
                    <a:gd name="T53" fmla="*/ 52 h 82"/>
                    <a:gd name="T54" fmla="*/ 164 w 233"/>
                    <a:gd name="T55" fmla="*/ 39 h 82"/>
                    <a:gd name="T56" fmla="*/ 188 w 233"/>
                    <a:gd name="T57" fmla="*/ 30 h 82"/>
                    <a:gd name="T58" fmla="*/ 209 w 233"/>
                    <a:gd name="T59" fmla="*/ 23 h 82"/>
                    <a:gd name="T60" fmla="*/ 224 w 233"/>
                    <a:gd name="T61" fmla="*/ 15 h 82"/>
                    <a:gd name="T62" fmla="*/ 230 w 233"/>
                    <a:gd name="T63" fmla="*/ 11 h 82"/>
                    <a:gd name="T64" fmla="*/ 233 w 233"/>
                    <a:gd name="T65" fmla="*/ 9 h 82"/>
                    <a:gd name="T66" fmla="*/ 230 w 233"/>
                    <a:gd name="T67" fmla="*/ 5 h 82"/>
                    <a:gd name="T68" fmla="*/ 230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3" h="82">
                      <a:moveTo>
                        <a:pt x="230" y="4"/>
                      </a:moveTo>
                      <a:lnTo>
                        <a:pt x="227" y="1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1" y="0"/>
                      </a:lnTo>
                      <a:lnTo>
                        <a:pt x="197" y="3"/>
                      </a:lnTo>
                      <a:lnTo>
                        <a:pt x="175" y="9"/>
                      </a:lnTo>
                      <a:lnTo>
                        <a:pt x="150" y="16"/>
                      </a:lnTo>
                      <a:lnTo>
                        <a:pt x="108" y="29"/>
                      </a:lnTo>
                      <a:lnTo>
                        <a:pt x="69" y="42"/>
                      </a:lnTo>
                      <a:lnTo>
                        <a:pt x="42" y="53"/>
                      </a:lnTo>
                      <a:lnTo>
                        <a:pt x="29" y="58"/>
                      </a:lnTo>
                      <a:lnTo>
                        <a:pt x="16" y="65"/>
                      </a:lnTo>
                      <a:lnTo>
                        <a:pt x="11" y="67"/>
                      </a:lnTo>
                      <a:lnTo>
                        <a:pt x="6" y="71"/>
                      </a:lnTo>
                      <a:lnTo>
                        <a:pt x="2" y="74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1" y="8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13" y="82"/>
                      </a:lnTo>
                      <a:lnTo>
                        <a:pt x="24" y="81"/>
                      </a:lnTo>
                      <a:lnTo>
                        <a:pt x="41" y="78"/>
                      </a:lnTo>
                      <a:lnTo>
                        <a:pt x="59" y="74"/>
                      </a:lnTo>
                      <a:lnTo>
                        <a:pt x="87" y="65"/>
                      </a:lnTo>
                      <a:lnTo>
                        <a:pt x="125" y="52"/>
                      </a:lnTo>
                      <a:lnTo>
                        <a:pt x="164" y="39"/>
                      </a:lnTo>
                      <a:lnTo>
                        <a:pt x="188" y="30"/>
                      </a:lnTo>
                      <a:lnTo>
                        <a:pt x="209" y="23"/>
                      </a:lnTo>
                      <a:lnTo>
                        <a:pt x="224" y="15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0" y="5"/>
                      </a:lnTo>
                      <a:lnTo>
                        <a:pt x="23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5" name="Freeform 12">
                  <a:extLst>
                    <a:ext uri="{FF2B5EF4-FFF2-40B4-BE49-F238E27FC236}">
                      <a16:creationId xmlns:a16="http://schemas.microsoft.com/office/drawing/2014/main" id="{B1B75960-A74C-4238-8959-17BA4AB42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4" y="3673"/>
                  <a:ext cx="238" cy="35"/>
                </a:xfrm>
                <a:custGeom>
                  <a:avLst/>
                  <a:gdLst>
                    <a:gd name="T0" fmla="*/ 3 w 238"/>
                    <a:gd name="T1" fmla="*/ 24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7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9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1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6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4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4 h 35"/>
                    <a:gd name="T50" fmla="*/ 16 w 238"/>
                    <a:gd name="T51" fmla="*/ 35 h 35"/>
                    <a:gd name="T52" fmla="*/ 11 w 238"/>
                    <a:gd name="T53" fmla="*/ 34 h 35"/>
                    <a:gd name="T54" fmla="*/ 5 w 238"/>
                    <a:gd name="T55" fmla="*/ 33 h 35"/>
                    <a:gd name="T56" fmla="*/ 1 w 238"/>
                    <a:gd name="T57" fmla="*/ 32 h 35"/>
                    <a:gd name="T58" fmla="*/ 0 w 238"/>
                    <a:gd name="T59" fmla="*/ 30 h 35"/>
                    <a:gd name="T60" fmla="*/ 0 w 238"/>
                    <a:gd name="T61" fmla="*/ 27 h 35"/>
                    <a:gd name="T62" fmla="*/ 3 w 238"/>
                    <a:gd name="T63" fmla="*/ 24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8" h="35">
                      <a:moveTo>
                        <a:pt x="3" y="24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7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9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1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6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4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4"/>
                      </a:lnTo>
                      <a:lnTo>
                        <a:pt x="16" y="35"/>
                      </a:lnTo>
                      <a:lnTo>
                        <a:pt x="11" y="34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3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6" name="Freeform 13">
                  <a:extLst>
                    <a:ext uri="{FF2B5EF4-FFF2-40B4-BE49-F238E27FC236}">
                      <a16:creationId xmlns:a16="http://schemas.microsoft.com/office/drawing/2014/main" id="{55D23CD8-CEAA-45AA-A4C6-15D9CCA84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4" y="3668"/>
                  <a:ext cx="238" cy="35"/>
                </a:xfrm>
                <a:custGeom>
                  <a:avLst/>
                  <a:gdLst>
                    <a:gd name="T0" fmla="*/ 3 w 238"/>
                    <a:gd name="T1" fmla="*/ 25 h 35"/>
                    <a:gd name="T2" fmla="*/ 8 w 238"/>
                    <a:gd name="T3" fmla="*/ 22 h 35"/>
                    <a:gd name="T4" fmla="*/ 13 w 238"/>
                    <a:gd name="T5" fmla="*/ 21 h 35"/>
                    <a:gd name="T6" fmla="*/ 30 w 238"/>
                    <a:gd name="T7" fmla="*/ 18 h 35"/>
                    <a:gd name="T8" fmla="*/ 56 w 238"/>
                    <a:gd name="T9" fmla="*/ 14 h 35"/>
                    <a:gd name="T10" fmla="*/ 75 w 238"/>
                    <a:gd name="T11" fmla="*/ 12 h 35"/>
                    <a:gd name="T12" fmla="*/ 99 w 238"/>
                    <a:gd name="T13" fmla="*/ 10 h 35"/>
                    <a:gd name="T14" fmla="*/ 131 w 238"/>
                    <a:gd name="T15" fmla="*/ 6 h 35"/>
                    <a:gd name="T16" fmla="*/ 154 w 238"/>
                    <a:gd name="T17" fmla="*/ 5 h 35"/>
                    <a:gd name="T18" fmla="*/ 179 w 238"/>
                    <a:gd name="T19" fmla="*/ 2 h 35"/>
                    <a:gd name="T20" fmla="*/ 203 w 238"/>
                    <a:gd name="T21" fmla="*/ 2 h 35"/>
                    <a:gd name="T22" fmla="*/ 218 w 238"/>
                    <a:gd name="T23" fmla="*/ 0 h 35"/>
                    <a:gd name="T24" fmla="*/ 229 w 238"/>
                    <a:gd name="T25" fmla="*/ 1 h 35"/>
                    <a:gd name="T26" fmla="*/ 236 w 238"/>
                    <a:gd name="T27" fmla="*/ 4 h 35"/>
                    <a:gd name="T28" fmla="*/ 238 w 238"/>
                    <a:gd name="T29" fmla="*/ 9 h 35"/>
                    <a:gd name="T30" fmla="*/ 234 w 238"/>
                    <a:gd name="T31" fmla="*/ 13 h 35"/>
                    <a:gd name="T32" fmla="*/ 223 w 238"/>
                    <a:gd name="T33" fmla="*/ 17 h 35"/>
                    <a:gd name="T34" fmla="*/ 209 w 238"/>
                    <a:gd name="T35" fmla="*/ 19 h 35"/>
                    <a:gd name="T36" fmla="*/ 184 w 238"/>
                    <a:gd name="T37" fmla="*/ 23 h 35"/>
                    <a:gd name="T38" fmla="*/ 160 w 238"/>
                    <a:gd name="T39" fmla="*/ 25 h 35"/>
                    <a:gd name="T40" fmla="*/ 134 w 238"/>
                    <a:gd name="T41" fmla="*/ 27 h 35"/>
                    <a:gd name="T42" fmla="*/ 103 w 238"/>
                    <a:gd name="T43" fmla="*/ 30 h 35"/>
                    <a:gd name="T44" fmla="*/ 78 w 238"/>
                    <a:gd name="T45" fmla="*/ 32 h 35"/>
                    <a:gd name="T46" fmla="*/ 56 w 238"/>
                    <a:gd name="T47" fmla="*/ 34 h 35"/>
                    <a:gd name="T48" fmla="*/ 32 w 238"/>
                    <a:gd name="T49" fmla="*/ 35 h 35"/>
                    <a:gd name="T50" fmla="*/ 16 w 238"/>
                    <a:gd name="T51" fmla="*/ 35 h 35"/>
                    <a:gd name="T52" fmla="*/ 11 w 238"/>
                    <a:gd name="T53" fmla="*/ 35 h 35"/>
                    <a:gd name="T54" fmla="*/ 5 w 238"/>
                    <a:gd name="T55" fmla="*/ 34 h 35"/>
                    <a:gd name="T56" fmla="*/ 1 w 238"/>
                    <a:gd name="T57" fmla="*/ 32 h 35"/>
                    <a:gd name="T58" fmla="*/ 0 w 238"/>
                    <a:gd name="T59" fmla="*/ 29 h 35"/>
                    <a:gd name="T60" fmla="*/ 0 w 238"/>
                    <a:gd name="T61" fmla="*/ 27 h 35"/>
                    <a:gd name="T62" fmla="*/ 3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8" h="35">
                      <a:moveTo>
                        <a:pt x="3" y="25"/>
                      </a:moveTo>
                      <a:lnTo>
                        <a:pt x="8" y="22"/>
                      </a:lnTo>
                      <a:lnTo>
                        <a:pt x="13" y="21"/>
                      </a:lnTo>
                      <a:lnTo>
                        <a:pt x="30" y="18"/>
                      </a:lnTo>
                      <a:lnTo>
                        <a:pt x="56" y="14"/>
                      </a:lnTo>
                      <a:lnTo>
                        <a:pt x="75" y="12"/>
                      </a:lnTo>
                      <a:lnTo>
                        <a:pt x="99" y="10"/>
                      </a:lnTo>
                      <a:lnTo>
                        <a:pt x="131" y="6"/>
                      </a:lnTo>
                      <a:lnTo>
                        <a:pt x="154" y="5"/>
                      </a:lnTo>
                      <a:lnTo>
                        <a:pt x="179" y="2"/>
                      </a:lnTo>
                      <a:lnTo>
                        <a:pt x="203" y="2"/>
                      </a:lnTo>
                      <a:lnTo>
                        <a:pt x="218" y="0"/>
                      </a:lnTo>
                      <a:lnTo>
                        <a:pt x="229" y="1"/>
                      </a:lnTo>
                      <a:lnTo>
                        <a:pt x="236" y="4"/>
                      </a:lnTo>
                      <a:lnTo>
                        <a:pt x="238" y="9"/>
                      </a:lnTo>
                      <a:lnTo>
                        <a:pt x="234" y="13"/>
                      </a:lnTo>
                      <a:lnTo>
                        <a:pt x="223" y="17"/>
                      </a:lnTo>
                      <a:lnTo>
                        <a:pt x="209" y="19"/>
                      </a:lnTo>
                      <a:lnTo>
                        <a:pt x="184" y="23"/>
                      </a:lnTo>
                      <a:lnTo>
                        <a:pt x="160" y="25"/>
                      </a:lnTo>
                      <a:lnTo>
                        <a:pt x="134" y="27"/>
                      </a:lnTo>
                      <a:lnTo>
                        <a:pt x="103" y="30"/>
                      </a:lnTo>
                      <a:lnTo>
                        <a:pt x="78" y="32"/>
                      </a:lnTo>
                      <a:lnTo>
                        <a:pt x="56" y="34"/>
                      </a:lnTo>
                      <a:lnTo>
                        <a:pt x="32" y="35"/>
                      </a:lnTo>
                      <a:lnTo>
                        <a:pt x="16" y="35"/>
                      </a:lnTo>
                      <a:lnTo>
                        <a:pt x="11" y="35"/>
                      </a:lnTo>
                      <a:lnTo>
                        <a:pt x="5" y="34"/>
                      </a:lnTo>
                      <a:lnTo>
                        <a:pt x="1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7" name="Freeform 14">
                  <a:extLst>
                    <a:ext uri="{FF2B5EF4-FFF2-40B4-BE49-F238E27FC236}">
                      <a16:creationId xmlns:a16="http://schemas.microsoft.com/office/drawing/2014/main" id="{CAF8ADE7-CBE1-48A7-8AE7-41BCB66BF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5" y="3688"/>
                  <a:ext cx="140" cy="132"/>
                </a:xfrm>
                <a:custGeom>
                  <a:avLst/>
                  <a:gdLst>
                    <a:gd name="T0" fmla="*/ 124 w 140"/>
                    <a:gd name="T1" fmla="*/ 2 h 132"/>
                    <a:gd name="T2" fmla="*/ 116 w 140"/>
                    <a:gd name="T3" fmla="*/ 8 h 132"/>
                    <a:gd name="T4" fmla="*/ 102 w 140"/>
                    <a:gd name="T5" fmla="*/ 18 h 132"/>
                    <a:gd name="T6" fmla="*/ 81 w 140"/>
                    <a:gd name="T7" fmla="*/ 35 h 132"/>
                    <a:gd name="T8" fmla="*/ 57 w 140"/>
                    <a:gd name="T9" fmla="*/ 57 h 132"/>
                    <a:gd name="T10" fmla="*/ 37 w 140"/>
                    <a:gd name="T11" fmla="*/ 78 h 132"/>
                    <a:gd name="T12" fmla="*/ 15 w 140"/>
                    <a:gd name="T13" fmla="*/ 104 h 132"/>
                    <a:gd name="T14" fmla="*/ 6 w 140"/>
                    <a:gd name="T15" fmla="*/ 115 h 132"/>
                    <a:gd name="T16" fmla="*/ 3 w 140"/>
                    <a:gd name="T17" fmla="*/ 121 h 132"/>
                    <a:gd name="T18" fmla="*/ 1 w 140"/>
                    <a:gd name="T19" fmla="*/ 125 h 132"/>
                    <a:gd name="T20" fmla="*/ 0 w 140"/>
                    <a:gd name="T21" fmla="*/ 129 h 132"/>
                    <a:gd name="T22" fmla="*/ 3 w 140"/>
                    <a:gd name="T23" fmla="*/ 132 h 132"/>
                    <a:gd name="T24" fmla="*/ 8 w 140"/>
                    <a:gd name="T25" fmla="*/ 132 h 132"/>
                    <a:gd name="T26" fmla="*/ 13 w 140"/>
                    <a:gd name="T27" fmla="*/ 132 h 132"/>
                    <a:gd name="T28" fmla="*/ 18 w 140"/>
                    <a:gd name="T29" fmla="*/ 130 h 132"/>
                    <a:gd name="T30" fmla="*/ 25 w 140"/>
                    <a:gd name="T31" fmla="*/ 127 h 132"/>
                    <a:gd name="T32" fmla="*/ 29 w 140"/>
                    <a:gd name="T33" fmla="*/ 124 h 132"/>
                    <a:gd name="T34" fmla="*/ 45 w 140"/>
                    <a:gd name="T35" fmla="*/ 113 h 132"/>
                    <a:gd name="T36" fmla="*/ 71 w 140"/>
                    <a:gd name="T37" fmla="*/ 90 h 132"/>
                    <a:gd name="T38" fmla="*/ 94 w 140"/>
                    <a:gd name="T39" fmla="*/ 66 h 132"/>
                    <a:gd name="T40" fmla="*/ 112 w 140"/>
                    <a:gd name="T41" fmla="*/ 45 h 132"/>
                    <a:gd name="T42" fmla="*/ 127 w 140"/>
                    <a:gd name="T43" fmla="*/ 28 h 132"/>
                    <a:gd name="T44" fmla="*/ 137 w 140"/>
                    <a:gd name="T45" fmla="*/ 14 h 132"/>
                    <a:gd name="T46" fmla="*/ 140 w 140"/>
                    <a:gd name="T47" fmla="*/ 6 h 132"/>
                    <a:gd name="T48" fmla="*/ 138 w 140"/>
                    <a:gd name="T49" fmla="*/ 2 h 132"/>
                    <a:gd name="T50" fmla="*/ 131 w 140"/>
                    <a:gd name="T51" fmla="*/ 0 h 132"/>
                    <a:gd name="T52" fmla="*/ 124 w 140"/>
                    <a:gd name="T53" fmla="*/ 2 h 1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0" h="132">
                      <a:moveTo>
                        <a:pt x="124" y="2"/>
                      </a:moveTo>
                      <a:lnTo>
                        <a:pt x="116" y="8"/>
                      </a:lnTo>
                      <a:lnTo>
                        <a:pt x="102" y="18"/>
                      </a:lnTo>
                      <a:lnTo>
                        <a:pt x="81" y="35"/>
                      </a:lnTo>
                      <a:lnTo>
                        <a:pt x="57" y="57"/>
                      </a:lnTo>
                      <a:lnTo>
                        <a:pt x="37" y="78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2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5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2"/>
                      </a:lnTo>
                      <a:lnTo>
                        <a:pt x="131" y="0"/>
                      </a:lnTo>
                      <a:lnTo>
                        <a:pt x="124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8" name="Freeform 15">
                  <a:extLst>
                    <a:ext uri="{FF2B5EF4-FFF2-40B4-BE49-F238E27FC236}">
                      <a16:creationId xmlns:a16="http://schemas.microsoft.com/office/drawing/2014/main" id="{6B57FEE4-7715-4654-93DC-D28EF0B9A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5" y="3683"/>
                  <a:ext cx="140" cy="133"/>
                </a:xfrm>
                <a:custGeom>
                  <a:avLst/>
                  <a:gdLst>
                    <a:gd name="T0" fmla="*/ 124 w 140"/>
                    <a:gd name="T1" fmla="*/ 3 h 133"/>
                    <a:gd name="T2" fmla="*/ 116 w 140"/>
                    <a:gd name="T3" fmla="*/ 8 h 133"/>
                    <a:gd name="T4" fmla="*/ 102 w 140"/>
                    <a:gd name="T5" fmla="*/ 19 h 133"/>
                    <a:gd name="T6" fmla="*/ 81 w 140"/>
                    <a:gd name="T7" fmla="*/ 36 h 133"/>
                    <a:gd name="T8" fmla="*/ 57 w 140"/>
                    <a:gd name="T9" fmla="*/ 57 h 133"/>
                    <a:gd name="T10" fmla="*/ 37 w 140"/>
                    <a:gd name="T11" fmla="*/ 79 h 133"/>
                    <a:gd name="T12" fmla="*/ 15 w 140"/>
                    <a:gd name="T13" fmla="*/ 104 h 133"/>
                    <a:gd name="T14" fmla="*/ 6 w 140"/>
                    <a:gd name="T15" fmla="*/ 115 h 133"/>
                    <a:gd name="T16" fmla="*/ 3 w 140"/>
                    <a:gd name="T17" fmla="*/ 121 h 133"/>
                    <a:gd name="T18" fmla="*/ 1 w 140"/>
                    <a:gd name="T19" fmla="*/ 125 h 133"/>
                    <a:gd name="T20" fmla="*/ 0 w 140"/>
                    <a:gd name="T21" fmla="*/ 129 h 133"/>
                    <a:gd name="T22" fmla="*/ 3 w 140"/>
                    <a:gd name="T23" fmla="*/ 132 h 133"/>
                    <a:gd name="T24" fmla="*/ 8 w 140"/>
                    <a:gd name="T25" fmla="*/ 133 h 133"/>
                    <a:gd name="T26" fmla="*/ 13 w 140"/>
                    <a:gd name="T27" fmla="*/ 132 h 133"/>
                    <a:gd name="T28" fmla="*/ 18 w 140"/>
                    <a:gd name="T29" fmla="*/ 130 h 133"/>
                    <a:gd name="T30" fmla="*/ 25 w 140"/>
                    <a:gd name="T31" fmla="*/ 127 h 133"/>
                    <a:gd name="T32" fmla="*/ 29 w 140"/>
                    <a:gd name="T33" fmla="*/ 124 h 133"/>
                    <a:gd name="T34" fmla="*/ 45 w 140"/>
                    <a:gd name="T35" fmla="*/ 113 h 133"/>
                    <a:gd name="T36" fmla="*/ 71 w 140"/>
                    <a:gd name="T37" fmla="*/ 90 h 133"/>
                    <a:gd name="T38" fmla="*/ 94 w 140"/>
                    <a:gd name="T39" fmla="*/ 66 h 133"/>
                    <a:gd name="T40" fmla="*/ 112 w 140"/>
                    <a:gd name="T41" fmla="*/ 46 h 133"/>
                    <a:gd name="T42" fmla="*/ 127 w 140"/>
                    <a:gd name="T43" fmla="*/ 28 h 133"/>
                    <a:gd name="T44" fmla="*/ 137 w 140"/>
                    <a:gd name="T45" fmla="*/ 14 h 133"/>
                    <a:gd name="T46" fmla="*/ 140 w 140"/>
                    <a:gd name="T47" fmla="*/ 6 h 133"/>
                    <a:gd name="T48" fmla="*/ 138 w 140"/>
                    <a:gd name="T49" fmla="*/ 3 h 133"/>
                    <a:gd name="T50" fmla="*/ 131 w 140"/>
                    <a:gd name="T51" fmla="*/ 0 h 133"/>
                    <a:gd name="T52" fmla="*/ 124 w 140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0" h="133">
                      <a:moveTo>
                        <a:pt x="124" y="3"/>
                      </a:moveTo>
                      <a:lnTo>
                        <a:pt x="116" y="8"/>
                      </a:lnTo>
                      <a:lnTo>
                        <a:pt x="102" y="19"/>
                      </a:lnTo>
                      <a:lnTo>
                        <a:pt x="81" y="36"/>
                      </a:lnTo>
                      <a:lnTo>
                        <a:pt x="57" y="57"/>
                      </a:lnTo>
                      <a:lnTo>
                        <a:pt x="37" y="79"/>
                      </a:lnTo>
                      <a:lnTo>
                        <a:pt x="15" y="104"/>
                      </a:lnTo>
                      <a:lnTo>
                        <a:pt x="6" y="115"/>
                      </a:lnTo>
                      <a:lnTo>
                        <a:pt x="3" y="121"/>
                      </a:lnTo>
                      <a:lnTo>
                        <a:pt x="1" y="125"/>
                      </a:lnTo>
                      <a:lnTo>
                        <a:pt x="0" y="129"/>
                      </a:lnTo>
                      <a:lnTo>
                        <a:pt x="3" y="132"/>
                      </a:lnTo>
                      <a:lnTo>
                        <a:pt x="8" y="133"/>
                      </a:lnTo>
                      <a:lnTo>
                        <a:pt x="13" y="132"/>
                      </a:lnTo>
                      <a:lnTo>
                        <a:pt x="18" y="130"/>
                      </a:lnTo>
                      <a:lnTo>
                        <a:pt x="25" y="127"/>
                      </a:lnTo>
                      <a:lnTo>
                        <a:pt x="29" y="124"/>
                      </a:lnTo>
                      <a:lnTo>
                        <a:pt x="45" y="113"/>
                      </a:lnTo>
                      <a:lnTo>
                        <a:pt x="71" y="90"/>
                      </a:lnTo>
                      <a:lnTo>
                        <a:pt x="94" y="66"/>
                      </a:lnTo>
                      <a:lnTo>
                        <a:pt x="112" y="46"/>
                      </a:lnTo>
                      <a:lnTo>
                        <a:pt x="127" y="28"/>
                      </a:lnTo>
                      <a:lnTo>
                        <a:pt x="137" y="14"/>
                      </a:lnTo>
                      <a:lnTo>
                        <a:pt x="140" y="6"/>
                      </a:lnTo>
                      <a:lnTo>
                        <a:pt x="138" y="3"/>
                      </a:lnTo>
                      <a:lnTo>
                        <a:pt x="131" y="0"/>
                      </a:lnTo>
                      <a:lnTo>
                        <a:pt x="12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79" name="Freeform 16">
                  <a:extLst>
                    <a:ext uri="{FF2B5EF4-FFF2-40B4-BE49-F238E27FC236}">
                      <a16:creationId xmlns:a16="http://schemas.microsoft.com/office/drawing/2014/main" id="{1B777B92-AFCA-47F1-A9A2-A76BDAC7E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5" y="3688"/>
                  <a:ext cx="68" cy="154"/>
                </a:xfrm>
                <a:custGeom>
                  <a:avLst/>
                  <a:gdLst>
                    <a:gd name="T0" fmla="*/ 59 w 68"/>
                    <a:gd name="T1" fmla="*/ 0 h 154"/>
                    <a:gd name="T2" fmla="*/ 53 w 68"/>
                    <a:gd name="T3" fmla="*/ 5 h 154"/>
                    <a:gd name="T4" fmla="*/ 43 w 68"/>
                    <a:gd name="T5" fmla="*/ 20 h 154"/>
                    <a:gd name="T6" fmla="*/ 31 w 68"/>
                    <a:gd name="T7" fmla="*/ 44 h 154"/>
                    <a:gd name="T8" fmla="*/ 22 w 68"/>
                    <a:gd name="T9" fmla="*/ 65 h 154"/>
                    <a:gd name="T10" fmla="*/ 11 w 68"/>
                    <a:gd name="T11" fmla="*/ 91 h 154"/>
                    <a:gd name="T12" fmla="*/ 3 w 68"/>
                    <a:gd name="T13" fmla="*/ 118 h 154"/>
                    <a:gd name="T14" fmla="*/ 1 w 68"/>
                    <a:gd name="T15" fmla="*/ 134 h 154"/>
                    <a:gd name="T16" fmla="*/ 0 w 68"/>
                    <a:gd name="T17" fmla="*/ 138 h 154"/>
                    <a:gd name="T18" fmla="*/ 1 w 68"/>
                    <a:gd name="T19" fmla="*/ 144 h 154"/>
                    <a:gd name="T20" fmla="*/ 1 w 68"/>
                    <a:gd name="T21" fmla="*/ 149 h 154"/>
                    <a:gd name="T22" fmla="*/ 4 w 68"/>
                    <a:gd name="T23" fmla="*/ 153 h 154"/>
                    <a:gd name="T24" fmla="*/ 7 w 68"/>
                    <a:gd name="T25" fmla="*/ 154 h 154"/>
                    <a:gd name="T26" fmla="*/ 12 w 68"/>
                    <a:gd name="T27" fmla="*/ 154 h 154"/>
                    <a:gd name="T28" fmla="*/ 17 w 68"/>
                    <a:gd name="T29" fmla="*/ 152 h 154"/>
                    <a:gd name="T30" fmla="*/ 21 w 68"/>
                    <a:gd name="T31" fmla="*/ 150 h 154"/>
                    <a:gd name="T32" fmla="*/ 27 w 68"/>
                    <a:gd name="T33" fmla="*/ 144 h 154"/>
                    <a:gd name="T34" fmla="*/ 31 w 68"/>
                    <a:gd name="T35" fmla="*/ 136 h 154"/>
                    <a:gd name="T36" fmla="*/ 37 w 68"/>
                    <a:gd name="T37" fmla="*/ 126 h 154"/>
                    <a:gd name="T38" fmla="*/ 49 w 68"/>
                    <a:gd name="T39" fmla="*/ 100 h 154"/>
                    <a:gd name="T40" fmla="*/ 56 w 68"/>
                    <a:gd name="T41" fmla="*/ 72 h 154"/>
                    <a:gd name="T42" fmla="*/ 62 w 68"/>
                    <a:gd name="T43" fmla="*/ 51 h 154"/>
                    <a:gd name="T44" fmla="*/ 67 w 68"/>
                    <a:gd name="T45" fmla="*/ 27 h 154"/>
                    <a:gd name="T46" fmla="*/ 68 w 68"/>
                    <a:gd name="T47" fmla="*/ 17 h 154"/>
                    <a:gd name="T48" fmla="*/ 68 w 68"/>
                    <a:gd name="T49" fmla="*/ 8 h 154"/>
                    <a:gd name="T50" fmla="*/ 67 w 68"/>
                    <a:gd name="T51" fmla="*/ 2 h 154"/>
                    <a:gd name="T52" fmla="*/ 64 w 68"/>
                    <a:gd name="T53" fmla="*/ 0 h 154"/>
                    <a:gd name="T54" fmla="*/ 59 w 68"/>
                    <a:gd name="T55" fmla="*/ 0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154">
                      <a:moveTo>
                        <a:pt x="59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4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8"/>
                      </a:lnTo>
                      <a:lnTo>
                        <a:pt x="1" y="134"/>
                      </a:lnTo>
                      <a:lnTo>
                        <a:pt x="0" y="138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4"/>
                      </a:lnTo>
                      <a:lnTo>
                        <a:pt x="12" y="154"/>
                      </a:lnTo>
                      <a:lnTo>
                        <a:pt x="17" y="152"/>
                      </a:lnTo>
                      <a:lnTo>
                        <a:pt x="21" y="150"/>
                      </a:lnTo>
                      <a:lnTo>
                        <a:pt x="27" y="144"/>
                      </a:lnTo>
                      <a:lnTo>
                        <a:pt x="31" y="136"/>
                      </a:lnTo>
                      <a:lnTo>
                        <a:pt x="37" y="126"/>
                      </a:lnTo>
                      <a:lnTo>
                        <a:pt x="49" y="100"/>
                      </a:lnTo>
                      <a:lnTo>
                        <a:pt x="56" y="72"/>
                      </a:lnTo>
                      <a:lnTo>
                        <a:pt x="62" y="51"/>
                      </a:lnTo>
                      <a:lnTo>
                        <a:pt x="67" y="27"/>
                      </a:lnTo>
                      <a:lnTo>
                        <a:pt x="68" y="17"/>
                      </a:lnTo>
                      <a:lnTo>
                        <a:pt x="68" y="8"/>
                      </a:lnTo>
                      <a:lnTo>
                        <a:pt x="67" y="2"/>
                      </a:lnTo>
                      <a:lnTo>
                        <a:pt x="64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0" name="Freeform 17">
                  <a:extLst>
                    <a:ext uri="{FF2B5EF4-FFF2-40B4-BE49-F238E27FC236}">
                      <a16:creationId xmlns:a16="http://schemas.microsoft.com/office/drawing/2014/main" id="{DD36C46B-654C-48C8-AD39-9968C8F4B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4" y="3683"/>
                  <a:ext cx="69" cy="155"/>
                </a:xfrm>
                <a:custGeom>
                  <a:avLst/>
                  <a:gdLst>
                    <a:gd name="T0" fmla="*/ 60 w 69"/>
                    <a:gd name="T1" fmla="*/ 0 h 155"/>
                    <a:gd name="T2" fmla="*/ 53 w 69"/>
                    <a:gd name="T3" fmla="*/ 5 h 155"/>
                    <a:gd name="T4" fmla="*/ 43 w 69"/>
                    <a:gd name="T5" fmla="*/ 20 h 155"/>
                    <a:gd name="T6" fmla="*/ 31 w 69"/>
                    <a:gd name="T7" fmla="*/ 45 h 155"/>
                    <a:gd name="T8" fmla="*/ 22 w 69"/>
                    <a:gd name="T9" fmla="*/ 65 h 155"/>
                    <a:gd name="T10" fmla="*/ 11 w 69"/>
                    <a:gd name="T11" fmla="*/ 91 h 155"/>
                    <a:gd name="T12" fmla="*/ 3 w 69"/>
                    <a:gd name="T13" fmla="*/ 117 h 155"/>
                    <a:gd name="T14" fmla="*/ 1 w 69"/>
                    <a:gd name="T15" fmla="*/ 133 h 155"/>
                    <a:gd name="T16" fmla="*/ 0 w 69"/>
                    <a:gd name="T17" fmla="*/ 139 h 155"/>
                    <a:gd name="T18" fmla="*/ 1 w 69"/>
                    <a:gd name="T19" fmla="*/ 144 h 155"/>
                    <a:gd name="T20" fmla="*/ 1 w 69"/>
                    <a:gd name="T21" fmla="*/ 149 h 155"/>
                    <a:gd name="T22" fmla="*/ 4 w 69"/>
                    <a:gd name="T23" fmla="*/ 153 h 155"/>
                    <a:gd name="T24" fmla="*/ 7 w 69"/>
                    <a:gd name="T25" fmla="*/ 155 h 155"/>
                    <a:gd name="T26" fmla="*/ 11 w 69"/>
                    <a:gd name="T27" fmla="*/ 154 h 155"/>
                    <a:gd name="T28" fmla="*/ 17 w 69"/>
                    <a:gd name="T29" fmla="*/ 152 h 155"/>
                    <a:gd name="T30" fmla="*/ 20 w 69"/>
                    <a:gd name="T31" fmla="*/ 150 h 155"/>
                    <a:gd name="T32" fmla="*/ 26 w 69"/>
                    <a:gd name="T33" fmla="*/ 143 h 155"/>
                    <a:gd name="T34" fmla="*/ 30 w 69"/>
                    <a:gd name="T35" fmla="*/ 137 h 155"/>
                    <a:gd name="T36" fmla="*/ 37 w 69"/>
                    <a:gd name="T37" fmla="*/ 126 h 155"/>
                    <a:gd name="T38" fmla="*/ 48 w 69"/>
                    <a:gd name="T39" fmla="*/ 100 h 155"/>
                    <a:gd name="T40" fmla="*/ 56 w 69"/>
                    <a:gd name="T41" fmla="*/ 73 h 155"/>
                    <a:gd name="T42" fmla="*/ 63 w 69"/>
                    <a:gd name="T43" fmla="*/ 52 h 155"/>
                    <a:gd name="T44" fmla="*/ 66 w 69"/>
                    <a:gd name="T45" fmla="*/ 27 h 155"/>
                    <a:gd name="T46" fmla="*/ 67 w 69"/>
                    <a:gd name="T47" fmla="*/ 16 h 155"/>
                    <a:gd name="T48" fmla="*/ 69 w 69"/>
                    <a:gd name="T49" fmla="*/ 8 h 155"/>
                    <a:gd name="T50" fmla="*/ 66 w 69"/>
                    <a:gd name="T51" fmla="*/ 2 h 155"/>
                    <a:gd name="T52" fmla="*/ 63 w 69"/>
                    <a:gd name="T53" fmla="*/ 0 h 155"/>
                    <a:gd name="T54" fmla="*/ 60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9" h="155">
                      <a:moveTo>
                        <a:pt x="60" y="0"/>
                      </a:moveTo>
                      <a:lnTo>
                        <a:pt x="53" y="5"/>
                      </a:lnTo>
                      <a:lnTo>
                        <a:pt x="43" y="20"/>
                      </a:lnTo>
                      <a:lnTo>
                        <a:pt x="31" y="45"/>
                      </a:lnTo>
                      <a:lnTo>
                        <a:pt x="22" y="65"/>
                      </a:lnTo>
                      <a:lnTo>
                        <a:pt x="11" y="91"/>
                      </a:lnTo>
                      <a:lnTo>
                        <a:pt x="3" y="117"/>
                      </a:lnTo>
                      <a:lnTo>
                        <a:pt x="1" y="133"/>
                      </a:lnTo>
                      <a:lnTo>
                        <a:pt x="0" y="139"/>
                      </a:lnTo>
                      <a:lnTo>
                        <a:pt x="1" y="144"/>
                      </a:lnTo>
                      <a:lnTo>
                        <a:pt x="1" y="149"/>
                      </a:lnTo>
                      <a:lnTo>
                        <a:pt x="4" y="153"/>
                      </a:lnTo>
                      <a:lnTo>
                        <a:pt x="7" y="155"/>
                      </a:lnTo>
                      <a:lnTo>
                        <a:pt x="11" y="154"/>
                      </a:lnTo>
                      <a:lnTo>
                        <a:pt x="17" y="152"/>
                      </a:lnTo>
                      <a:lnTo>
                        <a:pt x="20" y="150"/>
                      </a:lnTo>
                      <a:lnTo>
                        <a:pt x="26" y="143"/>
                      </a:lnTo>
                      <a:lnTo>
                        <a:pt x="30" y="137"/>
                      </a:lnTo>
                      <a:lnTo>
                        <a:pt x="37" y="126"/>
                      </a:lnTo>
                      <a:lnTo>
                        <a:pt x="48" y="100"/>
                      </a:lnTo>
                      <a:lnTo>
                        <a:pt x="56" y="73"/>
                      </a:lnTo>
                      <a:lnTo>
                        <a:pt x="63" y="52"/>
                      </a:lnTo>
                      <a:lnTo>
                        <a:pt x="66" y="27"/>
                      </a:lnTo>
                      <a:lnTo>
                        <a:pt x="67" y="16"/>
                      </a:lnTo>
                      <a:lnTo>
                        <a:pt x="69" y="8"/>
                      </a:lnTo>
                      <a:lnTo>
                        <a:pt x="66" y="2"/>
                      </a:lnTo>
                      <a:lnTo>
                        <a:pt x="63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1" name="Freeform 18">
                  <a:extLst>
                    <a:ext uri="{FF2B5EF4-FFF2-40B4-BE49-F238E27FC236}">
                      <a16:creationId xmlns:a16="http://schemas.microsoft.com/office/drawing/2014/main" id="{66C1F1F1-4BC8-41E2-AF60-CE2E104A4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682"/>
                  <a:ext cx="180" cy="121"/>
                </a:xfrm>
                <a:custGeom>
                  <a:avLst/>
                  <a:gdLst>
                    <a:gd name="T0" fmla="*/ 166 w 180"/>
                    <a:gd name="T1" fmla="*/ 3 h 121"/>
                    <a:gd name="T2" fmla="*/ 155 w 180"/>
                    <a:gd name="T3" fmla="*/ 5 h 121"/>
                    <a:gd name="T4" fmla="*/ 140 w 180"/>
                    <a:gd name="T5" fmla="*/ 13 h 121"/>
                    <a:gd name="T6" fmla="*/ 117 w 180"/>
                    <a:gd name="T7" fmla="*/ 26 h 121"/>
                    <a:gd name="T8" fmla="*/ 84 w 180"/>
                    <a:gd name="T9" fmla="*/ 46 h 121"/>
                    <a:gd name="T10" fmla="*/ 55 w 180"/>
                    <a:gd name="T11" fmla="*/ 67 h 121"/>
                    <a:gd name="T12" fmla="*/ 34 w 180"/>
                    <a:gd name="T13" fmla="*/ 83 h 121"/>
                    <a:gd name="T14" fmla="*/ 11 w 180"/>
                    <a:gd name="T15" fmla="*/ 99 h 121"/>
                    <a:gd name="T16" fmla="*/ 5 w 180"/>
                    <a:gd name="T17" fmla="*/ 105 h 121"/>
                    <a:gd name="T18" fmla="*/ 1 w 180"/>
                    <a:gd name="T19" fmla="*/ 110 h 121"/>
                    <a:gd name="T20" fmla="*/ 0 w 180"/>
                    <a:gd name="T21" fmla="*/ 114 h 121"/>
                    <a:gd name="T22" fmla="*/ 0 w 180"/>
                    <a:gd name="T23" fmla="*/ 117 h 121"/>
                    <a:gd name="T24" fmla="*/ 3 w 180"/>
                    <a:gd name="T25" fmla="*/ 120 h 121"/>
                    <a:gd name="T26" fmla="*/ 9 w 180"/>
                    <a:gd name="T27" fmla="*/ 121 h 121"/>
                    <a:gd name="T28" fmla="*/ 15 w 180"/>
                    <a:gd name="T29" fmla="*/ 120 h 121"/>
                    <a:gd name="T30" fmla="*/ 22 w 180"/>
                    <a:gd name="T31" fmla="*/ 118 h 121"/>
                    <a:gd name="T32" fmla="*/ 28 w 180"/>
                    <a:gd name="T33" fmla="*/ 116 h 121"/>
                    <a:gd name="T34" fmla="*/ 36 w 180"/>
                    <a:gd name="T35" fmla="*/ 111 h 121"/>
                    <a:gd name="T36" fmla="*/ 63 w 180"/>
                    <a:gd name="T37" fmla="*/ 97 h 121"/>
                    <a:gd name="T38" fmla="*/ 87 w 180"/>
                    <a:gd name="T39" fmla="*/ 83 h 121"/>
                    <a:gd name="T40" fmla="*/ 118 w 180"/>
                    <a:gd name="T41" fmla="*/ 61 h 121"/>
                    <a:gd name="T42" fmla="*/ 147 w 180"/>
                    <a:gd name="T43" fmla="*/ 41 h 121"/>
                    <a:gd name="T44" fmla="*/ 168 w 180"/>
                    <a:gd name="T45" fmla="*/ 23 h 121"/>
                    <a:gd name="T46" fmla="*/ 176 w 180"/>
                    <a:gd name="T47" fmla="*/ 13 h 121"/>
                    <a:gd name="T48" fmla="*/ 180 w 180"/>
                    <a:gd name="T49" fmla="*/ 6 h 121"/>
                    <a:gd name="T50" fmla="*/ 179 w 180"/>
                    <a:gd name="T51" fmla="*/ 2 h 121"/>
                    <a:gd name="T52" fmla="*/ 173 w 180"/>
                    <a:gd name="T53" fmla="*/ 0 h 121"/>
                    <a:gd name="T54" fmla="*/ 166 w 180"/>
                    <a:gd name="T55" fmla="*/ 3 h 1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0" h="121">
                      <a:moveTo>
                        <a:pt x="166" y="3"/>
                      </a:moveTo>
                      <a:lnTo>
                        <a:pt x="155" y="5"/>
                      </a:lnTo>
                      <a:lnTo>
                        <a:pt x="140" y="13"/>
                      </a:lnTo>
                      <a:lnTo>
                        <a:pt x="117" y="26"/>
                      </a:lnTo>
                      <a:lnTo>
                        <a:pt x="84" y="46"/>
                      </a:lnTo>
                      <a:lnTo>
                        <a:pt x="55" y="67"/>
                      </a:lnTo>
                      <a:lnTo>
                        <a:pt x="34" y="83"/>
                      </a:lnTo>
                      <a:lnTo>
                        <a:pt x="11" y="99"/>
                      </a:lnTo>
                      <a:lnTo>
                        <a:pt x="5" y="105"/>
                      </a:lnTo>
                      <a:lnTo>
                        <a:pt x="1" y="110"/>
                      </a:lnTo>
                      <a:lnTo>
                        <a:pt x="0" y="114"/>
                      </a:lnTo>
                      <a:lnTo>
                        <a:pt x="0" y="117"/>
                      </a:lnTo>
                      <a:lnTo>
                        <a:pt x="3" y="120"/>
                      </a:lnTo>
                      <a:lnTo>
                        <a:pt x="9" y="121"/>
                      </a:lnTo>
                      <a:lnTo>
                        <a:pt x="15" y="120"/>
                      </a:lnTo>
                      <a:lnTo>
                        <a:pt x="22" y="118"/>
                      </a:lnTo>
                      <a:lnTo>
                        <a:pt x="28" y="116"/>
                      </a:lnTo>
                      <a:lnTo>
                        <a:pt x="36" y="111"/>
                      </a:lnTo>
                      <a:lnTo>
                        <a:pt x="63" y="97"/>
                      </a:lnTo>
                      <a:lnTo>
                        <a:pt x="87" y="83"/>
                      </a:lnTo>
                      <a:lnTo>
                        <a:pt x="118" y="61"/>
                      </a:lnTo>
                      <a:lnTo>
                        <a:pt x="147" y="41"/>
                      </a:lnTo>
                      <a:lnTo>
                        <a:pt x="168" y="23"/>
                      </a:lnTo>
                      <a:lnTo>
                        <a:pt x="176" y="13"/>
                      </a:lnTo>
                      <a:lnTo>
                        <a:pt x="180" y="6"/>
                      </a:lnTo>
                      <a:lnTo>
                        <a:pt x="179" y="2"/>
                      </a:lnTo>
                      <a:lnTo>
                        <a:pt x="173" y="0"/>
                      </a:lnTo>
                      <a:lnTo>
                        <a:pt x="166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2" name="Freeform 19">
                  <a:extLst>
                    <a:ext uri="{FF2B5EF4-FFF2-40B4-BE49-F238E27FC236}">
                      <a16:creationId xmlns:a16="http://schemas.microsoft.com/office/drawing/2014/main" id="{A4CAAB93-094A-4D34-86B6-6CD0807EA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" y="3678"/>
                  <a:ext cx="180" cy="120"/>
                </a:xfrm>
                <a:custGeom>
                  <a:avLst/>
                  <a:gdLst>
                    <a:gd name="T0" fmla="*/ 166 w 180"/>
                    <a:gd name="T1" fmla="*/ 2 h 120"/>
                    <a:gd name="T2" fmla="*/ 155 w 180"/>
                    <a:gd name="T3" fmla="*/ 4 h 120"/>
                    <a:gd name="T4" fmla="*/ 140 w 180"/>
                    <a:gd name="T5" fmla="*/ 11 h 120"/>
                    <a:gd name="T6" fmla="*/ 117 w 180"/>
                    <a:gd name="T7" fmla="*/ 25 h 120"/>
                    <a:gd name="T8" fmla="*/ 84 w 180"/>
                    <a:gd name="T9" fmla="*/ 45 h 120"/>
                    <a:gd name="T10" fmla="*/ 55 w 180"/>
                    <a:gd name="T11" fmla="*/ 67 h 120"/>
                    <a:gd name="T12" fmla="*/ 34 w 180"/>
                    <a:gd name="T13" fmla="*/ 82 h 120"/>
                    <a:gd name="T14" fmla="*/ 11 w 180"/>
                    <a:gd name="T15" fmla="*/ 98 h 120"/>
                    <a:gd name="T16" fmla="*/ 5 w 180"/>
                    <a:gd name="T17" fmla="*/ 104 h 120"/>
                    <a:gd name="T18" fmla="*/ 1 w 180"/>
                    <a:gd name="T19" fmla="*/ 109 h 120"/>
                    <a:gd name="T20" fmla="*/ 0 w 180"/>
                    <a:gd name="T21" fmla="*/ 113 h 120"/>
                    <a:gd name="T22" fmla="*/ 0 w 180"/>
                    <a:gd name="T23" fmla="*/ 116 h 120"/>
                    <a:gd name="T24" fmla="*/ 3 w 180"/>
                    <a:gd name="T25" fmla="*/ 120 h 120"/>
                    <a:gd name="T26" fmla="*/ 9 w 180"/>
                    <a:gd name="T27" fmla="*/ 120 h 120"/>
                    <a:gd name="T28" fmla="*/ 15 w 180"/>
                    <a:gd name="T29" fmla="*/ 119 h 120"/>
                    <a:gd name="T30" fmla="*/ 22 w 180"/>
                    <a:gd name="T31" fmla="*/ 117 h 120"/>
                    <a:gd name="T32" fmla="*/ 28 w 180"/>
                    <a:gd name="T33" fmla="*/ 115 h 120"/>
                    <a:gd name="T34" fmla="*/ 36 w 180"/>
                    <a:gd name="T35" fmla="*/ 111 h 120"/>
                    <a:gd name="T36" fmla="*/ 63 w 180"/>
                    <a:gd name="T37" fmla="*/ 96 h 120"/>
                    <a:gd name="T38" fmla="*/ 87 w 180"/>
                    <a:gd name="T39" fmla="*/ 82 h 120"/>
                    <a:gd name="T40" fmla="*/ 118 w 180"/>
                    <a:gd name="T41" fmla="*/ 61 h 120"/>
                    <a:gd name="T42" fmla="*/ 147 w 180"/>
                    <a:gd name="T43" fmla="*/ 40 h 120"/>
                    <a:gd name="T44" fmla="*/ 168 w 180"/>
                    <a:gd name="T45" fmla="*/ 22 h 120"/>
                    <a:gd name="T46" fmla="*/ 176 w 180"/>
                    <a:gd name="T47" fmla="*/ 12 h 120"/>
                    <a:gd name="T48" fmla="*/ 180 w 180"/>
                    <a:gd name="T49" fmla="*/ 6 h 120"/>
                    <a:gd name="T50" fmla="*/ 179 w 180"/>
                    <a:gd name="T51" fmla="*/ 1 h 120"/>
                    <a:gd name="T52" fmla="*/ 173 w 180"/>
                    <a:gd name="T53" fmla="*/ 0 h 120"/>
                    <a:gd name="T54" fmla="*/ 166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0" h="120">
                      <a:moveTo>
                        <a:pt x="166" y="2"/>
                      </a:moveTo>
                      <a:lnTo>
                        <a:pt x="155" y="4"/>
                      </a:lnTo>
                      <a:lnTo>
                        <a:pt x="140" y="11"/>
                      </a:lnTo>
                      <a:lnTo>
                        <a:pt x="117" y="25"/>
                      </a:lnTo>
                      <a:lnTo>
                        <a:pt x="84" y="45"/>
                      </a:lnTo>
                      <a:lnTo>
                        <a:pt x="55" y="67"/>
                      </a:lnTo>
                      <a:lnTo>
                        <a:pt x="34" y="82"/>
                      </a:lnTo>
                      <a:lnTo>
                        <a:pt x="11" y="98"/>
                      </a:lnTo>
                      <a:lnTo>
                        <a:pt x="5" y="104"/>
                      </a:lnTo>
                      <a:lnTo>
                        <a:pt x="1" y="109"/>
                      </a:lnTo>
                      <a:lnTo>
                        <a:pt x="0" y="113"/>
                      </a:lnTo>
                      <a:lnTo>
                        <a:pt x="0" y="116"/>
                      </a:lnTo>
                      <a:lnTo>
                        <a:pt x="3" y="120"/>
                      </a:lnTo>
                      <a:lnTo>
                        <a:pt x="9" y="120"/>
                      </a:lnTo>
                      <a:lnTo>
                        <a:pt x="15" y="119"/>
                      </a:lnTo>
                      <a:lnTo>
                        <a:pt x="22" y="117"/>
                      </a:lnTo>
                      <a:lnTo>
                        <a:pt x="28" y="115"/>
                      </a:lnTo>
                      <a:lnTo>
                        <a:pt x="36" y="111"/>
                      </a:lnTo>
                      <a:lnTo>
                        <a:pt x="63" y="96"/>
                      </a:lnTo>
                      <a:lnTo>
                        <a:pt x="87" y="82"/>
                      </a:lnTo>
                      <a:lnTo>
                        <a:pt x="118" y="61"/>
                      </a:lnTo>
                      <a:lnTo>
                        <a:pt x="147" y="40"/>
                      </a:lnTo>
                      <a:lnTo>
                        <a:pt x="168" y="22"/>
                      </a:lnTo>
                      <a:lnTo>
                        <a:pt x="176" y="12"/>
                      </a:lnTo>
                      <a:lnTo>
                        <a:pt x="180" y="6"/>
                      </a:lnTo>
                      <a:lnTo>
                        <a:pt x="179" y="1"/>
                      </a:lnTo>
                      <a:lnTo>
                        <a:pt x="173" y="0"/>
                      </a:lnTo>
                      <a:lnTo>
                        <a:pt x="16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3" name="Freeform 20">
                  <a:extLst>
                    <a:ext uri="{FF2B5EF4-FFF2-40B4-BE49-F238E27FC236}">
                      <a16:creationId xmlns:a16="http://schemas.microsoft.com/office/drawing/2014/main" id="{34A8DD7F-D73D-4FFC-98F7-8B3F9BE17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8" y="3673"/>
                  <a:ext cx="232" cy="68"/>
                </a:xfrm>
                <a:custGeom>
                  <a:avLst/>
                  <a:gdLst>
                    <a:gd name="T0" fmla="*/ 230 w 232"/>
                    <a:gd name="T1" fmla="*/ 5 h 68"/>
                    <a:gd name="T2" fmla="*/ 227 w 232"/>
                    <a:gd name="T3" fmla="*/ 2 h 68"/>
                    <a:gd name="T4" fmla="*/ 223 w 232"/>
                    <a:gd name="T5" fmla="*/ 0 h 68"/>
                    <a:gd name="T6" fmla="*/ 218 w 232"/>
                    <a:gd name="T7" fmla="*/ 0 h 68"/>
                    <a:gd name="T8" fmla="*/ 210 w 232"/>
                    <a:gd name="T9" fmla="*/ 0 h 68"/>
                    <a:gd name="T10" fmla="*/ 191 w 232"/>
                    <a:gd name="T11" fmla="*/ 4 h 68"/>
                    <a:gd name="T12" fmla="*/ 159 w 232"/>
                    <a:gd name="T13" fmla="*/ 11 h 68"/>
                    <a:gd name="T14" fmla="*/ 126 w 232"/>
                    <a:gd name="T15" fmla="*/ 19 h 68"/>
                    <a:gd name="T16" fmla="*/ 98 w 232"/>
                    <a:gd name="T17" fmla="*/ 26 h 68"/>
                    <a:gd name="T18" fmla="*/ 67 w 232"/>
                    <a:gd name="T19" fmla="*/ 35 h 68"/>
                    <a:gd name="T20" fmla="*/ 40 w 232"/>
                    <a:gd name="T21" fmla="*/ 43 h 68"/>
                    <a:gd name="T22" fmla="*/ 23 w 232"/>
                    <a:gd name="T23" fmla="*/ 49 h 68"/>
                    <a:gd name="T24" fmla="*/ 13 w 232"/>
                    <a:gd name="T25" fmla="*/ 53 h 68"/>
                    <a:gd name="T26" fmla="*/ 8 w 232"/>
                    <a:gd name="T27" fmla="*/ 55 h 68"/>
                    <a:gd name="T28" fmla="*/ 4 w 232"/>
                    <a:gd name="T29" fmla="*/ 58 h 68"/>
                    <a:gd name="T30" fmla="*/ 1 w 232"/>
                    <a:gd name="T31" fmla="*/ 60 h 68"/>
                    <a:gd name="T32" fmla="*/ 0 w 232"/>
                    <a:gd name="T33" fmla="*/ 63 h 68"/>
                    <a:gd name="T34" fmla="*/ 1 w 232"/>
                    <a:gd name="T35" fmla="*/ 66 h 68"/>
                    <a:gd name="T36" fmla="*/ 4 w 232"/>
                    <a:gd name="T37" fmla="*/ 68 h 68"/>
                    <a:gd name="T38" fmla="*/ 7 w 232"/>
                    <a:gd name="T39" fmla="*/ 68 h 68"/>
                    <a:gd name="T40" fmla="*/ 12 w 232"/>
                    <a:gd name="T41" fmla="*/ 68 h 68"/>
                    <a:gd name="T42" fmla="*/ 17 w 232"/>
                    <a:gd name="T43" fmla="*/ 68 h 68"/>
                    <a:gd name="T44" fmla="*/ 27 w 232"/>
                    <a:gd name="T45" fmla="*/ 66 h 68"/>
                    <a:gd name="T46" fmla="*/ 37 w 232"/>
                    <a:gd name="T47" fmla="*/ 65 h 68"/>
                    <a:gd name="T48" fmla="*/ 54 w 232"/>
                    <a:gd name="T49" fmla="*/ 62 h 68"/>
                    <a:gd name="T50" fmla="*/ 79 w 232"/>
                    <a:gd name="T51" fmla="*/ 57 h 68"/>
                    <a:gd name="T52" fmla="*/ 109 w 232"/>
                    <a:gd name="T53" fmla="*/ 49 h 68"/>
                    <a:gd name="T54" fmla="*/ 141 w 232"/>
                    <a:gd name="T55" fmla="*/ 41 h 68"/>
                    <a:gd name="T56" fmla="*/ 169 w 232"/>
                    <a:gd name="T57" fmla="*/ 33 h 68"/>
                    <a:gd name="T58" fmla="*/ 187 w 232"/>
                    <a:gd name="T59" fmla="*/ 28 h 68"/>
                    <a:gd name="T60" fmla="*/ 203 w 232"/>
                    <a:gd name="T61" fmla="*/ 22 h 68"/>
                    <a:gd name="T62" fmla="*/ 221 w 232"/>
                    <a:gd name="T63" fmla="*/ 15 h 68"/>
                    <a:gd name="T64" fmla="*/ 229 w 232"/>
                    <a:gd name="T65" fmla="*/ 12 h 68"/>
                    <a:gd name="T66" fmla="*/ 230 w 232"/>
                    <a:gd name="T67" fmla="*/ 10 h 68"/>
                    <a:gd name="T68" fmla="*/ 232 w 232"/>
                    <a:gd name="T69" fmla="*/ 7 h 68"/>
                    <a:gd name="T70" fmla="*/ 230 w 232"/>
                    <a:gd name="T71" fmla="*/ 5 h 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" h="68">
                      <a:moveTo>
                        <a:pt x="230" y="5"/>
                      </a:moveTo>
                      <a:lnTo>
                        <a:pt x="227" y="2"/>
                      </a:lnTo>
                      <a:lnTo>
                        <a:pt x="223" y="0"/>
                      </a:lnTo>
                      <a:lnTo>
                        <a:pt x="218" y="0"/>
                      </a:lnTo>
                      <a:lnTo>
                        <a:pt x="210" y="0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6"/>
                      </a:lnTo>
                      <a:lnTo>
                        <a:pt x="67" y="35"/>
                      </a:lnTo>
                      <a:lnTo>
                        <a:pt x="40" y="43"/>
                      </a:lnTo>
                      <a:lnTo>
                        <a:pt x="23" y="49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8"/>
                      </a:lnTo>
                      <a:lnTo>
                        <a:pt x="12" y="68"/>
                      </a:lnTo>
                      <a:lnTo>
                        <a:pt x="17" y="68"/>
                      </a:lnTo>
                      <a:lnTo>
                        <a:pt x="27" y="66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49"/>
                      </a:lnTo>
                      <a:lnTo>
                        <a:pt x="141" y="41"/>
                      </a:lnTo>
                      <a:lnTo>
                        <a:pt x="169" y="33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7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4" name="Freeform 21">
                  <a:extLst>
                    <a:ext uri="{FF2B5EF4-FFF2-40B4-BE49-F238E27FC236}">
                      <a16:creationId xmlns:a16="http://schemas.microsoft.com/office/drawing/2014/main" id="{F78A2051-F1FF-45B1-9B59-B306851AC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8" y="3668"/>
                  <a:ext cx="232" cy="69"/>
                </a:xfrm>
                <a:custGeom>
                  <a:avLst/>
                  <a:gdLst>
                    <a:gd name="T0" fmla="*/ 230 w 232"/>
                    <a:gd name="T1" fmla="*/ 5 h 69"/>
                    <a:gd name="T2" fmla="*/ 227 w 232"/>
                    <a:gd name="T3" fmla="*/ 3 h 69"/>
                    <a:gd name="T4" fmla="*/ 223 w 232"/>
                    <a:gd name="T5" fmla="*/ 1 h 69"/>
                    <a:gd name="T6" fmla="*/ 218 w 232"/>
                    <a:gd name="T7" fmla="*/ 0 h 69"/>
                    <a:gd name="T8" fmla="*/ 210 w 232"/>
                    <a:gd name="T9" fmla="*/ 1 h 69"/>
                    <a:gd name="T10" fmla="*/ 191 w 232"/>
                    <a:gd name="T11" fmla="*/ 4 h 69"/>
                    <a:gd name="T12" fmla="*/ 159 w 232"/>
                    <a:gd name="T13" fmla="*/ 11 h 69"/>
                    <a:gd name="T14" fmla="*/ 126 w 232"/>
                    <a:gd name="T15" fmla="*/ 19 h 69"/>
                    <a:gd name="T16" fmla="*/ 98 w 232"/>
                    <a:gd name="T17" fmla="*/ 27 h 69"/>
                    <a:gd name="T18" fmla="*/ 67 w 232"/>
                    <a:gd name="T19" fmla="*/ 35 h 69"/>
                    <a:gd name="T20" fmla="*/ 40 w 232"/>
                    <a:gd name="T21" fmla="*/ 44 h 69"/>
                    <a:gd name="T22" fmla="*/ 23 w 232"/>
                    <a:gd name="T23" fmla="*/ 50 h 69"/>
                    <a:gd name="T24" fmla="*/ 13 w 232"/>
                    <a:gd name="T25" fmla="*/ 53 h 69"/>
                    <a:gd name="T26" fmla="*/ 8 w 232"/>
                    <a:gd name="T27" fmla="*/ 55 h 69"/>
                    <a:gd name="T28" fmla="*/ 4 w 232"/>
                    <a:gd name="T29" fmla="*/ 58 h 69"/>
                    <a:gd name="T30" fmla="*/ 1 w 232"/>
                    <a:gd name="T31" fmla="*/ 61 h 69"/>
                    <a:gd name="T32" fmla="*/ 0 w 232"/>
                    <a:gd name="T33" fmla="*/ 63 h 69"/>
                    <a:gd name="T34" fmla="*/ 1 w 232"/>
                    <a:gd name="T35" fmla="*/ 66 h 69"/>
                    <a:gd name="T36" fmla="*/ 4 w 232"/>
                    <a:gd name="T37" fmla="*/ 68 h 69"/>
                    <a:gd name="T38" fmla="*/ 7 w 232"/>
                    <a:gd name="T39" fmla="*/ 69 h 69"/>
                    <a:gd name="T40" fmla="*/ 12 w 232"/>
                    <a:gd name="T41" fmla="*/ 69 h 69"/>
                    <a:gd name="T42" fmla="*/ 17 w 232"/>
                    <a:gd name="T43" fmla="*/ 68 h 69"/>
                    <a:gd name="T44" fmla="*/ 27 w 232"/>
                    <a:gd name="T45" fmla="*/ 67 h 69"/>
                    <a:gd name="T46" fmla="*/ 37 w 232"/>
                    <a:gd name="T47" fmla="*/ 65 h 69"/>
                    <a:gd name="T48" fmla="*/ 54 w 232"/>
                    <a:gd name="T49" fmla="*/ 62 h 69"/>
                    <a:gd name="T50" fmla="*/ 79 w 232"/>
                    <a:gd name="T51" fmla="*/ 57 h 69"/>
                    <a:gd name="T52" fmla="*/ 109 w 232"/>
                    <a:gd name="T53" fmla="*/ 50 h 69"/>
                    <a:gd name="T54" fmla="*/ 141 w 232"/>
                    <a:gd name="T55" fmla="*/ 42 h 69"/>
                    <a:gd name="T56" fmla="*/ 169 w 232"/>
                    <a:gd name="T57" fmla="*/ 34 h 69"/>
                    <a:gd name="T58" fmla="*/ 187 w 232"/>
                    <a:gd name="T59" fmla="*/ 28 h 69"/>
                    <a:gd name="T60" fmla="*/ 203 w 232"/>
                    <a:gd name="T61" fmla="*/ 22 h 69"/>
                    <a:gd name="T62" fmla="*/ 221 w 232"/>
                    <a:gd name="T63" fmla="*/ 15 h 69"/>
                    <a:gd name="T64" fmla="*/ 229 w 232"/>
                    <a:gd name="T65" fmla="*/ 12 h 69"/>
                    <a:gd name="T66" fmla="*/ 230 w 232"/>
                    <a:gd name="T67" fmla="*/ 10 h 69"/>
                    <a:gd name="T68" fmla="*/ 232 w 232"/>
                    <a:gd name="T69" fmla="*/ 8 h 69"/>
                    <a:gd name="T70" fmla="*/ 230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" h="69">
                      <a:moveTo>
                        <a:pt x="230" y="5"/>
                      </a:moveTo>
                      <a:lnTo>
                        <a:pt x="227" y="3"/>
                      </a:lnTo>
                      <a:lnTo>
                        <a:pt x="223" y="1"/>
                      </a:lnTo>
                      <a:lnTo>
                        <a:pt x="218" y="0"/>
                      </a:lnTo>
                      <a:lnTo>
                        <a:pt x="210" y="1"/>
                      </a:lnTo>
                      <a:lnTo>
                        <a:pt x="191" y="4"/>
                      </a:lnTo>
                      <a:lnTo>
                        <a:pt x="159" y="11"/>
                      </a:lnTo>
                      <a:lnTo>
                        <a:pt x="126" y="19"/>
                      </a:lnTo>
                      <a:lnTo>
                        <a:pt x="98" y="27"/>
                      </a:lnTo>
                      <a:lnTo>
                        <a:pt x="67" y="35"/>
                      </a:lnTo>
                      <a:lnTo>
                        <a:pt x="40" y="44"/>
                      </a:lnTo>
                      <a:lnTo>
                        <a:pt x="23" y="50"/>
                      </a:lnTo>
                      <a:lnTo>
                        <a:pt x="13" y="53"/>
                      </a:lnTo>
                      <a:lnTo>
                        <a:pt x="8" y="55"/>
                      </a:lnTo>
                      <a:lnTo>
                        <a:pt x="4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4" y="68"/>
                      </a:lnTo>
                      <a:lnTo>
                        <a:pt x="7" y="69"/>
                      </a:lnTo>
                      <a:lnTo>
                        <a:pt x="12" y="69"/>
                      </a:lnTo>
                      <a:lnTo>
                        <a:pt x="17" y="68"/>
                      </a:lnTo>
                      <a:lnTo>
                        <a:pt x="27" y="67"/>
                      </a:lnTo>
                      <a:lnTo>
                        <a:pt x="37" y="65"/>
                      </a:lnTo>
                      <a:lnTo>
                        <a:pt x="54" y="62"/>
                      </a:lnTo>
                      <a:lnTo>
                        <a:pt x="79" y="57"/>
                      </a:lnTo>
                      <a:lnTo>
                        <a:pt x="109" y="50"/>
                      </a:lnTo>
                      <a:lnTo>
                        <a:pt x="141" y="42"/>
                      </a:lnTo>
                      <a:lnTo>
                        <a:pt x="169" y="34"/>
                      </a:lnTo>
                      <a:lnTo>
                        <a:pt x="187" y="28"/>
                      </a:lnTo>
                      <a:lnTo>
                        <a:pt x="203" y="22"/>
                      </a:lnTo>
                      <a:lnTo>
                        <a:pt x="221" y="15"/>
                      </a:lnTo>
                      <a:lnTo>
                        <a:pt x="229" y="12"/>
                      </a:lnTo>
                      <a:lnTo>
                        <a:pt x="230" y="10"/>
                      </a:lnTo>
                      <a:lnTo>
                        <a:pt x="232" y="8"/>
                      </a:lnTo>
                      <a:lnTo>
                        <a:pt x="23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5" name="Freeform 22">
                  <a:extLst>
                    <a:ext uri="{FF2B5EF4-FFF2-40B4-BE49-F238E27FC236}">
                      <a16:creationId xmlns:a16="http://schemas.microsoft.com/office/drawing/2014/main" id="{B6138E51-1809-4EFE-AFAF-4A71A606C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1" y="3683"/>
                  <a:ext cx="103" cy="153"/>
                </a:xfrm>
                <a:custGeom>
                  <a:avLst/>
                  <a:gdLst>
                    <a:gd name="T0" fmla="*/ 90 w 103"/>
                    <a:gd name="T1" fmla="*/ 0 h 153"/>
                    <a:gd name="T2" fmla="*/ 80 w 103"/>
                    <a:gd name="T3" fmla="*/ 5 h 153"/>
                    <a:gd name="T4" fmla="*/ 67 w 103"/>
                    <a:gd name="T5" fmla="*/ 20 h 153"/>
                    <a:gd name="T6" fmla="*/ 53 w 103"/>
                    <a:gd name="T7" fmla="*/ 39 h 153"/>
                    <a:gd name="T8" fmla="*/ 37 w 103"/>
                    <a:gd name="T9" fmla="*/ 65 h 153"/>
                    <a:gd name="T10" fmla="*/ 22 w 103"/>
                    <a:gd name="T11" fmla="*/ 90 h 153"/>
                    <a:gd name="T12" fmla="*/ 9 w 103"/>
                    <a:gd name="T13" fmla="*/ 117 h 153"/>
                    <a:gd name="T14" fmla="*/ 3 w 103"/>
                    <a:gd name="T15" fmla="*/ 133 h 153"/>
                    <a:gd name="T16" fmla="*/ 1 w 103"/>
                    <a:gd name="T17" fmla="*/ 138 h 153"/>
                    <a:gd name="T18" fmla="*/ 0 w 103"/>
                    <a:gd name="T19" fmla="*/ 143 h 153"/>
                    <a:gd name="T20" fmla="*/ 2 w 103"/>
                    <a:gd name="T21" fmla="*/ 149 h 153"/>
                    <a:gd name="T22" fmla="*/ 6 w 103"/>
                    <a:gd name="T23" fmla="*/ 152 h 153"/>
                    <a:gd name="T24" fmla="*/ 10 w 103"/>
                    <a:gd name="T25" fmla="*/ 153 h 153"/>
                    <a:gd name="T26" fmla="*/ 16 w 103"/>
                    <a:gd name="T27" fmla="*/ 152 h 153"/>
                    <a:gd name="T28" fmla="*/ 19 w 103"/>
                    <a:gd name="T29" fmla="*/ 151 h 153"/>
                    <a:gd name="T30" fmla="*/ 22 w 103"/>
                    <a:gd name="T31" fmla="*/ 149 h 153"/>
                    <a:gd name="T32" fmla="*/ 28 w 103"/>
                    <a:gd name="T33" fmla="*/ 144 h 153"/>
                    <a:gd name="T34" fmla="*/ 38 w 103"/>
                    <a:gd name="T35" fmla="*/ 129 h 153"/>
                    <a:gd name="T36" fmla="*/ 56 w 103"/>
                    <a:gd name="T37" fmla="*/ 103 h 153"/>
                    <a:gd name="T38" fmla="*/ 71 w 103"/>
                    <a:gd name="T39" fmla="*/ 79 h 153"/>
                    <a:gd name="T40" fmla="*/ 84 w 103"/>
                    <a:gd name="T41" fmla="*/ 52 h 153"/>
                    <a:gd name="T42" fmla="*/ 95 w 103"/>
                    <a:gd name="T43" fmla="*/ 32 h 153"/>
                    <a:gd name="T44" fmla="*/ 101 w 103"/>
                    <a:gd name="T45" fmla="*/ 17 h 153"/>
                    <a:gd name="T46" fmla="*/ 103 w 103"/>
                    <a:gd name="T47" fmla="*/ 8 h 153"/>
                    <a:gd name="T48" fmla="*/ 100 w 103"/>
                    <a:gd name="T49" fmla="*/ 3 h 153"/>
                    <a:gd name="T50" fmla="*/ 96 w 103"/>
                    <a:gd name="T51" fmla="*/ 0 h 153"/>
                    <a:gd name="T52" fmla="*/ 90 w 103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3" h="153">
                      <a:moveTo>
                        <a:pt x="90" y="0"/>
                      </a:moveTo>
                      <a:lnTo>
                        <a:pt x="80" y="5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7" y="65"/>
                      </a:lnTo>
                      <a:lnTo>
                        <a:pt x="22" y="90"/>
                      </a:lnTo>
                      <a:lnTo>
                        <a:pt x="9" y="117"/>
                      </a:lnTo>
                      <a:lnTo>
                        <a:pt x="3" y="133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6" y="152"/>
                      </a:lnTo>
                      <a:lnTo>
                        <a:pt x="10" y="153"/>
                      </a:lnTo>
                      <a:lnTo>
                        <a:pt x="16" y="152"/>
                      </a:lnTo>
                      <a:lnTo>
                        <a:pt x="19" y="151"/>
                      </a:lnTo>
                      <a:lnTo>
                        <a:pt x="22" y="149"/>
                      </a:lnTo>
                      <a:lnTo>
                        <a:pt x="28" y="144"/>
                      </a:lnTo>
                      <a:lnTo>
                        <a:pt x="38" y="129"/>
                      </a:lnTo>
                      <a:lnTo>
                        <a:pt x="56" y="103"/>
                      </a:lnTo>
                      <a:lnTo>
                        <a:pt x="71" y="79"/>
                      </a:lnTo>
                      <a:lnTo>
                        <a:pt x="84" y="52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3" y="8"/>
                      </a:lnTo>
                      <a:lnTo>
                        <a:pt x="100" y="3"/>
                      </a:lnTo>
                      <a:lnTo>
                        <a:pt x="9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6" name="Freeform 23">
                  <a:extLst>
                    <a:ext uri="{FF2B5EF4-FFF2-40B4-BE49-F238E27FC236}">
                      <a16:creationId xmlns:a16="http://schemas.microsoft.com/office/drawing/2014/main" id="{5DF23EF4-E5AD-4BBF-9859-B67BC564A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0" y="3678"/>
                  <a:ext cx="102" cy="154"/>
                </a:xfrm>
                <a:custGeom>
                  <a:avLst/>
                  <a:gdLst>
                    <a:gd name="T0" fmla="*/ 89 w 102"/>
                    <a:gd name="T1" fmla="*/ 0 h 154"/>
                    <a:gd name="T2" fmla="*/ 79 w 102"/>
                    <a:gd name="T3" fmla="*/ 6 h 154"/>
                    <a:gd name="T4" fmla="*/ 67 w 102"/>
                    <a:gd name="T5" fmla="*/ 20 h 154"/>
                    <a:gd name="T6" fmla="*/ 53 w 102"/>
                    <a:gd name="T7" fmla="*/ 39 h 154"/>
                    <a:gd name="T8" fmla="*/ 36 w 102"/>
                    <a:gd name="T9" fmla="*/ 65 h 154"/>
                    <a:gd name="T10" fmla="*/ 21 w 102"/>
                    <a:gd name="T11" fmla="*/ 90 h 154"/>
                    <a:gd name="T12" fmla="*/ 8 w 102"/>
                    <a:gd name="T13" fmla="*/ 117 h 154"/>
                    <a:gd name="T14" fmla="*/ 2 w 102"/>
                    <a:gd name="T15" fmla="*/ 132 h 154"/>
                    <a:gd name="T16" fmla="*/ 1 w 102"/>
                    <a:gd name="T17" fmla="*/ 138 h 154"/>
                    <a:gd name="T18" fmla="*/ 0 w 102"/>
                    <a:gd name="T19" fmla="*/ 143 h 154"/>
                    <a:gd name="T20" fmla="*/ 2 w 102"/>
                    <a:gd name="T21" fmla="*/ 149 h 154"/>
                    <a:gd name="T22" fmla="*/ 5 w 102"/>
                    <a:gd name="T23" fmla="*/ 152 h 154"/>
                    <a:gd name="T24" fmla="*/ 9 w 102"/>
                    <a:gd name="T25" fmla="*/ 154 h 154"/>
                    <a:gd name="T26" fmla="*/ 15 w 102"/>
                    <a:gd name="T27" fmla="*/ 153 h 154"/>
                    <a:gd name="T28" fmla="*/ 20 w 102"/>
                    <a:gd name="T29" fmla="*/ 151 h 154"/>
                    <a:gd name="T30" fmla="*/ 23 w 102"/>
                    <a:gd name="T31" fmla="*/ 149 h 154"/>
                    <a:gd name="T32" fmla="*/ 27 w 102"/>
                    <a:gd name="T33" fmla="*/ 144 h 154"/>
                    <a:gd name="T34" fmla="*/ 37 w 102"/>
                    <a:gd name="T35" fmla="*/ 129 h 154"/>
                    <a:gd name="T36" fmla="*/ 55 w 102"/>
                    <a:gd name="T37" fmla="*/ 103 h 154"/>
                    <a:gd name="T38" fmla="*/ 70 w 102"/>
                    <a:gd name="T39" fmla="*/ 79 h 154"/>
                    <a:gd name="T40" fmla="*/ 85 w 102"/>
                    <a:gd name="T41" fmla="*/ 53 h 154"/>
                    <a:gd name="T42" fmla="*/ 95 w 102"/>
                    <a:gd name="T43" fmla="*/ 32 h 154"/>
                    <a:gd name="T44" fmla="*/ 101 w 102"/>
                    <a:gd name="T45" fmla="*/ 17 h 154"/>
                    <a:gd name="T46" fmla="*/ 102 w 102"/>
                    <a:gd name="T47" fmla="*/ 9 h 154"/>
                    <a:gd name="T48" fmla="*/ 100 w 102"/>
                    <a:gd name="T49" fmla="*/ 3 h 154"/>
                    <a:gd name="T50" fmla="*/ 95 w 102"/>
                    <a:gd name="T51" fmla="*/ 0 h 154"/>
                    <a:gd name="T52" fmla="*/ 89 w 102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2" h="154">
                      <a:moveTo>
                        <a:pt x="89" y="0"/>
                      </a:moveTo>
                      <a:lnTo>
                        <a:pt x="79" y="6"/>
                      </a:lnTo>
                      <a:lnTo>
                        <a:pt x="67" y="20"/>
                      </a:lnTo>
                      <a:lnTo>
                        <a:pt x="53" y="39"/>
                      </a:lnTo>
                      <a:lnTo>
                        <a:pt x="36" y="65"/>
                      </a:lnTo>
                      <a:lnTo>
                        <a:pt x="21" y="90"/>
                      </a:lnTo>
                      <a:lnTo>
                        <a:pt x="8" y="117"/>
                      </a:lnTo>
                      <a:lnTo>
                        <a:pt x="2" y="132"/>
                      </a:lnTo>
                      <a:lnTo>
                        <a:pt x="1" y="138"/>
                      </a:lnTo>
                      <a:lnTo>
                        <a:pt x="0" y="143"/>
                      </a:lnTo>
                      <a:lnTo>
                        <a:pt x="2" y="149"/>
                      </a:lnTo>
                      <a:lnTo>
                        <a:pt x="5" y="152"/>
                      </a:lnTo>
                      <a:lnTo>
                        <a:pt x="9" y="154"/>
                      </a:lnTo>
                      <a:lnTo>
                        <a:pt x="15" y="153"/>
                      </a:lnTo>
                      <a:lnTo>
                        <a:pt x="20" y="151"/>
                      </a:lnTo>
                      <a:lnTo>
                        <a:pt x="23" y="149"/>
                      </a:lnTo>
                      <a:lnTo>
                        <a:pt x="27" y="144"/>
                      </a:lnTo>
                      <a:lnTo>
                        <a:pt x="37" y="129"/>
                      </a:lnTo>
                      <a:lnTo>
                        <a:pt x="55" y="103"/>
                      </a:lnTo>
                      <a:lnTo>
                        <a:pt x="70" y="79"/>
                      </a:lnTo>
                      <a:lnTo>
                        <a:pt x="85" y="53"/>
                      </a:lnTo>
                      <a:lnTo>
                        <a:pt x="95" y="32"/>
                      </a:lnTo>
                      <a:lnTo>
                        <a:pt x="101" y="17"/>
                      </a:lnTo>
                      <a:lnTo>
                        <a:pt x="102" y="9"/>
                      </a:lnTo>
                      <a:lnTo>
                        <a:pt x="100" y="3"/>
                      </a:lnTo>
                      <a:lnTo>
                        <a:pt x="95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7" name="Freeform 24">
                  <a:extLst>
                    <a:ext uri="{FF2B5EF4-FFF2-40B4-BE49-F238E27FC236}">
                      <a16:creationId xmlns:a16="http://schemas.microsoft.com/office/drawing/2014/main" id="{D9EF3C58-9763-497C-9761-02A08DA70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6" y="3675"/>
                  <a:ext cx="85" cy="25"/>
                </a:xfrm>
                <a:custGeom>
                  <a:avLst/>
                  <a:gdLst>
                    <a:gd name="T0" fmla="*/ 84 w 85"/>
                    <a:gd name="T1" fmla="*/ 2 h 25"/>
                    <a:gd name="T2" fmla="*/ 83 w 85"/>
                    <a:gd name="T3" fmla="*/ 1 h 25"/>
                    <a:gd name="T4" fmla="*/ 81 w 85"/>
                    <a:gd name="T5" fmla="*/ 1 h 25"/>
                    <a:gd name="T6" fmla="*/ 80 w 85"/>
                    <a:gd name="T7" fmla="*/ 0 h 25"/>
                    <a:gd name="T8" fmla="*/ 77 w 85"/>
                    <a:gd name="T9" fmla="*/ 1 h 25"/>
                    <a:gd name="T10" fmla="*/ 70 w 85"/>
                    <a:gd name="T11" fmla="*/ 2 h 25"/>
                    <a:gd name="T12" fmla="*/ 58 w 85"/>
                    <a:gd name="T13" fmla="*/ 5 h 25"/>
                    <a:gd name="T14" fmla="*/ 46 w 85"/>
                    <a:gd name="T15" fmla="*/ 7 h 25"/>
                    <a:gd name="T16" fmla="*/ 36 w 85"/>
                    <a:gd name="T17" fmla="*/ 10 h 25"/>
                    <a:gd name="T18" fmla="*/ 24 w 85"/>
                    <a:gd name="T19" fmla="*/ 13 h 25"/>
                    <a:gd name="T20" fmla="*/ 14 w 85"/>
                    <a:gd name="T21" fmla="*/ 16 h 25"/>
                    <a:gd name="T22" fmla="*/ 8 w 85"/>
                    <a:gd name="T23" fmla="*/ 18 h 25"/>
                    <a:gd name="T24" fmla="*/ 4 w 85"/>
                    <a:gd name="T25" fmla="*/ 20 h 25"/>
                    <a:gd name="T26" fmla="*/ 3 w 85"/>
                    <a:gd name="T27" fmla="*/ 21 h 25"/>
                    <a:gd name="T28" fmla="*/ 1 w 85"/>
                    <a:gd name="T29" fmla="*/ 21 h 25"/>
                    <a:gd name="T30" fmla="*/ 0 w 85"/>
                    <a:gd name="T31" fmla="*/ 22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1 w 85"/>
                    <a:gd name="T37" fmla="*/ 25 h 25"/>
                    <a:gd name="T38" fmla="*/ 2 w 85"/>
                    <a:gd name="T39" fmla="*/ 25 h 25"/>
                    <a:gd name="T40" fmla="*/ 4 w 85"/>
                    <a:gd name="T41" fmla="*/ 25 h 25"/>
                    <a:gd name="T42" fmla="*/ 6 w 85"/>
                    <a:gd name="T43" fmla="*/ 25 h 25"/>
                    <a:gd name="T44" fmla="*/ 9 w 85"/>
                    <a:gd name="T45" fmla="*/ 24 h 25"/>
                    <a:gd name="T46" fmla="*/ 13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1 w 85"/>
                    <a:gd name="T55" fmla="*/ 15 h 25"/>
                    <a:gd name="T56" fmla="*/ 61 w 85"/>
                    <a:gd name="T57" fmla="*/ 13 h 25"/>
                    <a:gd name="T58" fmla="*/ 68 w 85"/>
                    <a:gd name="T59" fmla="*/ 11 h 25"/>
                    <a:gd name="T60" fmla="*/ 74 w 85"/>
                    <a:gd name="T61" fmla="*/ 8 h 25"/>
                    <a:gd name="T62" fmla="*/ 81 w 85"/>
                    <a:gd name="T63" fmla="*/ 6 h 25"/>
                    <a:gd name="T64" fmla="*/ 83 w 85"/>
                    <a:gd name="T65" fmla="*/ 5 h 25"/>
                    <a:gd name="T66" fmla="*/ 84 w 85"/>
                    <a:gd name="T67" fmla="*/ 4 h 25"/>
                    <a:gd name="T68" fmla="*/ 85 w 85"/>
                    <a:gd name="T69" fmla="*/ 3 h 25"/>
                    <a:gd name="T70" fmla="*/ 84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5" h="25">
                      <a:moveTo>
                        <a:pt x="84" y="2"/>
                      </a:moveTo>
                      <a:lnTo>
                        <a:pt x="83" y="1"/>
                      </a:lnTo>
                      <a:lnTo>
                        <a:pt x="81" y="1"/>
                      </a:lnTo>
                      <a:lnTo>
                        <a:pt x="80" y="0"/>
                      </a:lnTo>
                      <a:lnTo>
                        <a:pt x="77" y="1"/>
                      </a:lnTo>
                      <a:lnTo>
                        <a:pt x="70" y="2"/>
                      </a:lnTo>
                      <a:lnTo>
                        <a:pt x="58" y="5"/>
                      </a:lnTo>
                      <a:lnTo>
                        <a:pt x="46" y="7"/>
                      </a:lnTo>
                      <a:lnTo>
                        <a:pt x="36" y="10"/>
                      </a:lnTo>
                      <a:lnTo>
                        <a:pt x="24" y="13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3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1" y="15"/>
                      </a:lnTo>
                      <a:lnTo>
                        <a:pt x="61" y="13"/>
                      </a:lnTo>
                      <a:lnTo>
                        <a:pt x="68" y="11"/>
                      </a:lnTo>
                      <a:lnTo>
                        <a:pt x="74" y="8"/>
                      </a:lnTo>
                      <a:lnTo>
                        <a:pt x="81" y="6"/>
                      </a:lnTo>
                      <a:lnTo>
                        <a:pt x="83" y="5"/>
                      </a:lnTo>
                      <a:lnTo>
                        <a:pt x="84" y="4"/>
                      </a:lnTo>
                      <a:lnTo>
                        <a:pt x="85" y="3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8" name="Freeform 25">
                  <a:extLst>
                    <a:ext uri="{FF2B5EF4-FFF2-40B4-BE49-F238E27FC236}">
                      <a16:creationId xmlns:a16="http://schemas.microsoft.com/office/drawing/2014/main" id="{D26A9197-DD25-4CD7-BEAC-45AF30349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" y="3673"/>
                  <a:ext cx="85" cy="25"/>
                </a:xfrm>
                <a:custGeom>
                  <a:avLst/>
                  <a:gdLst>
                    <a:gd name="T0" fmla="*/ 85 w 85"/>
                    <a:gd name="T1" fmla="*/ 2 h 25"/>
                    <a:gd name="T2" fmla="*/ 84 w 85"/>
                    <a:gd name="T3" fmla="*/ 1 h 25"/>
                    <a:gd name="T4" fmla="*/ 82 w 85"/>
                    <a:gd name="T5" fmla="*/ 0 h 25"/>
                    <a:gd name="T6" fmla="*/ 80 w 85"/>
                    <a:gd name="T7" fmla="*/ 0 h 25"/>
                    <a:gd name="T8" fmla="*/ 78 w 85"/>
                    <a:gd name="T9" fmla="*/ 0 h 25"/>
                    <a:gd name="T10" fmla="*/ 71 w 85"/>
                    <a:gd name="T11" fmla="*/ 2 h 25"/>
                    <a:gd name="T12" fmla="*/ 59 w 85"/>
                    <a:gd name="T13" fmla="*/ 4 h 25"/>
                    <a:gd name="T14" fmla="*/ 47 w 85"/>
                    <a:gd name="T15" fmla="*/ 7 h 25"/>
                    <a:gd name="T16" fmla="*/ 36 w 85"/>
                    <a:gd name="T17" fmla="*/ 10 h 25"/>
                    <a:gd name="T18" fmla="*/ 25 w 85"/>
                    <a:gd name="T19" fmla="*/ 13 h 25"/>
                    <a:gd name="T20" fmla="*/ 15 w 85"/>
                    <a:gd name="T21" fmla="*/ 16 h 25"/>
                    <a:gd name="T22" fmla="*/ 8 w 85"/>
                    <a:gd name="T23" fmla="*/ 18 h 25"/>
                    <a:gd name="T24" fmla="*/ 5 w 85"/>
                    <a:gd name="T25" fmla="*/ 20 h 25"/>
                    <a:gd name="T26" fmla="*/ 3 w 85"/>
                    <a:gd name="T27" fmla="*/ 20 h 25"/>
                    <a:gd name="T28" fmla="*/ 2 w 85"/>
                    <a:gd name="T29" fmla="*/ 22 h 25"/>
                    <a:gd name="T30" fmla="*/ 1 w 85"/>
                    <a:gd name="T31" fmla="*/ 23 h 25"/>
                    <a:gd name="T32" fmla="*/ 0 w 85"/>
                    <a:gd name="T33" fmla="*/ 23 h 25"/>
                    <a:gd name="T34" fmla="*/ 0 w 85"/>
                    <a:gd name="T35" fmla="*/ 24 h 25"/>
                    <a:gd name="T36" fmla="*/ 2 w 85"/>
                    <a:gd name="T37" fmla="*/ 25 h 25"/>
                    <a:gd name="T38" fmla="*/ 3 w 85"/>
                    <a:gd name="T39" fmla="*/ 25 h 25"/>
                    <a:gd name="T40" fmla="*/ 5 w 85"/>
                    <a:gd name="T41" fmla="*/ 25 h 25"/>
                    <a:gd name="T42" fmla="*/ 6 w 85"/>
                    <a:gd name="T43" fmla="*/ 25 h 25"/>
                    <a:gd name="T44" fmla="*/ 10 w 85"/>
                    <a:gd name="T45" fmla="*/ 24 h 25"/>
                    <a:gd name="T46" fmla="*/ 14 w 85"/>
                    <a:gd name="T47" fmla="*/ 24 h 25"/>
                    <a:gd name="T48" fmla="*/ 20 w 85"/>
                    <a:gd name="T49" fmla="*/ 23 h 25"/>
                    <a:gd name="T50" fmla="*/ 29 w 85"/>
                    <a:gd name="T51" fmla="*/ 21 h 25"/>
                    <a:gd name="T52" fmla="*/ 40 w 85"/>
                    <a:gd name="T53" fmla="*/ 18 h 25"/>
                    <a:gd name="T54" fmla="*/ 52 w 85"/>
                    <a:gd name="T55" fmla="*/ 15 h 25"/>
                    <a:gd name="T56" fmla="*/ 62 w 85"/>
                    <a:gd name="T57" fmla="*/ 13 h 25"/>
                    <a:gd name="T58" fmla="*/ 69 w 85"/>
                    <a:gd name="T59" fmla="*/ 10 h 25"/>
                    <a:gd name="T60" fmla="*/ 75 w 85"/>
                    <a:gd name="T61" fmla="*/ 8 h 25"/>
                    <a:gd name="T62" fmla="*/ 82 w 85"/>
                    <a:gd name="T63" fmla="*/ 6 h 25"/>
                    <a:gd name="T64" fmla="*/ 85 w 85"/>
                    <a:gd name="T65" fmla="*/ 5 h 25"/>
                    <a:gd name="T66" fmla="*/ 85 w 85"/>
                    <a:gd name="T67" fmla="*/ 4 h 25"/>
                    <a:gd name="T68" fmla="*/ 85 w 85"/>
                    <a:gd name="T69" fmla="*/ 3 h 25"/>
                    <a:gd name="T70" fmla="*/ 85 w 85"/>
                    <a:gd name="T71" fmla="*/ 2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5" h="25">
                      <a:moveTo>
                        <a:pt x="85" y="2"/>
                      </a:moveTo>
                      <a:lnTo>
                        <a:pt x="84" y="1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71" y="2"/>
                      </a:lnTo>
                      <a:lnTo>
                        <a:pt x="59" y="4"/>
                      </a:lnTo>
                      <a:lnTo>
                        <a:pt x="47" y="7"/>
                      </a:lnTo>
                      <a:lnTo>
                        <a:pt x="36" y="10"/>
                      </a:lnTo>
                      <a:lnTo>
                        <a:pt x="25" y="13"/>
                      </a:lnTo>
                      <a:lnTo>
                        <a:pt x="15" y="16"/>
                      </a:lnTo>
                      <a:lnTo>
                        <a:pt x="8" y="18"/>
                      </a:lnTo>
                      <a:lnTo>
                        <a:pt x="5" y="20"/>
                      </a:lnTo>
                      <a:lnTo>
                        <a:pt x="3" y="20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2" y="25"/>
                      </a:lnTo>
                      <a:lnTo>
                        <a:pt x="3" y="25"/>
                      </a:lnTo>
                      <a:lnTo>
                        <a:pt x="5" y="25"/>
                      </a:lnTo>
                      <a:lnTo>
                        <a:pt x="6" y="25"/>
                      </a:lnTo>
                      <a:lnTo>
                        <a:pt x="10" y="24"/>
                      </a:lnTo>
                      <a:lnTo>
                        <a:pt x="14" y="24"/>
                      </a:lnTo>
                      <a:lnTo>
                        <a:pt x="20" y="23"/>
                      </a:lnTo>
                      <a:lnTo>
                        <a:pt x="29" y="21"/>
                      </a:lnTo>
                      <a:lnTo>
                        <a:pt x="40" y="18"/>
                      </a:lnTo>
                      <a:lnTo>
                        <a:pt x="52" y="15"/>
                      </a:lnTo>
                      <a:lnTo>
                        <a:pt x="62" y="13"/>
                      </a:lnTo>
                      <a:lnTo>
                        <a:pt x="69" y="10"/>
                      </a:lnTo>
                      <a:lnTo>
                        <a:pt x="75" y="8"/>
                      </a:lnTo>
                      <a:lnTo>
                        <a:pt x="82" y="6"/>
                      </a:lnTo>
                      <a:lnTo>
                        <a:pt x="85" y="5"/>
                      </a:lnTo>
                      <a:lnTo>
                        <a:pt x="85" y="4"/>
                      </a:lnTo>
                      <a:lnTo>
                        <a:pt x="85" y="3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89" name="Freeform 26">
                  <a:extLst>
                    <a:ext uri="{FF2B5EF4-FFF2-40B4-BE49-F238E27FC236}">
                      <a16:creationId xmlns:a16="http://schemas.microsoft.com/office/drawing/2014/main" id="{C979E6BF-8152-4A9F-A1D2-8CB5FAA2B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" y="3680"/>
                  <a:ext cx="74" cy="49"/>
                </a:xfrm>
                <a:custGeom>
                  <a:avLst/>
                  <a:gdLst>
                    <a:gd name="T0" fmla="*/ 68 w 74"/>
                    <a:gd name="T1" fmla="*/ 1 h 49"/>
                    <a:gd name="T2" fmla="*/ 64 w 74"/>
                    <a:gd name="T3" fmla="*/ 2 h 49"/>
                    <a:gd name="T4" fmla="*/ 58 w 74"/>
                    <a:gd name="T5" fmla="*/ 5 h 49"/>
                    <a:gd name="T6" fmla="*/ 48 w 74"/>
                    <a:gd name="T7" fmla="*/ 10 h 49"/>
                    <a:gd name="T8" fmla="*/ 34 w 74"/>
                    <a:gd name="T9" fmla="*/ 19 h 49"/>
                    <a:gd name="T10" fmla="*/ 22 w 74"/>
                    <a:gd name="T11" fmla="*/ 27 h 49"/>
                    <a:gd name="T12" fmla="*/ 14 w 74"/>
                    <a:gd name="T13" fmla="*/ 34 h 49"/>
                    <a:gd name="T14" fmla="*/ 5 w 74"/>
                    <a:gd name="T15" fmla="*/ 40 h 49"/>
                    <a:gd name="T16" fmla="*/ 3 w 74"/>
                    <a:gd name="T17" fmla="*/ 42 h 49"/>
                    <a:gd name="T18" fmla="*/ 1 w 74"/>
                    <a:gd name="T19" fmla="*/ 44 h 49"/>
                    <a:gd name="T20" fmla="*/ 0 w 74"/>
                    <a:gd name="T21" fmla="*/ 46 h 49"/>
                    <a:gd name="T22" fmla="*/ 0 w 74"/>
                    <a:gd name="T23" fmla="*/ 47 h 49"/>
                    <a:gd name="T24" fmla="*/ 2 w 74"/>
                    <a:gd name="T25" fmla="*/ 48 h 49"/>
                    <a:gd name="T26" fmla="*/ 4 w 74"/>
                    <a:gd name="T27" fmla="*/ 49 h 49"/>
                    <a:gd name="T28" fmla="*/ 6 w 74"/>
                    <a:gd name="T29" fmla="*/ 48 h 49"/>
                    <a:gd name="T30" fmla="*/ 10 w 74"/>
                    <a:gd name="T31" fmla="*/ 47 h 49"/>
                    <a:gd name="T32" fmla="*/ 12 w 74"/>
                    <a:gd name="T33" fmla="*/ 47 h 49"/>
                    <a:gd name="T34" fmla="*/ 16 w 74"/>
                    <a:gd name="T35" fmla="*/ 45 h 49"/>
                    <a:gd name="T36" fmla="*/ 26 w 74"/>
                    <a:gd name="T37" fmla="*/ 39 h 49"/>
                    <a:gd name="T38" fmla="*/ 36 w 74"/>
                    <a:gd name="T39" fmla="*/ 33 h 49"/>
                    <a:gd name="T40" fmla="*/ 49 w 74"/>
                    <a:gd name="T41" fmla="*/ 25 h 49"/>
                    <a:gd name="T42" fmla="*/ 60 w 74"/>
                    <a:gd name="T43" fmla="*/ 16 h 49"/>
                    <a:gd name="T44" fmla="*/ 68 w 74"/>
                    <a:gd name="T45" fmla="*/ 9 h 49"/>
                    <a:gd name="T46" fmla="*/ 72 w 74"/>
                    <a:gd name="T47" fmla="*/ 5 h 49"/>
                    <a:gd name="T48" fmla="*/ 74 w 74"/>
                    <a:gd name="T49" fmla="*/ 3 h 49"/>
                    <a:gd name="T50" fmla="*/ 73 w 74"/>
                    <a:gd name="T51" fmla="*/ 1 h 49"/>
                    <a:gd name="T52" fmla="*/ 71 w 74"/>
                    <a:gd name="T53" fmla="*/ 0 h 49"/>
                    <a:gd name="T54" fmla="*/ 68 w 74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4" h="49">
                      <a:moveTo>
                        <a:pt x="68" y="1"/>
                      </a:moveTo>
                      <a:lnTo>
                        <a:pt x="64" y="2"/>
                      </a:lnTo>
                      <a:lnTo>
                        <a:pt x="58" y="5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2" y="27"/>
                      </a:lnTo>
                      <a:lnTo>
                        <a:pt x="14" y="34"/>
                      </a:lnTo>
                      <a:lnTo>
                        <a:pt x="5" y="40"/>
                      </a:lnTo>
                      <a:lnTo>
                        <a:pt x="3" y="42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4" y="49"/>
                      </a:lnTo>
                      <a:lnTo>
                        <a:pt x="6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6" y="45"/>
                      </a:lnTo>
                      <a:lnTo>
                        <a:pt x="26" y="39"/>
                      </a:lnTo>
                      <a:lnTo>
                        <a:pt x="36" y="33"/>
                      </a:lnTo>
                      <a:lnTo>
                        <a:pt x="49" y="25"/>
                      </a:lnTo>
                      <a:lnTo>
                        <a:pt x="60" y="16"/>
                      </a:lnTo>
                      <a:lnTo>
                        <a:pt x="68" y="9"/>
                      </a:lnTo>
                      <a:lnTo>
                        <a:pt x="72" y="5"/>
                      </a:lnTo>
                      <a:lnTo>
                        <a:pt x="74" y="3"/>
                      </a:lnTo>
                      <a:lnTo>
                        <a:pt x="73" y="1"/>
                      </a:lnTo>
                      <a:lnTo>
                        <a:pt x="71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0" name="Freeform 27">
                  <a:extLst>
                    <a:ext uri="{FF2B5EF4-FFF2-40B4-BE49-F238E27FC236}">
                      <a16:creationId xmlns:a16="http://schemas.microsoft.com/office/drawing/2014/main" id="{472FD2CD-8603-4706-81B8-914F42F3C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" y="3678"/>
                  <a:ext cx="72" cy="49"/>
                </a:xfrm>
                <a:custGeom>
                  <a:avLst/>
                  <a:gdLst>
                    <a:gd name="T0" fmla="*/ 67 w 72"/>
                    <a:gd name="T1" fmla="*/ 1 h 49"/>
                    <a:gd name="T2" fmla="*/ 62 w 72"/>
                    <a:gd name="T3" fmla="*/ 2 h 49"/>
                    <a:gd name="T4" fmla="*/ 56 w 72"/>
                    <a:gd name="T5" fmla="*/ 5 h 49"/>
                    <a:gd name="T6" fmla="*/ 47 w 72"/>
                    <a:gd name="T7" fmla="*/ 10 h 49"/>
                    <a:gd name="T8" fmla="*/ 33 w 72"/>
                    <a:gd name="T9" fmla="*/ 19 h 49"/>
                    <a:gd name="T10" fmla="*/ 22 w 72"/>
                    <a:gd name="T11" fmla="*/ 27 h 49"/>
                    <a:gd name="T12" fmla="*/ 13 w 72"/>
                    <a:gd name="T13" fmla="*/ 34 h 49"/>
                    <a:gd name="T14" fmla="*/ 3 w 72"/>
                    <a:gd name="T15" fmla="*/ 40 h 49"/>
                    <a:gd name="T16" fmla="*/ 1 w 72"/>
                    <a:gd name="T17" fmla="*/ 43 h 49"/>
                    <a:gd name="T18" fmla="*/ 0 w 72"/>
                    <a:gd name="T19" fmla="*/ 44 h 49"/>
                    <a:gd name="T20" fmla="*/ 0 w 72"/>
                    <a:gd name="T21" fmla="*/ 46 h 49"/>
                    <a:gd name="T22" fmla="*/ 0 w 72"/>
                    <a:gd name="T23" fmla="*/ 47 h 49"/>
                    <a:gd name="T24" fmla="*/ 0 w 72"/>
                    <a:gd name="T25" fmla="*/ 48 h 49"/>
                    <a:gd name="T26" fmla="*/ 3 w 72"/>
                    <a:gd name="T27" fmla="*/ 49 h 49"/>
                    <a:gd name="T28" fmla="*/ 6 w 72"/>
                    <a:gd name="T29" fmla="*/ 48 h 49"/>
                    <a:gd name="T30" fmla="*/ 8 w 72"/>
                    <a:gd name="T31" fmla="*/ 47 h 49"/>
                    <a:gd name="T32" fmla="*/ 10 w 72"/>
                    <a:gd name="T33" fmla="*/ 46 h 49"/>
                    <a:gd name="T34" fmla="*/ 14 w 72"/>
                    <a:gd name="T35" fmla="*/ 45 h 49"/>
                    <a:gd name="T36" fmla="*/ 25 w 72"/>
                    <a:gd name="T37" fmla="*/ 39 h 49"/>
                    <a:gd name="T38" fmla="*/ 34 w 72"/>
                    <a:gd name="T39" fmla="*/ 33 h 49"/>
                    <a:gd name="T40" fmla="*/ 47 w 72"/>
                    <a:gd name="T41" fmla="*/ 25 h 49"/>
                    <a:gd name="T42" fmla="*/ 59 w 72"/>
                    <a:gd name="T43" fmla="*/ 17 h 49"/>
                    <a:gd name="T44" fmla="*/ 68 w 72"/>
                    <a:gd name="T45" fmla="*/ 9 h 49"/>
                    <a:gd name="T46" fmla="*/ 71 w 72"/>
                    <a:gd name="T47" fmla="*/ 5 h 49"/>
                    <a:gd name="T48" fmla="*/ 72 w 72"/>
                    <a:gd name="T49" fmla="*/ 3 h 49"/>
                    <a:gd name="T50" fmla="*/ 71 w 72"/>
                    <a:gd name="T51" fmla="*/ 1 h 49"/>
                    <a:gd name="T52" fmla="*/ 70 w 72"/>
                    <a:gd name="T53" fmla="*/ 0 h 49"/>
                    <a:gd name="T54" fmla="*/ 67 w 72"/>
                    <a:gd name="T55" fmla="*/ 1 h 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2" h="49">
                      <a:moveTo>
                        <a:pt x="67" y="1"/>
                      </a:moveTo>
                      <a:lnTo>
                        <a:pt x="62" y="2"/>
                      </a:lnTo>
                      <a:lnTo>
                        <a:pt x="56" y="5"/>
                      </a:lnTo>
                      <a:lnTo>
                        <a:pt x="47" y="10"/>
                      </a:lnTo>
                      <a:lnTo>
                        <a:pt x="33" y="19"/>
                      </a:lnTo>
                      <a:lnTo>
                        <a:pt x="22" y="27"/>
                      </a:lnTo>
                      <a:lnTo>
                        <a:pt x="13" y="34"/>
                      </a:lnTo>
                      <a:lnTo>
                        <a:pt x="3" y="40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3" y="49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4" y="45"/>
                      </a:lnTo>
                      <a:lnTo>
                        <a:pt x="25" y="39"/>
                      </a:lnTo>
                      <a:lnTo>
                        <a:pt x="34" y="33"/>
                      </a:lnTo>
                      <a:lnTo>
                        <a:pt x="47" y="25"/>
                      </a:lnTo>
                      <a:lnTo>
                        <a:pt x="59" y="17"/>
                      </a:lnTo>
                      <a:lnTo>
                        <a:pt x="68" y="9"/>
                      </a:lnTo>
                      <a:lnTo>
                        <a:pt x="71" y="5"/>
                      </a:lnTo>
                      <a:lnTo>
                        <a:pt x="72" y="3"/>
                      </a:lnTo>
                      <a:lnTo>
                        <a:pt x="71" y="1"/>
                      </a:lnTo>
                      <a:lnTo>
                        <a:pt x="70" y="0"/>
                      </a:ln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1" name="Freeform 28">
                  <a:extLst>
                    <a:ext uri="{FF2B5EF4-FFF2-40B4-BE49-F238E27FC236}">
                      <a16:creationId xmlns:a16="http://schemas.microsoft.com/office/drawing/2014/main" id="{D7596C18-757B-4C75-950E-3763906DCD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688"/>
                  <a:ext cx="39" cy="43"/>
                </a:xfrm>
                <a:custGeom>
                  <a:avLst/>
                  <a:gdLst>
                    <a:gd name="T0" fmla="*/ 34 w 39"/>
                    <a:gd name="T1" fmla="*/ 0 h 43"/>
                    <a:gd name="T2" fmla="*/ 30 w 39"/>
                    <a:gd name="T3" fmla="*/ 1 h 43"/>
                    <a:gd name="T4" fmla="*/ 26 w 39"/>
                    <a:gd name="T5" fmla="*/ 5 h 43"/>
                    <a:gd name="T6" fmla="*/ 20 w 39"/>
                    <a:gd name="T7" fmla="*/ 11 h 43"/>
                    <a:gd name="T8" fmla="*/ 14 w 39"/>
                    <a:gd name="T9" fmla="*/ 18 h 43"/>
                    <a:gd name="T10" fmla="*/ 8 w 39"/>
                    <a:gd name="T11" fmla="*/ 26 h 43"/>
                    <a:gd name="T12" fmla="*/ 3 w 39"/>
                    <a:gd name="T13" fmla="*/ 33 h 43"/>
                    <a:gd name="T14" fmla="*/ 1 w 39"/>
                    <a:gd name="T15" fmla="*/ 37 h 43"/>
                    <a:gd name="T16" fmla="*/ 0 w 39"/>
                    <a:gd name="T17" fmla="*/ 39 h 43"/>
                    <a:gd name="T18" fmla="*/ 0 w 39"/>
                    <a:gd name="T19" fmla="*/ 41 h 43"/>
                    <a:gd name="T20" fmla="*/ 1 w 39"/>
                    <a:gd name="T21" fmla="*/ 42 h 43"/>
                    <a:gd name="T22" fmla="*/ 2 w 39"/>
                    <a:gd name="T23" fmla="*/ 43 h 43"/>
                    <a:gd name="T24" fmla="*/ 3 w 39"/>
                    <a:gd name="T25" fmla="*/ 43 h 43"/>
                    <a:gd name="T26" fmla="*/ 6 w 39"/>
                    <a:gd name="T27" fmla="*/ 43 h 43"/>
                    <a:gd name="T28" fmla="*/ 7 w 39"/>
                    <a:gd name="T29" fmla="*/ 43 h 43"/>
                    <a:gd name="T30" fmla="*/ 8 w 39"/>
                    <a:gd name="T31" fmla="*/ 42 h 43"/>
                    <a:gd name="T32" fmla="*/ 10 w 39"/>
                    <a:gd name="T33" fmla="*/ 41 h 43"/>
                    <a:gd name="T34" fmla="*/ 14 w 39"/>
                    <a:gd name="T35" fmla="*/ 36 h 43"/>
                    <a:gd name="T36" fmla="*/ 21 w 39"/>
                    <a:gd name="T37" fmla="*/ 29 h 43"/>
                    <a:gd name="T38" fmla="*/ 26 w 39"/>
                    <a:gd name="T39" fmla="*/ 22 h 43"/>
                    <a:gd name="T40" fmla="*/ 33 w 39"/>
                    <a:gd name="T41" fmla="*/ 15 h 43"/>
                    <a:gd name="T42" fmla="*/ 36 w 39"/>
                    <a:gd name="T43" fmla="*/ 9 h 43"/>
                    <a:gd name="T44" fmla="*/ 39 w 39"/>
                    <a:gd name="T45" fmla="*/ 4 h 43"/>
                    <a:gd name="T46" fmla="*/ 39 w 39"/>
                    <a:gd name="T47" fmla="*/ 2 h 43"/>
                    <a:gd name="T48" fmla="*/ 39 w 39"/>
                    <a:gd name="T49" fmla="*/ 0 h 43"/>
                    <a:gd name="T50" fmla="*/ 36 w 39"/>
                    <a:gd name="T51" fmla="*/ 0 h 43"/>
                    <a:gd name="T52" fmla="*/ 34 w 39"/>
                    <a:gd name="T53" fmla="*/ 0 h 4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9" h="43">
                      <a:moveTo>
                        <a:pt x="34" y="0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0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3" y="33"/>
                      </a:lnTo>
                      <a:lnTo>
                        <a:pt x="1" y="37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9"/>
                      </a:lnTo>
                      <a:lnTo>
                        <a:pt x="26" y="22"/>
                      </a:lnTo>
                      <a:lnTo>
                        <a:pt x="33" y="15"/>
                      </a:lnTo>
                      <a:lnTo>
                        <a:pt x="36" y="9"/>
                      </a:lnTo>
                      <a:lnTo>
                        <a:pt x="39" y="4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2" name="Freeform 29">
                  <a:extLst>
                    <a:ext uri="{FF2B5EF4-FFF2-40B4-BE49-F238E27FC236}">
                      <a16:creationId xmlns:a16="http://schemas.microsoft.com/office/drawing/2014/main" id="{CA01F9F5-BA04-4EC9-92E0-9717B1CA7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" y="3686"/>
                  <a:ext cx="39" cy="44"/>
                </a:xfrm>
                <a:custGeom>
                  <a:avLst/>
                  <a:gdLst>
                    <a:gd name="T0" fmla="*/ 34 w 39"/>
                    <a:gd name="T1" fmla="*/ 0 h 44"/>
                    <a:gd name="T2" fmla="*/ 31 w 39"/>
                    <a:gd name="T3" fmla="*/ 2 h 44"/>
                    <a:gd name="T4" fmla="*/ 25 w 39"/>
                    <a:gd name="T5" fmla="*/ 6 h 44"/>
                    <a:gd name="T6" fmla="*/ 19 w 39"/>
                    <a:gd name="T7" fmla="*/ 11 h 44"/>
                    <a:gd name="T8" fmla="*/ 14 w 39"/>
                    <a:gd name="T9" fmla="*/ 19 h 44"/>
                    <a:gd name="T10" fmla="*/ 8 w 39"/>
                    <a:gd name="T11" fmla="*/ 26 h 44"/>
                    <a:gd name="T12" fmla="*/ 3 w 39"/>
                    <a:gd name="T13" fmla="*/ 34 h 44"/>
                    <a:gd name="T14" fmla="*/ 1 w 39"/>
                    <a:gd name="T15" fmla="*/ 38 h 44"/>
                    <a:gd name="T16" fmla="*/ 0 w 39"/>
                    <a:gd name="T17" fmla="*/ 39 h 44"/>
                    <a:gd name="T18" fmla="*/ 0 w 39"/>
                    <a:gd name="T19" fmla="*/ 41 h 44"/>
                    <a:gd name="T20" fmla="*/ 0 w 39"/>
                    <a:gd name="T21" fmla="*/ 43 h 44"/>
                    <a:gd name="T22" fmla="*/ 2 w 39"/>
                    <a:gd name="T23" fmla="*/ 44 h 44"/>
                    <a:gd name="T24" fmla="*/ 3 w 39"/>
                    <a:gd name="T25" fmla="*/ 44 h 44"/>
                    <a:gd name="T26" fmla="*/ 5 w 39"/>
                    <a:gd name="T27" fmla="*/ 44 h 44"/>
                    <a:gd name="T28" fmla="*/ 7 w 39"/>
                    <a:gd name="T29" fmla="*/ 43 h 44"/>
                    <a:gd name="T30" fmla="*/ 8 w 39"/>
                    <a:gd name="T31" fmla="*/ 43 h 44"/>
                    <a:gd name="T32" fmla="*/ 10 w 39"/>
                    <a:gd name="T33" fmla="*/ 41 h 44"/>
                    <a:gd name="T34" fmla="*/ 14 w 39"/>
                    <a:gd name="T35" fmla="*/ 37 h 44"/>
                    <a:gd name="T36" fmla="*/ 21 w 39"/>
                    <a:gd name="T37" fmla="*/ 29 h 44"/>
                    <a:gd name="T38" fmla="*/ 27 w 39"/>
                    <a:gd name="T39" fmla="*/ 23 h 44"/>
                    <a:gd name="T40" fmla="*/ 32 w 39"/>
                    <a:gd name="T41" fmla="*/ 15 h 44"/>
                    <a:gd name="T42" fmla="*/ 36 w 39"/>
                    <a:gd name="T43" fmla="*/ 9 h 44"/>
                    <a:gd name="T44" fmla="*/ 38 w 39"/>
                    <a:gd name="T45" fmla="*/ 5 h 44"/>
                    <a:gd name="T46" fmla="*/ 39 w 39"/>
                    <a:gd name="T47" fmla="*/ 2 h 44"/>
                    <a:gd name="T48" fmla="*/ 38 w 39"/>
                    <a:gd name="T49" fmla="*/ 1 h 44"/>
                    <a:gd name="T50" fmla="*/ 37 w 39"/>
                    <a:gd name="T51" fmla="*/ 0 h 44"/>
                    <a:gd name="T52" fmla="*/ 34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9" h="44">
                      <a:moveTo>
                        <a:pt x="34" y="0"/>
                      </a:move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9" y="11"/>
                      </a:lnTo>
                      <a:lnTo>
                        <a:pt x="14" y="19"/>
                      </a:lnTo>
                      <a:lnTo>
                        <a:pt x="8" y="26"/>
                      </a:lnTo>
                      <a:lnTo>
                        <a:pt x="3" y="34"/>
                      </a:lnTo>
                      <a:lnTo>
                        <a:pt x="1" y="38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4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10" y="41"/>
                      </a:lnTo>
                      <a:lnTo>
                        <a:pt x="14" y="37"/>
                      </a:lnTo>
                      <a:lnTo>
                        <a:pt x="21" y="29"/>
                      </a:lnTo>
                      <a:lnTo>
                        <a:pt x="27" y="23"/>
                      </a:lnTo>
                      <a:lnTo>
                        <a:pt x="32" y="15"/>
                      </a:lnTo>
                      <a:lnTo>
                        <a:pt x="36" y="9"/>
                      </a:lnTo>
                      <a:lnTo>
                        <a:pt x="38" y="5"/>
                      </a:lnTo>
                      <a:lnTo>
                        <a:pt x="39" y="2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3" name="Freeform 30">
                  <a:extLst>
                    <a:ext uri="{FF2B5EF4-FFF2-40B4-BE49-F238E27FC236}">
                      <a16:creationId xmlns:a16="http://schemas.microsoft.com/office/drawing/2014/main" id="{9462675F-2BD7-45E8-A2A6-F01EC610F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" y="3514"/>
                  <a:ext cx="132" cy="146"/>
                </a:xfrm>
                <a:custGeom>
                  <a:avLst/>
                  <a:gdLst>
                    <a:gd name="T0" fmla="*/ 125 w 132"/>
                    <a:gd name="T1" fmla="*/ 144 h 146"/>
                    <a:gd name="T2" fmla="*/ 129 w 132"/>
                    <a:gd name="T3" fmla="*/ 142 h 146"/>
                    <a:gd name="T4" fmla="*/ 131 w 132"/>
                    <a:gd name="T5" fmla="*/ 140 h 146"/>
                    <a:gd name="T6" fmla="*/ 132 w 132"/>
                    <a:gd name="T7" fmla="*/ 136 h 146"/>
                    <a:gd name="T8" fmla="*/ 132 w 132"/>
                    <a:gd name="T9" fmla="*/ 132 h 146"/>
                    <a:gd name="T10" fmla="*/ 126 w 132"/>
                    <a:gd name="T11" fmla="*/ 123 h 146"/>
                    <a:gd name="T12" fmla="*/ 117 w 132"/>
                    <a:gd name="T13" fmla="*/ 110 h 146"/>
                    <a:gd name="T14" fmla="*/ 106 w 132"/>
                    <a:gd name="T15" fmla="*/ 94 h 146"/>
                    <a:gd name="T16" fmla="*/ 86 w 132"/>
                    <a:gd name="T17" fmla="*/ 68 h 146"/>
                    <a:gd name="T18" fmla="*/ 64 w 132"/>
                    <a:gd name="T19" fmla="*/ 43 h 146"/>
                    <a:gd name="T20" fmla="*/ 47 w 132"/>
                    <a:gd name="T21" fmla="*/ 26 h 146"/>
                    <a:gd name="T22" fmla="*/ 38 w 132"/>
                    <a:gd name="T23" fmla="*/ 18 h 146"/>
                    <a:gd name="T24" fmla="*/ 27 w 132"/>
                    <a:gd name="T25" fmla="*/ 10 h 146"/>
                    <a:gd name="T26" fmla="*/ 24 w 132"/>
                    <a:gd name="T27" fmla="*/ 7 h 146"/>
                    <a:gd name="T28" fmla="*/ 18 w 132"/>
                    <a:gd name="T29" fmla="*/ 4 h 146"/>
                    <a:gd name="T30" fmla="*/ 14 w 132"/>
                    <a:gd name="T31" fmla="*/ 1 h 146"/>
                    <a:gd name="T32" fmla="*/ 8 w 132"/>
                    <a:gd name="T33" fmla="*/ 0 h 146"/>
                    <a:gd name="T34" fmla="*/ 5 w 132"/>
                    <a:gd name="T35" fmla="*/ 0 h 146"/>
                    <a:gd name="T36" fmla="*/ 2 w 132"/>
                    <a:gd name="T37" fmla="*/ 1 h 146"/>
                    <a:gd name="T38" fmla="*/ 1 w 132"/>
                    <a:gd name="T39" fmla="*/ 2 h 146"/>
                    <a:gd name="T40" fmla="*/ 0 w 132"/>
                    <a:gd name="T41" fmla="*/ 5 h 146"/>
                    <a:gd name="T42" fmla="*/ 0 w 132"/>
                    <a:gd name="T43" fmla="*/ 9 h 146"/>
                    <a:gd name="T44" fmla="*/ 2 w 132"/>
                    <a:gd name="T45" fmla="*/ 15 h 146"/>
                    <a:gd name="T46" fmla="*/ 7 w 132"/>
                    <a:gd name="T47" fmla="*/ 26 h 146"/>
                    <a:gd name="T48" fmla="*/ 14 w 132"/>
                    <a:gd name="T49" fmla="*/ 37 h 146"/>
                    <a:gd name="T50" fmla="*/ 27 w 132"/>
                    <a:gd name="T51" fmla="*/ 54 h 146"/>
                    <a:gd name="T52" fmla="*/ 48 w 132"/>
                    <a:gd name="T53" fmla="*/ 78 h 146"/>
                    <a:gd name="T54" fmla="*/ 70 w 132"/>
                    <a:gd name="T55" fmla="*/ 103 h 146"/>
                    <a:gd name="T56" fmla="*/ 83 w 132"/>
                    <a:gd name="T57" fmla="*/ 118 h 146"/>
                    <a:gd name="T58" fmla="*/ 95 w 132"/>
                    <a:gd name="T59" fmla="*/ 131 h 146"/>
                    <a:gd name="T60" fmla="*/ 107 w 132"/>
                    <a:gd name="T61" fmla="*/ 141 h 146"/>
                    <a:gd name="T62" fmla="*/ 113 w 132"/>
                    <a:gd name="T63" fmla="*/ 144 h 146"/>
                    <a:gd name="T64" fmla="*/ 117 w 132"/>
                    <a:gd name="T65" fmla="*/ 146 h 146"/>
                    <a:gd name="T66" fmla="*/ 124 w 132"/>
                    <a:gd name="T67" fmla="*/ 144 h 146"/>
                    <a:gd name="T68" fmla="*/ 125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2" h="146">
                      <a:moveTo>
                        <a:pt x="125" y="144"/>
                      </a:moveTo>
                      <a:lnTo>
                        <a:pt x="129" y="142"/>
                      </a:lnTo>
                      <a:lnTo>
                        <a:pt x="131" y="140"/>
                      </a:lnTo>
                      <a:lnTo>
                        <a:pt x="132" y="136"/>
                      </a:lnTo>
                      <a:lnTo>
                        <a:pt x="132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6" y="68"/>
                      </a:lnTo>
                      <a:lnTo>
                        <a:pt x="64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18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7" y="26"/>
                      </a:lnTo>
                      <a:lnTo>
                        <a:pt x="14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70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7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lnTo>
                        <a:pt x="125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4" name="Freeform 31">
                  <a:extLst>
                    <a:ext uri="{FF2B5EF4-FFF2-40B4-BE49-F238E27FC236}">
                      <a16:creationId xmlns:a16="http://schemas.microsoft.com/office/drawing/2014/main" id="{A74C62CF-74D2-43C9-89C5-82B1F4FFE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5" y="3514"/>
                  <a:ext cx="131" cy="146"/>
                </a:xfrm>
                <a:custGeom>
                  <a:avLst/>
                  <a:gdLst>
                    <a:gd name="T0" fmla="*/ 124 w 131"/>
                    <a:gd name="T1" fmla="*/ 144 h 146"/>
                    <a:gd name="T2" fmla="*/ 129 w 131"/>
                    <a:gd name="T3" fmla="*/ 142 h 146"/>
                    <a:gd name="T4" fmla="*/ 130 w 131"/>
                    <a:gd name="T5" fmla="*/ 140 h 146"/>
                    <a:gd name="T6" fmla="*/ 131 w 131"/>
                    <a:gd name="T7" fmla="*/ 136 h 146"/>
                    <a:gd name="T8" fmla="*/ 131 w 131"/>
                    <a:gd name="T9" fmla="*/ 132 h 146"/>
                    <a:gd name="T10" fmla="*/ 126 w 131"/>
                    <a:gd name="T11" fmla="*/ 123 h 146"/>
                    <a:gd name="T12" fmla="*/ 117 w 131"/>
                    <a:gd name="T13" fmla="*/ 110 h 146"/>
                    <a:gd name="T14" fmla="*/ 106 w 131"/>
                    <a:gd name="T15" fmla="*/ 94 h 146"/>
                    <a:gd name="T16" fmla="*/ 85 w 131"/>
                    <a:gd name="T17" fmla="*/ 68 h 146"/>
                    <a:gd name="T18" fmla="*/ 63 w 131"/>
                    <a:gd name="T19" fmla="*/ 43 h 146"/>
                    <a:gd name="T20" fmla="*/ 47 w 131"/>
                    <a:gd name="T21" fmla="*/ 26 h 146"/>
                    <a:gd name="T22" fmla="*/ 38 w 131"/>
                    <a:gd name="T23" fmla="*/ 18 h 146"/>
                    <a:gd name="T24" fmla="*/ 27 w 131"/>
                    <a:gd name="T25" fmla="*/ 10 h 146"/>
                    <a:gd name="T26" fmla="*/ 23 w 131"/>
                    <a:gd name="T27" fmla="*/ 7 h 146"/>
                    <a:gd name="T28" fmla="*/ 19 w 131"/>
                    <a:gd name="T29" fmla="*/ 4 h 146"/>
                    <a:gd name="T30" fmla="*/ 13 w 131"/>
                    <a:gd name="T31" fmla="*/ 1 h 146"/>
                    <a:gd name="T32" fmla="*/ 8 w 131"/>
                    <a:gd name="T33" fmla="*/ 0 h 146"/>
                    <a:gd name="T34" fmla="*/ 6 w 131"/>
                    <a:gd name="T35" fmla="*/ 0 h 146"/>
                    <a:gd name="T36" fmla="*/ 2 w 131"/>
                    <a:gd name="T37" fmla="*/ 1 h 146"/>
                    <a:gd name="T38" fmla="*/ 0 w 131"/>
                    <a:gd name="T39" fmla="*/ 2 h 146"/>
                    <a:gd name="T40" fmla="*/ 0 w 131"/>
                    <a:gd name="T41" fmla="*/ 5 h 146"/>
                    <a:gd name="T42" fmla="*/ 0 w 131"/>
                    <a:gd name="T43" fmla="*/ 9 h 146"/>
                    <a:gd name="T44" fmla="*/ 2 w 131"/>
                    <a:gd name="T45" fmla="*/ 15 h 146"/>
                    <a:gd name="T46" fmla="*/ 6 w 131"/>
                    <a:gd name="T47" fmla="*/ 26 h 146"/>
                    <a:gd name="T48" fmla="*/ 13 w 131"/>
                    <a:gd name="T49" fmla="*/ 37 h 146"/>
                    <a:gd name="T50" fmla="*/ 27 w 131"/>
                    <a:gd name="T51" fmla="*/ 54 h 146"/>
                    <a:gd name="T52" fmla="*/ 48 w 131"/>
                    <a:gd name="T53" fmla="*/ 78 h 146"/>
                    <a:gd name="T54" fmla="*/ 69 w 131"/>
                    <a:gd name="T55" fmla="*/ 103 h 146"/>
                    <a:gd name="T56" fmla="*/ 83 w 131"/>
                    <a:gd name="T57" fmla="*/ 118 h 146"/>
                    <a:gd name="T58" fmla="*/ 95 w 131"/>
                    <a:gd name="T59" fmla="*/ 131 h 146"/>
                    <a:gd name="T60" fmla="*/ 106 w 131"/>
                    <a:gd name="T61" fmla="*/ 141 h 146"/>
                    <a:gd name="T62" fmla="*/ 113 w 131"/>
                    <a:gd name="T63" fmla="*/ 144 h 146"/>
                    <a:gd name="T64" fmla="*/ 117 w 131"/>
                    <a:gd name="T65" fmla="*/ 146 h 146"/>
                    <a:gd name="T66" fmla="*/ 124 w 131"/>
                    <a:gd name="T67" fmla="*/ 144 h 146"/>
                    <a:gd name="T68" fmla="*/ 124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1" h="146">
                      <a:moveTo>
                        <a:pt x="124" y="144"/>
                      </a:moveTo>
                      <a:lnTo>
                        <a:pt x="129" y="142"/>
                      </a:lnTo>
                      <a:lnTo>
                        <a:pt x="130" y="140"/>
                      </a:lnTo>
                      <a:lnTo>
                        <a:pt x="131" y="136"/>
                      </a:lnTo>
                      <a:lnTo>
                        <a:pt x="131" y="132"/>
                      </a:lnTo>
                      <a:lnTo>
                        <a:pt x="126" y="123"/>
                      </a:lnTo>
                      <a:lnTo>
                        <a:pt x="117" y="110"/>
                      </a:lnTo>
                      <a:lnTo>
                        <a:pt x="106" y="94"/>
                      </a:lnTo>
                      <a:lnTo>
                        <a:pt x="85" y="68"/>
                      </a:lnTo>
                      <a:lnTo>
                        <a:pt x="63" y="43"/>
                      </a:lnTo>
                      <a:lnTo>
                        <a:pt x="47" y="26"/>
                      </a:lnTo>
                      <a:lnTo>
                        <a:pt x="38" y="18"/>
                      </a:lnTo>
                      <a:lnTo>
                        <a:pt x="27" y="10"/>
                      </a:lnTo>
                      <a:lnTo>
                        <a:pt x="23" y="7"/>
                      </a:lnTo>
                      <a:lnTo>
                        <a:pt x="19" y="4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6" y="26"/>
                      </a:lnTo>
                      <a:lnTo>
                        <a:pt x="13" y="37"/>
                      </a:lnTo>
                      <a:lnTo>
                        <a:pt x="27" y="54"/>
                      </a:lnTo>
                      <a:lnTo>
                        <a:pt x="48" y="78"/>
                      </a:lnTo>
                      <a:lnTo>
                        <a:pt x="69" y="103"/>
                      </a:lnTo>
                      <a:lnTo>
                        <a:pt x="83" y="118"/>
                      </a:lnTo>
                      <a:lnTo>
                        <a:pt x="95" y="131"/>
                      </a:lnTo>
                      <a:lnTo>
                        <a:pt x="106" y="141"/>
                      </a:lnTo>
                      <a:lnTo>
                        <a:pt x="113" y="144"/>
                      </a:lnTo>
                      <a:lnTo>
                        <a:pt x="117" y="146"/>
                      </a:lnTo>
                      <a:lnTo>
                        <a:pt x="124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5" name="Freeform 32">
                  <a:extLst>
                    <a:ext uri="{FF2B5EF4-FFF2-40B4-BE49-F238E27FC236}">
                      <a16:creationId xmlns:a16="http://schemas.microsoft.com/office/drawing/2014/main" id="{71AAF222-0618-4505-9C20-CB3525BB5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5" y="3493"/>
                  <a:ext cx="55" cy="149"/>
                </a:xfrm>
                <a:custGeom>
                  <a:avLst/>
                  <a:gdLst>
                    <a:gd name="T0" fmla="*/ 16 w 55"/>
                    <a:gd name="T1" fmla="*/ 2 h 149"/>
                    <a:gd name="T2" fmla="*/ 20 w 55"/>
                    <a:gd name="T3" fmla="*/ 5 h 149"/>
                    <a:gd name="T4" fmla="*/ 22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0 w 55"/>
                    <a:gd name="T13" fmla="*/ 62 h 149"/>
                    <a:gd name="T14" fmla="*/ 46 w 55"/>
                    <a:gd name="T15" fmla="*/ 82 h 149"/>
                    <a:gd name="T16" fmla="*/ 48 w 55"/>
                    <a:gd name="T17" fmla="*/ 97 h 149"/>
                    <a:gd name="T18" fmla="*/ 52 w 55"/>
                    <a:gd name="T19" fmla="*/ 113 h 149"/>
                    <a:gd name="T20" fmla="*/ 53 w 55"/>
                    <a:gd name="T21" fmla="*/ 127 h 149"/>
                    <a:gd name="T22" fmla="*/ 55 w 55"/>
                    <a:gd name="T23" fmla="*/ 137 h 149"/>
                    <a:gd name="T24" fmla="*/ 53 w 55"/>
                    <a:gd name="T25" fmla="*/ 144 h 149"/>
                    <a:gd name="T26" fmla="*/ 49 w 55"/>
                    <a:gd name="T27" fmla="*/ 148 h 149"/>
                    <a:gd name="T28" fmla="*/ 40 w 55"/>
                    <a:gd name="T29" fmla="*/ 149 h 149"/>
                    <a:gd name="T30" fmla="*/ 34 w 55"/>
                    <a:gd name="T31" fmla="*/ 147 h 149"/>
                    <a:gd name="T32" fmla="*/ 29 w 55"/>
                    <a:gd name="T33" fmla="*/ 140 h 149"/>
                    <a:gd name="T34" fmla="*/ 25 w 55"/>
                    <a:gd name="T35" fmla="*/ 131 h 149"/>
                    <a:gd name="T36" fmla="*/ 19 w 55"/>
                    <a:gd name="T37" fmla="*/ 116 h 149"/>
                    <a:gd name="T38" fmla="*/ 16 w 55"/>
                    <a:gd name="T39" fmla="*/ 101 h 149"/>
                    <a:gd name="T40" fmla="*/ 12 w 55"/>
                    <a:gd name="T41" fmla="*/ 84 h 149"/>
                    <a:gd name="T42" fmla="*/ 7 w 55"/>
                    <a:gd name="T43" fmla="*/ 65 h 149"/>
                    <a:gd name="T44" fmla="*/ 4 w 55"/>
                    <a:gd name="T45" fmla="*/ 50 h 149"/>
                    <a:gd name="T46" fmla="*/ 1 w 55"/>
                    <a:gd name="T47" fmla="*/ 36 h 149"/>
                    <a:gd name="T48" fmla="*/ 0 w 55"/>
                    <a:gd name="T49" fmla="*/ 20 h 149"/>
                    <a:gd name="T50" fmla="*/ 0 w 55"/>
                    <a:gd name="T51" fmla="*/ 10 h 149"/>
                    <a:gd name="T52" fmla="*/ 0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8 w 55"/>
                    <a:gd name="T59" fmla="*/ 0 h 149"/>
                    <a:gd name="T60" fmla="*/ 12 w 55"/>
                    <a:gd name="T61" fmla="*/ 0 h 149"/>
                    <a:gd name="T62" fmla="*/ 16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5" h="149">
                      <a:moveTo>
                        <a:pt x="16" y="2"/>
                      </a:moveTo>
                      <a:lnTo>
                        <a:pt x="20" y="5"/>
                      </a:lnTo>
                      <a:lnTo>
                        <a:pt x="22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0" y="62"/>
                      </a:lnTo>
                      <a:lnTo>
                        <a:pt x="46" y="82"/>
                      </a:lnTo>
                      <a:lnTo>
                        <a:pt x="48" y="97"/>
                      </a:lnTo>
                      <a:lnTo>
                        <a:pt x="52" y="113"/>
                      </a:lnTo>
                      <a:lnTo>
                        <a:pt x="53" y="127"/>
                      </a:lnTo>
                      <a:lnTo>
                        <a:pt x="55" y="137"/>
                      </a:lnTo>
                      <a:lnTo>
                        <a:pt x="53" y="144"/>
                      </a:lnTo>
                      <a:lnTo>
                        <a:pt x="49" y="148"/>
                      </a:lnTo>
                      <a:lnTo>
                        <a:pt x="40" y="149"/>
                      </a:lnTo>
                      <a:lnTo>
                        <a:pt x="34" y="147"/>
                      </a:lnTo>
                      <a:lnTo>
                        <a:pt x="29" y="140"/>
                      </a:lnTo>
                      <a:lnTo>
                        <a:pt x="25" y="131"/>
                      </a:lnTo>
                      <a:lnTo>
                        <a:pt x="19" y="116"/>
                      </a:lnTo>
                      <a:lnTo>
                        <a:pt x="16" y="101"/>
                      </a:lnTo>
                      <a:lnTo>
                        <a:pt x="12" y="84"/>
                      </a:lnTo>
                      <a:lnTo>
                        <a:pt x="7" y="65"/>
                      </a:lnTo>
                      <a:lnTo>
                        <a:pt x="4" y="50"/>
                      </a:lnTo>
                      <a:lnTo>
                        <a:pt x="1" y="3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6" name="Freeform 33">
                  <a:extLst>
                    <a:ext uri="{FF2B5EF4-FFF2-40B4-BE49-F238E27FC236}">
                      <a16:creationId xmlns:a16="http://schemas.microsoft.com/office/drawing/2014/main" id="{E38AE3AC-5243-4E8A-98C7-65EBDABEC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3493"/>
                  <a:ext cx="55" cy="149"/>
                </a:xfrm>
                <a:custGeom>
                  <a:avLst/>
                  <a:gdLst>
                    <a:gd name="T0" fmla="*/ 17 w 55"/>
                    <a:gd name="T1" fmla="*/ 2 h 149"/>
                    <a:gd name="T2" fmla="*/ 21 w 55"/>
                    <a:gd name="T3" fmla="*/ 5 h 149"/>
                    <a:gd name="T4" fmla="*/ 23 w 55"/>
                    <a:gd name="T5" fmla="*/ 8 h 149"/>
                    <a:gd name="T6" fmla="*/ 28 w 55"/>
                    <a:gd name="T7" fmla="*/ 19 h 149"/>
                    <a:gd name="T8" fmla="*/ 33 w 55"/>
                    <a:gd name="T9" fmla="*/ 35 h 149"/>
                    <a:gd name="T10" fmla="*/ 37 w 55"/>
                    <a:gd name="T11" fmla="*/ 47 h 149"/>
                    <a:gd name="T12" fmla="*/ 41 w 55"/>
                    <a:gd name="T13" fmla="*/ 62 h 149"/>
                    <a:gd name="T14" fmla="*/ 46 w 55"/>
                    <a:gd name="T15" fmla="*/ 82 h 149"/>
                    <a:gd name="T16" fmla="*/ 49 w 55"/>
                    <a:gd name="T17" fmla="*/ 97 h 149"/>
                    <a:gd name="T18" fmla="*/ 52 w 55"/>
                    <a:gd name="T19" fmla="*/ 113 h 149"/>
                    <a:gd name="T20" fmla="*/ 54 w 55"/>
                    <a:gd name="T21" fmla="*/ 127 h 149"/>
                    <a:gd name="T22" fmla="*/ 55 w 55"/>
                    <a:gd name="T23" fmla="*/ 137 h 149"/>
                    <a:gd name="T24" fmla="*/ 55 w 55"/>
                    <a:gd name="T25" fmla="*/ 144 h 149"/>
                    <a:gd name="T26" fmla="*/ 49 w 55"/>
                    <a:gd name="T27" fmla="*/ 148 h 149"/>
                    <a:gd name="T28" fmla="*/ 42 w 55"/>
                    <a:gd name="T29" fmla="*/ 149 h 149"/>
                    <a:gd name="T30" fmla="*/ 35 w 55"/>
                    <a:gd name="T31" fmla="*/ 147 h 149"/>
                    <a:gd name="T32" fmla="*/ 30 w 55"/>
                    <a:gd name="T33" fmla="*/ 140 h 149"/>
                    <a:gd name="T34" fmla="*/ 26 w 55"/>
                    <a:gd name="T35" fmla="*/ 131 h 149"/>
                    <a:gd name="T36" fmla="*/ 20 w 55"/>
                    <a:gd name="T37" fmla="*/ 116 h 149"/>
                    <a:gd name="T38" fmla="*/ 17 w 55"/>
                    <a:gd name="T39" fmla="*/ 101 h 149"/>
                    <a:gd name="T40" fmla="*/ 13 w 55"/>
                    <a:gd name="T41" fmla="*/ 84 h 149"/>
                    <a:gd name="T42" fmla="*/ 8 w 55"/>
                    <a:gd name="T43" fmla="*/ 65 h 149"/>
                    <a:gd name="T44" fmla="*/ 5 w 55"/>
                    <a:gd name="T45" fmla="*/ 50 h 149"/>
                    <a:gd name="T46" fmla="*/ 2 w 55"/>
                    <a:gd name="T47" fmla="*/ 36 h 149"/>
                    <a:gd name="T48" fmla="*/ 1 w 55"/>
                    <a:gd name="T49" fmla="*/ 20 h 149"/>
                    <a:gd name="T50" fmla="*/ 0 w 55"/>
                    <a:gd name="T51" fmla="*/ 10 h 149"/>
                    <a:gd name="T52" fmla="*/ 1 w 55"/>
                    <a:gd name="T53" fmla="*/ 7 h 149"/>
                    <a:gd name="T54" fmla="*/ 2 w 55"/>
                    <a:gd name="T55" fmla="*/ 3 h 149"/>
                    <a:gd name="T56" fmla="*/ 5 w 55"/>
                    <a:gd name="T57" fmla="*/ 1 h 149"/>
                    <a:gd name="T58" fmla="*/ 9 w 55"/>
                    <a:gd name="T59" fmla="*/ 0 h 149"/>
                    <a:gd name="T60" fmla="*/ 13 w 55"/>
                    <a:gd name="T61" fmla="*/ 0 h 149"/>
                    <a:gd name="T62" fmla="*/ 17 w 55"/>
                    <a:gd name="T63" fmla="*/ 2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5" h="149">
                      <a:moveTo>
                        <a:pt x="17" y="2"/>
                      </a:move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8" y="19"/>
                      </a:lnTo>
                      <a:lnTo>
                        <a:pt x="33" y="35"/>
                      </a:lnTo>
                      <a:lnTo>
                        <a:pt x="37" y="47"/>
                      </a:lnTo>
                      <a:lnTo>
                        <a:pt x="41" y="62"/>
                      </a:lnTo>
                      <a:lnTo>
                        <a:pt x="46" y="82"/>
                      </a:lnTo>
                      <a:lnTo>
                        <a:pt x="49" y="97"/>
                      </a:lnTo>
                      <a:lnTo>
                        <a:pt x="52" y="113"/>
                      </a:lnTo>
                      <a:lnTo>
                        <a:pt x="54" y="127"/>
                      </a:lnTo>
                      <a:lnTo>
                        <a:pt x="55" y="137"/>
                      </a:lnTo>
                      <a:lnTo>
                        <a:pt x="55" y="144"/>
                      </a:lnTo>
                      <a:lnTo>
                        <a:pt x="49" y="148"/>
                      </a:lnTo>
                      <a:lnTo>
                        <a:pt x="42" y="149"/>
                      </a:lnTo>
                      <a:lnTo>
                        <a:pt x="35" y="147"/>
                      </a:lnTo>
                      <a:lnTo>
                        <a:pt x="30" y="140"/>
                      </a:lnTo>
                      <a:lnTo>
                        <a:pt x="26" y="131"/>
                      </a:lnTo>
                      <a:lnTo>
                        <a:pt x="20" y="116"/>
                      </a:lnTo>
                      <a:lnTo>
                        <a:pt x="17" y="101"/>
                      </a:lnTo>
                      <a:lnTo>
                        <a:pt x="13" y="84"/>
                      </a:lnTo>
                      <a:lnTo>
                        <a:pt x="8" y="65"/>
                      </a:lnTo>
                      <a:lnTo>
                        <a:pt x="5" y="50"/>
                      </a:lnTo>
                      <a:lnTo>
                        <a:pt x="2" y="36"/>
                      </a:lnTo>
                      <a:lnTo>
                        <a:pt x="1" y="20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7" name="Freeform 34">
                  <a:extLst>
                    <a:ext uri="{FF2B5EF4-FFF2-40B4-BE49-F238E27FC236}">
                      <a16:creationId xmlns:a16="http://schemas.microsoft.com/office/drawing/2014/main" id="{AB86F075-AFF3-4DDD-9C48-56434ED46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" y="3563"/>
                  <a:ext cx="211" cy="87"/>
                </a:xfrm>
                <a:custGeom>
                  <a:avLst/>
                  <a:gdLst>
                    <a:gd name="T0" fmla="*/ 208 w 211"/>
                    <a:gd name="T1" fmla="*/ 77 h 87"/>
                    <a:gd name="T2" fmla="*/ 199 w 211"/>
                    <a:gd name="T3" fmla="*/ 73 h 87"/>
                    <a:gd name="T4" fmla="*/ 182 w 211"/>
                    <a:gd name="T5" fmla="*/ 64 h 87"/>
                    <a:gd name="T6" fmla="*/ 155 w 211"/>
                    <a:gd name="T7" fmla="*/ 50 h 87"/>
                    <a:gd name="T8" fmla="*/ 120 w 211"/>
                    <a:gd name="T9" fmla="*/ 36 h 87"/>
                    <a:gd name="T10" fmla="*/ 86 w 211"/>
                    <a:gd name="T11" fmla="*/ 23 h 87"/>
                    <a:gd name="T12" fmla="*/ 46 w 211"/>
                    <a:gd name="T13" fmla="*/ 9 h 87"/>
                    <a:gd name="T14" fmla="*/ 28 w 211"/>
                    <a:gd name="T15" fmla="*/ 4 h 87"/>
                    <a:gd name="T16" fmla="*/ 19 w 211"/>
                    <a:gd name="T17" fmla="*/ 1 h 87"/>
                    <a:gd name="T18" fmla="*/ 12 w 211"/>
                    <a:gd name="T19" fmla="*/ 0 h 87"/>
                    <a:gd name="T20" fmla="*/ 6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10 w 211"/>
                    <a:gd name="T31" fmla="*/ 15 h 87"/>
                    <a:gd name="T32" fmla="*/ 13 w 211"/>
                    <a:gd name="T33" fmla="*/ 18 h 87"/>
                    <a:gd name="T34" fmla="*/ 31 w 211"/>
                    <a:gd name="T35" fmla="*/ 28 h 87"/>
                    <a:gd name="T36" fmla="*/ 69 w 211"/>
                    <a:gd name="T37" fmla="*/ 44 h 87"/>
                    <a:gd name="T38" fmla="*/ 106 w 211"/>
                    <a:gd name="T39" fmla="*/ 59 h 87"/>
                    <a:gd name="T40" fmla="*/ 139 w 211"/>
                    <a:gd name="T41" fmla="*/ 70 h 87"/>
                    <a:gd name="T42" fmla="*/ 167 w 211"/>
                    <a:gd name="T43" fmla="*/ 80 h 87"/>
                    <a:gd name="T44" fmla="*/ 189 w 211"/>
                    <a:gd name="T45" fmla="*/ 86 h 87"/>
                    <a:gd name="T46" fmla="*/ 202 w 211"/>
                    <a:gd name="T47" fmla="*/ 87 h 87"/>
                    <a:gd name="T48" fmla="*/ 208 w 211"/>
                    <a:gd name="T49" fmla="*/ 86 h 87"/>
                    <a:gd name="T50" fmla="*/ 211 w 211"/>
                    <a:gd name="T51" fmla="*/ 82 h 87"/>
                    <a:gd name="T52" fmla="*/ 208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1" h="87">
                      <a:moveTo>
                        <a:pt x="208" y="77"/>
                      </a:moveTo>
                      <a:lnTo>
                        <a:pt x="199" y="73"/>
                      </a:lnTo>
                      <a:lnTo>
                        <a:pt x="182" y="64"/>
                      </a:lnTo>
                      <a:lnTo>
                        <a:pt x="155" y="50"/>
                      </a:lnTo>
                      <a:lnTo>
                        <a:pt x="120" y="36"/>
                      </a:lnTo>
                      <a:lnTo>
                        <a:pt x="86" y="23"/>
                      </a:lnTo>
                      <a:lnTo>
                        <a:pt x="46" y="9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10" y="15"/>
                      </a:lnTo>
                      <a:lnTo>
                        <a:pt x="13" y="18"/>
                      </a:lnTo>
                      <a:lnTo>
                        <a:pt x="31" y="28"/>
                      </a:lnTo>
                      <a:lnTo>
                        <a:pt x="69" y="44"/>
                      </a:lnTo>
                      <a:lnTo>
                        <a:pt x="106" y="59"/>
                      </a:lnTo>
                      <a:lnTo>
                        <a:pt x="139" y="70"/>
                      </a:lnTo>
                      <a:lnTo>
                        <a:pt x="167" y="80"/>
                      </a:lnTo>
                      <a:lnTo>
                        <a:pt x="189" y="86"/>
                      </a:lnTo>
                      <a:lnTo>
                        <a:pt x="202" y="87"/>
                      </a:lnTo>
                      <a:lnTo>
                        <a:pt x="208" y="86"/>
                      </a:lnTo>
                      <a:lnTo>
                        <a:pt x="211" y="82"/>
                      </a:lnTo>
                      <a:lnTo>
                        <a:pt x="208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8" name="Freeform 35">
                  <a:extLst>
                    <a:ext uri="{FF2B5EF4-FFF2-40B4-BE49-F238E27FC236}">
                      <a16:creationId xmlns:a16="http://schemas.microsoft.com/office/drawing/2014/main" id="{A81EF650-2246-40D6-9587-17FE44141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3" y="3563"/>
                  <a:ext cx="211" cy="87"/>
                </a:xfrm>
                <a:custGeom>
                  <a:avLst/>
                  <a:gdLst>
                    <a:gd name="T0" fmla="*/ 207 w 211"/>
                    <a:gd name="T1" fmla="*/ 77 h 87"/>
                    <a:gd name="T2" fmla="*/ 199 w 211"/>
                    <a:gd name="T3" fmla="*/ 73 h 87"/>
                    <a:gd name="T4" fmla="*/ 181 w 211"/>
                    <a:gd name="T5" fmla="*/ 64 h 87"/>
                    <a:gd name="T6" fmla="*/ 154 w 211"/>
                    <a:gd name="T7" fmla="*/ 50 h 87"/>
                    <a:gd name="T8" fmla="*/ 119 w 211"/>
                    <a:gd name="T9" fmla="*/ 36 h 87"/>
                    <a:gd name="T10" fmla="*/ 85 w 211"/>
                    <a:gd name="T11" fmla="*/ 23 h 87"/>
                    <a:gd name="T12" fmla="*/ 45 w 211"/>
                    <a:gd name="T13" fmla="*/ 9 h 87"/>
                    <a:gd name="T14" fmla="*/ 28 w 211"/>
                    <a:gd name="T15" fmla="*/ 4 h 87"/>
                    <a:gd name="T16" fmla="*/ 18 w 211"/>
                    <a:gd name="T17" fmla="*/ 1 h 87"/>
                    <a:gd name="T18" fmla="*/ 11 w 211"/>
                    <a:gd name="T19" fmla="*/ 0 h 87"/>
                    <a:gd name="T20" fmla="*/ 5 w 211"/>
                    <a:gd name="T21" fmla="*/ 0 h 87"/>
                    <a:gd name="T22" fmla="*/ 1 w 211"/>
                    <a:gd name="T23" fmla="*/ 2 h 87"/>
                    <a:gd name="T24" fmla="*/ 0 w 211"/>
                    <a:gd name="T25" fmla="*/ 5 h 87"/>
                    <a:gd name="T26" fmla="*/ 1 w 211"/>
                    <a:gd name="T27" fmla="*/ 8 h 87"/>
                    <a:gd name="T28" fmla="*/ 4 w 211"/>
                    <a:gd name="T29" fmla="*/ 11 h 87"/>
                    <a:gd name="T30" fmla="*/ 9 w 211"/>
                    <a:gd name="T31" fmla="*/ 15 h 87"/>
                    <a:gd name="T32" fmla="*/ 13 w 211"/>
                    <a:gd name="T33" fmla="*/ 18 h 87"/>
                    <a:gd name="T34" fmla="*/ 30 w 211"/>
                    <a:gd name="T35" fmla="*/ 28 h 87"/>
                    <a:gd name="T36" fmla="*/ 68 w 211"/>
                    <a:gd name="T37" fmla="*/ 44 h 87"/>
                    <a:gd name="T38" fmla="*/ 107 w 211"/>
                    <a:gd name="T39" fmla="*/ 59 h 87"/>
                    <a:gd name="T40" fmla="*/ 138 w 211"/>
                    <a:gd name="T41" fmla="*/ 70 h 87"/>
                    <a:gd name="T42" fmla="*/ 166 w 211"/>
                    <a:gd name="T43" fmla="*/ 80 h 87"/>
                    <a:gd name="T44" fmla="*/ 188 w 211"/>
                    <a:gd name="T45" fmla="*/ 86 h 87"/>
                    <a:gd name="T46" fmla="*/ 202 w 211"/>
                    <a:gd name="T47" fmla="*/ 87 h 87"/>
                    <a:gd name="T48" fmla="*/ 207 w 211"/>
                    <a:gd name="T49" fmla="*/ 86 h 87"/>
                    <a:gd name="T50" fmla="*/ 211 w 211"/>
                    <a:gd name="T51" fmla="*/ 82 h 87"/>
                    <a:gd name="T52" fmla="*/ 207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1" h="87">
                      <a:moveTo>
                        <a:pt x="207" y="77"/>
                      </a:moveTo>
                      <a:lnTo>
                        <a:pt x="199" y="73"/>
                      </a:lnTo>
                      <a:lnTo>
                        <a:pt x="181" y="64"/>
                      </a:lnTo>
                      <a:lnTo>
                        <a:pt x="154" y="50"/>
                      </a:lnTo>
                      <a:lnTo>
                        <a:pt x="119" y="36"/>
                      </a:lnTo>
                      <a:lnTo>
                        <a:pt x="85" y="23"/>
                      </a:lnTo>
                      <a:lnTo>
                        <a:pt x="45" y="9"/>
                      </a:lnTo>
                      <a:lnTo>
                        <a:pt x="28" y="4"/>
                      </a:lnTo>
                      <a:lnTo>
                        <a:pt x="18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9" y="15"/>
                      </a:lnTo>
                      <a:lnTo>
                        <a:pt x="13" y="18"/>
                      </a:lnTo>
                      <a:lnTo>
                        <a:pt x="30" y="28"/>
                      </a:lnTo>
                      <a:lnTo>
                        <a:pt x="68" y="44"/>
                      </a:lnTo>
                      <a:lnTo>
                        <a:pt x="107" y="59"/>
                      </a:lnTo>
                      <a:lnTo>
                        <a:pt x="138" y="70"/>
                      </a:lnTo>
                      <a:lnTo>
                        <a:pt x="166" y="80"/>
                      </a:lnTo>
                      <a:lnTo>
                        <a:pt x="188" y="86"/>
                      </a:lnTo>
                      <a:lnTo>
                        <a:pt x="202" y="87"/>
                      </a:lnTo>
                      <a:lnTo>
                        <a:pt x="207" y="86"/>
                      </a:lnTo>
                      <a:lnTo>
                        <a:pt x="211" y="82"/>
                      </a:lnTo>
                      <a:lnTo>
                        <a:pt x="207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99" name="Freeform 36">
                  <a:extLst>
                    <a:ext uri="{FF2B5EF4-FFF2-40B4-BE49-F238E27FC236}">
                      <a16:creationId xmlns:a16="http://schemas.microsoft.com/office/drawing/2014/main" id="{9D43098B-C229-434A-B9FB-B6B1052B3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0" y="3620"/>
                  <a:ext cx="247" cy="42"/>
                </a:xfrm>
                <a:custGeom>
                  <a:avLst/>
                  <a:gdLst>
                    <a:gd name="T0" fmla="*/ 247 w 247"/>
                    <a:gd name="T1" fmla="*/ 36 h 42"/>
                    <a:gd name="T2" fmla="*/ 238 w 247"/>
                    <a:gd name="T3" fmla="*/ 32 h 42"/>
                    <a:gd name="T4" fmla="*/ 215 w 247"/>
                    <a:gd name="T5" fmla="*/ 26 h 42"/>
                    <a:gd name="T6" fmla="*/ 175 w 247"/>
                    <a:gd name="T7" fmla="*/ 18 h 42"/>
                    <a:gd name="T8" fmla="*/ 143 w 247"/>
                    <a:gd name="T9" fmla="*/ 13 h 42"/>
                    <a:gd name="T10" fmla="*/ 101 w 247"/>
                    <a:gd name="T11" fmla="*/ 6 h 42"/>
                    <a:gd name="T12" fmla="*/ 59 w 247"/>
                    <a:gd name="T13" fmla="*/ 1 h 42"/>
                    <a:gd name="T14" fmla="*/ 33 w 247"/>
                    <a:gd name="T15" fmla="*/ 0 h 42"/>
                    <a:gd name="T16" fmla="*/ 25 w 247"/>
                    <a:gd name="T17" fmla="*/ 0 h 42"/>
                    <a:gd name="T18" fmla="*/ 17 w 247"/>
                    <a:gd name="T19" fmla="*/ 0 h 42"/>
                    <a:gd name="T20" fmla="*/ 8 w 247"/>
                    <a:gd name="T21" fmla="*/ 0 h 42"/>
                    <a:gd name="T22" fmla="*/ 2 w 247"/>
                    <a:gd name="T23" fmla="*/ 2 h 42"/>
                    <a:gd name="T24" fmla="*/ 0 w 247"/>
                    <a:gd name="T25" fmla="*/ 4 h 42"/>
                    <a:gd name="T26" fmla="*/ 1 w 247"/>
                    <a:gd name="T27" fmla="*/ 7 h 42"/>
                    <a:gd name="T28" fmla="*/ 4 w 247"/>
                    <a:gd name="T29" fmla="*/ 10 h 42"/>
                    <a:gd name="T30" fmla="*/ 8 w 247"/>
                    <a:gd name="T31" fmla="*/ 12 h 42"/>
                    <a:gd name="T32" fmla="*/ 17 w 247"/>
                    <a:gd name="T33" fmla="*/ 16 h 42"/>
                    <a:gd name="T34" fmla="*/ 28 w 247"/>
                    <a:gd name="T35" fmla="*/ 18 h 42"/>
                    <a:gd name="T36" fmla="*/ 45 w 247"/>
                    <a:gd name="T37" fmla="*/ 22 h 42"/>
                    <a:gd name="T38" fmla="*/ 87 w 247"/>
                    <a:gd name="T39" fmla="*/ 30 h 42"/>
                    <a:gd name="T40" fmla="*/ 131 w 247"/>
                    <a:gd name="T41" fmla="*/ 34 h 42"/>
                    <a:gd name="T42" fmla="*/ 164 w 247"/>
                    <a:gd name="T43" fmla="*/ 38 h 42"/>
                    <a:gd name="T44" fmla="*/ 203 w 247"/>
                    <a:gd name="T45" fmla="*/ 41 h 42"/>
                    <a:gd name="T46" fmla="*/ 220 w 247"/>
                    <a:gd name="T47" fmla="*/ 42 h 42"/>
                    <a:gd name="T48" fmla="*/ 234 w 247"/>
                    <a:gd name="T49" fmla="*/ 42 h 42"/>
                    <a:gd name="T50" fmla="*/ 243 w 247"/>
                    <a:gd name="T51" fmla="*/ 41 h 42"/>
                    <a:gd name="T52" fmla="*/ 247 w 247"/>
                    <a:gd name="T53" fmla="*/ 39 h 42"/>
                    <a:gd name="T54" fmla="*/ 247 w 247"/>
                    <a:gd name="T55" fmla="*/ 36 h 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47" h="42">
                      <a:moveTo>
                        <a:pt x="247" y="36"/>
                      </a:moveTo>
                      <a:lnTo>
                        <a:pt x="238" y="32"/>
                      </a:lnTo>
                      <a:lnTo>
                        <a:pt x="215" y="26"/>
                      </a:lnTo>
                      <a:lnTo>
                        <a:pt x="175" y="18"/>
                      </a:lnTo>
                      <a:lnTo>
                        <a:pt x="143" y="13"/>
                      </a:lnTo>
                      <a:lnTo>
                        <a:pt x="101" y="6"/>
                      </a:lnTo>
                      <a:lnTo>
                        <a:pt x="59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10"/>
                      </a:lnTo>
                      <a:lnTo>
                        <a:pt x="8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2"/>
                      </a:lnTo>
                      <a:lnTo>
                        <a:pt x="87" y="30"/>
                      </a:lnTo>
                      <a:lnTo>
                        <a:pt x="131" y="34"/>
                      </a:lnTo>
                      <a:lnTo>
                        <a:pt x="164" y="38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4" y="42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0" name="Freeform 37">
                  <a:extLst>
                    <a:ext uri="{FF2B5EF4-FFF2-40B4-BE49-F238E27FC236}">
                      <a16:creationId xmlns:a16="http://schemas.microsoft.com/office/drawing/2014/main" id="{1E431E32-8A21-4FDD-9F60-1B15EC1C9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78" y="3619"/>
                  <a:ext cx="247" cy="43"/>
                </a:xfrm>
                <a:custGeom>
                  <a:avLst/>
                  <a:gdLst>
                    <a:gd name="T0" fmla="*/ 247 w 247"/>
                    <a:gd name="T1" fmla="*/ 37 h 43"/>
                    <a:gd name="T2" fmla="*/ 238 w 247"/>
                    <a:gd name="T3" fmla="*/ 33 h 43"/>
                    <a:gd name="T4" fmla="*/ 214 w 247"/>
                    <a:gd name="T5" fmla="*/ 26 h 43"/>
                    <a:gd name="T6" fmla="*/ 175 w 247"/>
                    <a:gd name="T7" fmla="*/ 19 h 43"/>
                    <a:gd name="T8" fmla="*/ 142 w 247"/>
                    <a:gd name="T9" fmla="*/ 13 h 43"/>
                    <a:gd name="T10" fmla="*/ 101 w 247"/>
                    <a:gd name="T11" fmla="*/ 7 h 43"/>
                    <a:gd name="T12" fmla="*/ 58 w 247"/>
                    <a:gd name="T13" fmla="*/ 1 h 43"/>
                    <a:gd name="T14" fmla="*/ 33 w 247"/>
                    <a:gd name="T15" fmla="*/ 0 h 43"/>
                    <a:gd name="T16" fmla="*/ 25 w 247"/>
                    <a:gd name="T17" fmla="*/ 0 h 43"/>
                    <a:gd name="T18" fmla="*/ 17 w 247"/>
                    <a:gd name="T19" fmla="*/ 0 h 43"/>
                    <a:gd name="T20" fmla="*/ 9 w 247"/>
                    <a:gd name="T21" fmla="*/ 1 h 43"/>
                    <a:gd name="T22" fmla="*/ 2 w 247"/>
                    <a:gd name="T23" fmla="*/ 2 h 43"/>
                    <a:gd name="T24" fmla="*/ 0 w 247"/>
                    <a:gd name="T25" fmla="*/ 4 h 43"/>
                    <a:gd name="T26" fmla="*/ 0 w 247"/>
                    <a:gd name="T27" fmla="*/ 7 h 43"/>
                    <a:gd name="T28" fmla="*/ 3 w 247"/>
                    <a:gd name="T29" fmla="*/ 10 h 43"/>
                    <a:gd name="T30" fmla="*/ 7 w 247"/>
                    <a:gd name="T31" fmla="*/ 12 h 43"/>
                    <a:gd name="T32" fmla="*/ 17 w 247"/>
                    <a:gd name="T33" fmla="*/ 16 h 43"/>
                    <a:gd name="T34" fmla="*/ 28 w 247"/>
                    <a:gd name="T35" fmla="*/ 18 h 43"/>
                    <a:gd name="T36" fmla="*/ 45 w 247"/>
                    <a:gd name="T37" fmla="*/ 23 h 43"/>
                    <a:gd name="T38" fmla="*/ 87 w 247"/>
                    <a:gd name="T39" fmla="*/ 30 h 43"/>
                    <a:gd name="T40" fmla="*/ 130 w 247"/>
                    <a:gd name="T41" fmla="*/ 35 h 43"/>
                    <a:gd name="T42" fmla="*/ 164 w 247"/>
                    <a:gd name="T43" fmla="*/ 39 h 43"/>
                    <a:gd name="T44" fmla="*/ 203 w 247"/>
                    <a:gd name="T45" fmla="*/ 41 h 43"/>
                    <a:gd name="T46" fmla="*/ 220 w 247"/>
                    <a:gd name="T47" fmla="*/ 42 h 43"/>
                    <a:gd name="T48" fmla="*/ 233 w 247"/>
                    <a:gd name="T49" fmla="*/ 43 h 43"/>
                    <a:gd name="T50" fmla="*/ 243 w 247"/>
                    <a:gd name="T51" fmla="*/ 41 h 43"/>
                    <a:gd name="T52" fmla="*/ 247 w 247"/>
                    <a:gd name="T53" fmla="*/ 39 h 43"/>
                    <a:gd name="T54" fmla="*/ 247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47" h="43">
                      <a:moveTo>
                        <a:pt x="247" y="37"/>
                      </a:moveTo>
                      <a:lnTo>
                        <a:pt x="238" y="33"/>
                      </a:lnTo>
                      <a:lnTo>
                        <a:pt x="214" y="26"/>
                      </a:lnTo>
                      <a:lnTo>
                        <a:pt x="175" y="19"/>
                      </a:lnTo>
                      <a:lnTo>
                        <a:pt x="142" y="13"/>
                      </a:lnTo>
                      <a:lnTo>
                        <a:pt x="101" y="7"/>
                      </a:lnTo>
                      <a:lnTo>
                        <a:pt x="58" y="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10"/>
                      </a:lnTo>
                      <a:lnTo>
                        <a:pt x="7" y="12"/>
                      </a:lnTo>
                      <a:lnTo>
                        <a:pt x="17" y="16"/>
                      </a:lnTo>
                      <a:lnTo>
                        <a:pt x="28" y="18"/>
                      </a:lnTo>
                      <a:lnTo>
                        <a:pt x="45" y="23"/>
                      </a:lnTo>
                      <a:lnTo>
                        <a:pt x="87" y="30"/>
                      </a:lnTo>
                      <a:lnTo>
                        <a:pt x="130" y="35"/>
                      </a:lnTo>
                      <a:lnTo>
                        <a:pt x="164" y="39"/>
                      </a:lnTo>
                      <a:lnTo>
                        <a:pt x="203" y="41"/>
                      </a:lnTo>
                      <a:lnTo>
                        <a:pt x="220" y="42"/>
                      </a:lnTo>
                      <a:lnTo>
                        <a:pt x="233" y="43"/>
                      </a:lnTo>
                      <a:lnTo>
                        <a:pt x="243" y="41"/>
                      </a:lnTo>
                      <a:lnTo>
                        <a:pt x="247" y="39"/>
                      </a:lnTo>
                      <a:lnTo>
                        <a:pt x="247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1" name="Oval 38">
                  <a:extLst>
                    <a:ext uri="{FF2B5EF4-FFF2-40B4-BE49-F238E27FC236}">
                      <a16:creationId xmlns:a16="http://schemas.microsoft.com/office/drawing/2014/main" id="{91E69833-FC12-4ED0-A393-DCC1390BD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9" y="3649"/>
                  <a:ext cx="237" cy="25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02" name="Oval 39">
                  <a:extLst>
                    <a:ext uri="{FF2B5EF4-FFF2-40B4-BE49-F238E27FC236}">
                      <a16:creationId xmlns:a16="http://schemas.microsoft.com/office/drawing/2014/main" id="{FC08F6D5-6388-432F-8A39-1AF31387DD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87" y="3649"/>
                  <a:ext cx="236" cy="2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03" name="Freeform 40">
                  <a:extLst>
                    <a:ext uri="{FF2B5EF4-FFF2-40B4-BE49-F238E27FC236}">
                      <a16:creationId xmlns:a16="http://schemas.microsoft.com/office/drawing/2014/main" id="{85342C57-5B6D-43BB-8206-A0F5EC120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3" y="3538"/>
                  <a:ext cx="192" cy="112"/>
                </a:xfrm>
                <a:custGeom>
                  <a:avLst/>
                  <a:gdLst>
                    <a:gd name="T0" fmla="*/ 189 w 192"/>
                    <a:gd name="T1" fmla="*/ 104 h 112"/>
                    <a:gd name="T2" fmla="*/ 185 w 192"/>
                    <a:gd name="T3" fmla="*/ 97 h 112"/>
                    <a:gd name="T4" fmla="*/ 173 w 192"/>
                    <a:gd name="T5" fmla="*/ 88 h 112"/>
                    <a:gd name="T6" fmla="*/ 152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8 w 192"/>
                    <a:gd name="T19" fmla="*/ 1 h 112"/>
                    <a:gd name="T20" fmla="*/ 12 w 192"/>
                    <a:gd name="T21" fmla="*/ 0 h 112"/>
                    <a:gd name="T22" fmla="*/ 6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9 w 192"/>
                    <a:gd name="T33" fmla="*/ 17 h 112"/>
                    <a:gd name="T34" fmla="*/ 16 w 192"/>
                    <a:gd name="T35" fmla="*/ 22 h 112"/>
                    <a:gd name="T36" fmla="*/ 38 w 192"/>
                    <a:gd name="T37" fmla="*/ 39 h 112"/>
                    <a:gd name="T38" fmla="*/ 61 w 192"/>
                    <a:gd name="T39" fmla="*/ 55 h 112"/>
                    <a:gd name="T40" fmla="*/ 95 w 192"/>
                    <a:gd name="T41" fmla="*/ 74 h 112"/>
                    <a:gd name="T42" fmla="*/ 127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3 w 192"/>
                    <a:gd name="T49" fmla="*/ 112 h 112"/>
                    <a:gd name="T50" fmla="*/ 189 w 192"/>
                    <a:gd name="T51" fmla="*/ 112 h 112"/>
                    <a:gd name="T52" fmla="*/ 192 w 192"/>
                    <a:gd name="T53" fmla="*/ 108 h 112"/>
                    <a:gd name="T54" fmla="*/ 189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12">
                      <a:moveTo>
                        <a:pt x="189" y="104"/>
                      </a:moveTo>
                      <a:lnTo>
                        <a:pt x="185" y="97"/>
                      </a:lnTo>
                      <a:lnTo>
                        <a:pt x="173" y="88"/>
                      </a:lnTo>
                      <a:lnTo>
                        <a:pt x="152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9" y="17"/>
                      </a:lnTo>
                      <a:lnTo>
                        <a:pt x="16" y="22"/>
                      </a:lnTo>
                      <a:lnTo>
                        <a:pt x="38" y="39"/>
                      </a:lnTo>
                      <a:lnTo>
                        <a:pt x="61" y="55"/>
                      </a:lnTo>
                      <a:lnTo>
                        <a:pt x="95" y="74"/>
                      </a:lnTo>
                      <a:lnTo>
                        <a:pt x="127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3" y="112"/>
                      </a:lnTo>
                      <a:lnTo>
                        <a:pt x="189" y="112"/>
                      </a:lnTo>
                      <a:lnTo>
                        <a:pt x="192" y="108"/>
                      </a:lnTo>
                      <a:lnTo>
                        <a:pt x="189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4" name="Freeform 41">
                  <a:extLst>
                    <a:ext uri="{FF2B5EF4-FFF2-40B4-BE49-F238E27FC236}">
                      <a16:creationId xmlns:a16="http://schemas.microsoft.com/office/drawing/2014/main" id="{9E36A621-BC86-4F43-82B3-D74668C93A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" y="3538"/>
                  <a:ext cx="192" cy="112"/>
                </a:xfrm>
                <a:custGeom>
                  <a:avLst/>
                  <a:gdLst>
                    <a:gd name="T0" fmla="*/ 188 w 192"/>
                    <a:gd name="T1" fmla="*/ 104 h 112"/>
                    <a:gd name="T2" fmla="*/ 184 w 192"/>
                    <a:gd name="T3" fmla="*/ 97 h 112"/>
                    <a:gd name="T4" fmla="*/ 173 w 192"/>
                    <a:gd name="T5" fmla="*/ 88 h 112"/>
                    <a:gd name="T6" fmla="*/ 151 w 192"/>
                    <a:gd name="T7" fmla="*/ 73 h 112"/>
                    <a:gd name="T8" fmla="*/ 119 w 192"/>
                    <a:gd name="T9" fmla="*/ 52 h 112"/>
                    <a:gd name="T10" fmla="*/ 85 w 192"/>
                    <a:gd name="T11" fmla="*/ 34 h 112"/>
                    <a:gd name="T12" fmla="*/ 60 w 192"/>
                    <a:gd name="T13" fmla="*/ 21 h 112"/>
                    <a:gd name="T14" fmla="*/ 35 w 192"/>
                    <a:gd name="T15" fmla="*/ 7 h 112"/>
                    <a:gd name="T16" fmla="*/ 25 w 192"/>
                    <a:gd name="T17" fmla="*/ 3 h 112"/>
                    <a:gd name="T18" fmla="*/ 17 w 192"/>
                    <a:gd name="T19" fmla="*/ 1 h 112"/>
                    <a:gd name="T20" fmla="*/ 11 w 192"/>
                    <a:gd name="T21" fmla="*/ 0 h 112"/>
                    <a:gd name="T22" fmla="*/ 5 w 192"/>
                    <a:gd name="T23" fmla="*/ 0 h 112"/>
                    <a:gd name="T24" fmla="*/ 1 w 192"/>
                    <a:gd name="T25" fmla="*/ 2 h 112"/>
                    <a:gd name="T26" fmla="*/ 0 w 192"/>
                    <a:gd name="T27" fmla="*/ 5 h 112"/>
                    <a:gd name="T28" fmla="*/ 2 w 192"/>
                    <a:gd name="T29" fmla="*/ 9 h 112"/>
                    <a:gd name="T30" fmla="*/ 5 w 192"/>
                    <a:gd name="T31" fmla="*/ 14 h 112"/>
                    <a:gd name="T32" fmla="*/ 8 w 192"/>
                    <a:gd name="T33" fmla="*/ 17 h 112"/>
                    <a:gd name="T34" fmla="*/ 15 w 192"/>
                    <a:gd name="T35" fmla="*/ 22 h 112"/>
                    <a:gd name="T36" fmla="*/ 38 w 192"/>
                    <a:gd name="T37" fmla="*/ 39 h 112"/>
                    <a:gd name="T38" fmla="*/ 60 w 192"/>
                    <a:gd name="T39" fmla="*/ 55 h 112"/>
                    <a:gd name="T40" fmla="*/ 95 w 192"/>
                    <a:gd name="T41" fmla="*/ 74 h 112"/>
                    <a:gd name="T42" fmla="*/ 128 w 192"/>
                    <a:gd name="T43" fmla="*/ 92 h 112"/>
                    <a:gd name="T44" fmla="*/ 156 w 192"/>
                    <a:gd name="T45" fmla="*/ 105 h 112"/>
                    <a:gd name="T46" fmla="*/ 172 w 192"/>
                    <a:gd name="T47" fmla="*/ 110 h 112"/>
                    <a:gd name="T48" fmla="*/ 182 w 192"/>
                    <a:gd name="T49" fmla="*/ 112 h 112"/>
                    <a:gd name="T50" fmla="*/ 190 w 192"/>
                    <a:gd name="T51" fmla="*/ 112 h 112"/>
                    <a:gd name="T52" fmla="*/ 192 w 192"/>
                    <a:gd name="T53" fmla="*/ 108 h 112"/>
                    <a:gd name="T54" fmla="*/ 188 w 192"/>
                    <a:gd name="T55" fmla="*/ 104 h 1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12">
                      <a:moveTo>
                        <a:pt x="188" y="104"/>
                      </a:moveTo>
                      <a:lnTo>
                        <a:pt x="184" y="97"/>
                      </a:lnTo>
                      <a:lnTo>
                        <a:pt x="173" y="88"/>
                      </a:lnTo>
                      <a:lnTo>
                        <a:pt x="151" y="73"/>
                      </a:lnTo>
                      <a:lnTo>
                        <a:pt x="119" y="52"/>
                      </a:lnTo>
                      <a:lnTo>
                        <a:pt x="85" y="34"/>
                      </a:lnTo>
                      <a:lnTo>
                        <a:pt x="60" y="21"/>
                      </a:lnTo>
                      <a:lnTo>
                        <a:pt x="35" y="7"/>
                      </a:lnTo>
                      <a:lnTo>
                        <a:pt x="25" y="3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4"/>
                      </a:lnTo>
                      <a:lnTo>
                        <a:pt x="8" y="17"/>
                      </a:lnTo>
                      <a:lnTo>
                        <a:pt x="15" y="22"/>
                      </a:lnTo>
                      <a:lnTo>
                        <a:pt x="38" y="39"/>
                      </a:lnTo>
                      <a:lnTo>
                        <a:pt x="60" y="55"/>
                      </a:lnTo>
                      <a:lnTo>
                        <a:pt x="95" y="74"/>
                      </a:lnTo>
                      <a:lnTo>
                        <a:pt x="128" y="92"/>
                      </a:lnTo>
                      <a:lnTo>
                        <a:pt x="156" y="105"/>
                      </a:lnTo>
                      <a:lnTo>
                        <a:pt x="172" y="110"/>
                      </a:lnTo>
                      <a:lnTo>
                        <a:pt x="182" y="112"/>
                      </a:lnTo>
                      <a:lnTo>
                        <a:pt x="190" y="112"/>
                      </a:lnTo>
                      <a:lnTo>
                        <a:pt x="192" y="108"/>
                      </a:lnTo>
                      <a:lnTo>
                        <a:pt x="188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5" name="Freeform 42">
                  <a:extLst>
                    <a:ext uri="{FF2B5EF4-FFF2-40B4-BE49-F238E27FC236}">
                      <a16:creationId xmlns:a16="http://schemas.microsoft.com/office/drawing/2014/main" id="{082141CF-7CD7-490C-BE5A-A03A2FCD4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1" y="3502"/>
                  <a:ext cx="110" cy="145"/>
                </a:xfrm>
                <a:custGeom>
                  <a:avLst/>
                  <a:gdLst>
                    <a:gd name="T0" fmla="*/ 102 w 110"/>
                    <a:gd name="T1" fmla="*/ 144 h 145"/>
                    <a:gd name="T2" fmla="*/ 106 w 110"/>
                    <a:gd name="T3" fmla="*/ 142 h 145"/>
                    <a:gd name="T4" fmla="*/ 109 w 110"/>
                    <a:gd name="T5" fmla="*/ 140 h 145"/>
                    <a:gd name="T6" fmla="*/ 110 w 110"/>
                    <a:gd name="T7" fmla="*/ 136 h 145"/>
                    <a:gd name="T8" fmla="*/ 109 w 110"/>
                    <a:gd name="T9" fmla="*/ 132 h 145"/>
                    <a:gd name="T10" fmla="*/ 103 w 110"/>
                    <a:gd name="T11" fmla="*/ 120 h 145"/>
                    <a:gd name="T12" fmla="*/ 91 w 110"/>
                    <a:gd name="T13" fmla="*/ 100 h 145"/>
                    <a:gd name="T14" fmla="*/ 79 w 110"/>
                    <a:gd name="T15" fmla="*/ 79 h 145"/>
                    <a:gd name="T16" fmla="*/ 67 w 110"/>
                    <a:gd name="T17" fmla="*/ 61 h 145"/>
                    <a:gd name="T18" fmla="*/ 54 w 110"/>
                    <a:gd name="T19" fmla="*/ 42 h 145"/>
                    <a:gd name="T20" fmla="*/ 40 w 110"/>
                    <a:gd name="T21" fmla="*/ 25 h 145"/>
                    <a:gd name="T22" fmla="*/ 30 w 110"/>
                    <a:gd name="T23" fmla="*/ 14 h 145"/>
                    <a:gd name="T24" fmla="*/ 25 w 110"/>
                    <a:gd name="T25" fmla="*/ 8 h 145"/>
                    <a:gd name="T26" fmla="*/ 21 w 110"/>
                    <a:gd name="T27" fmla="*/ 5 h 145"/>
                    <a:gd name="T28" fmla="*/ 17 w 110"/>
                    <a:gd name="T29" fmla="*/ 2 h 145"/>
                    <a:gd name="T30" fmla="*/ 13 w 110"/>
                    <a:gd name="T31" fmla="*/ 1 h 145"/>
                    <a:gd name="T32" fmla="*/ 8 w 110"/>
                    <a:gd name="T33" fmla="*/ 0 h 145"/>
                    <a:gd name="T34" fmla="*/ 4 w 110"/>
                    <a:gd name="T35" fmla="*/ 0 h 145"/>
                    <a:gd name="T36" fmla="*/ 1 w 110"/>
                    <a:gd name="T37" fmla="*/ 2 h 145"/>
                    <a:gd name="T38" fmla="*/ 0 w 110"/>
                    <a:gd name="T39" fmla="*/ 5 h 145"/>
                    <a:gd name="T40" fmla="*/ 0 w 110"/>
                    <a:gd name="T41" fmla="*/ 7 h 145"/>
                    <a:gd name="T42" fmla="*/ 1 w 110"/>
                    <a:gd name="T43" fmla="*/ 11 h 145"/>
                    <a:gd name="T44" fmla="*/ 3 w 110"/>
                    <a:gd name="T45" fmla="*/ 17 h 145"/>
                    <a:gd name="T46" fmla="*/ 5 w 110"/>
                    <a:gd name="T47" fmla="*/ 23 h 145"/>
                    <a:gd name="T48" fmla="*/ 11 w 110"/>
                    <a:gd name="T49" fmla="*/ 34 h 145"/>
                    <a:gd name="T50" fmla="*/ 19 w 110"/>
                    <a:gd name="T51" fmla="*/ 50 h 145"/>
                    <a:gd name="T52" fmla="*/ 30 w 110"/>
                    <a:gd name="T53" fmla="*/ 68 h 145"/>
                    <a:gd name="T54" fmla="*/ 43 w 110"/>
                    <a:gd name="T55" fmla="*/ 88 h 145"/>
                    <a:gd name="T56" fmla="*/ 56 w 110"/>
                    <a:gd name="T57" fmla="*/ 106 h 145"/>
                    <a:gd name="T58" fmla="*/ 65 w 110"/>
                    <a:gd name="T59" fmla="*/ 118 h 145"/>
                    <a:gd name="T60" fmla="*/ 74 w 110"/>
                    <a:gd name="T61" fmla="*/ 127 h 145"/>
                    <a:gd name="T62" fmla="*/ 86 w 110"/>
                    <a:gd name="T63" fmla="*/ 139 h 145"/>
                    <a:gd name="T64" fmla="*/ 90 w 110"/>
                    <a:gd name="T65" fmla="*/ 143 h 145"/>
                    <a:gd name="T66" fmla="*/ 94 w 110"/>
                    <a:gd name="T67" fmla="*/ 144 h 145"/>
                    <a:gd name="T68" fmla="*/ 97 w 110"/>
                    <a:gd name="T69" fmla="*/ 145 h 145"/>
                    <a:gd name="T70" fmla="*/ 102 w 110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0" h="145">
                      <a:moveTo>
                        <a:pt x="102" y="144"/>
                      </a:moveTo>
                      <a:lnTo>
                        <a:pt x="106" y="142"/>
                      </a:lnTo>
                      <a:lnTo>
                        <a:pt x="109" y="140"/>
                      </a:lnTo>
                      <a:lnTo>
                        <a:pt x="110" y="136"/>
                      </a:lnTo>
                      <a:lnTo>
                        <a:pt x="109" y="132"/>
                      </a:lnTo>
                      <a:lnTo>
                        <a:pt x="103" y="120"/>
                      </a:lnTo>
                      <a:lnTo>
                        <a:pt x="91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4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5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1" y="34"/>
                      </a:lnTo>
                      <a:lnTo>
                        <a:pt x="19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6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90" y="143"/>
                      </a:lnTo>
                      <a:lnTo>
                        <a:pt x="94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6" name="Freeform 43">
                  <a:extLst>
                    <a:ext uri="{FF2B5EF4-FFF2-40B4-BE49-F238E27FC236}">
                      <a16:creationId xmlns:a16="http://schemas.microsoft.com/office/drawing/2014/main" id="{82C04501-5034-4AB5-892C-1E214DBAB6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9" y="3502"/>
                  <a:ext cx="109" cy="145"/>
                </a:xfrm>
                <a:custGeom>
                  <a:avLst/>
                  <a:gdLst>
                    <a:gd name="T0" fmla="*/ 102 w 109"/>
                    <a:gd name="T1" fmla="*/ 144 h 145"/>
                    <a:gd name="T2" fmla="*/ 105 w 109"/>
                    <a:gd name="T3" fmla="*/ 142 h 145"/>
                    <a:gd name="T4" fmla="*/ 108 w 109"/>
                    <a:gd name="T5" fmla="*/ 140 h 145"/>
                    <a:gd name="T6" fmla="*/ 109 w 109"/>
                    <a:gd name="T7" fmla="*/ 136 h 145"/>
                    <a:gd name="T8" fmla="*/ 108 w 109"/>
                    <a:gd name="T9" fmla="*/ 132 h 145"/>
                    <a:gd name="T10" fmla="*/ 102 w 109"/>
                    <a:gd name="T11" fmla="*/ 120 h 145"/>
                    <a:gd name="T12" fmla="*/ 92 w 109"/>
                    <a:gd name="T13" fmla="*/ 100 h 145"/>
                    <a:gd name="T14" fmla="*/ 79 w 109"/>
                    <a:gd name="T15" fmla="*/ 79 h 145"/>
                    <a:gd name="T16" fmla="*/ 67 w 109"/>
                    <a:gd name="T17" fmla="*/ 61 h 145"/>
                    <a:gd name="T18" fmla="*/ 53 w 109"/>
                    <a:gd name="T19" fmla="*/ 42 h 145"/>
                    <a:gd name="T20" fmla="*/ 40 w 109"/>
                    <a:gd name="T21" fmla="*/ 25 h 145"/>
                    <a:gd name="T22" fmla="*/ 30 w 109"/>
                    <a:gd name="T23" fmla="*/ 14 h 145"/>
                    <a:gd name="T24" fmla="*/ 24 w 109"/>
                    <a:gd name="T25" fmla="*/ 8 h 145"/>
                    <a:gd name="T26" fmla="*/ 21 w 109"/>
                    <a:gd name="T27" fmla="*/ 5 h 145"/>
                    <a:gd name="T28" fmla="*/ 17 w 109"/>
                    <a:gd name="T29" fmla="*/ 2 h 145"/>
                    <a:gd name="T30" fmla="*/ 12 w 109"/>
                    <a:gd name="T31" fmla="*/ 1 h 145"/>
                    <a:gd name="T32" fmla="*/ 8 w 109"/>
                    <a:gd name="T33" fmla="*/ 0 h 145"/>
                    <a:gd name="T34" fmla="*/ 3 w 109"/>
                    <a:gd name="T35" fmla="*/ 0 h 145"/>
                    <a:gd name="T36" fmla="*/ 1 w 109"/>
                    <a:gd name="T37" fmla="*/ 2 h 145"/>
                    <a:gd name="T38" fmla="*/ 0 w 109"/>
                    <a:gd name="T39" fmla="*/ 5 h 145"/>
                    <a:gd name="T40" fmla="*/ 0 w 109"/>
                    <a:gd name="T41" fmla="*/ 7 h 145"/>
                    <a:gd name="T42" fmla="*/ 0 w 109"/>
                    <a:gd name="T43" fmla="*/ 11 h 145"/>
                    <a:gd name="T44" fmla="*/ 3 w 109"/>
                    <a:gd name="T45" fmla="*/ 17 h 145"/>
                    <a:gd name="T46" fmla="*/ 5 w 109"/>
                    <a:gd name="T47" fmla="*/ 23 h 145"/>
                    <a:gd name="T48" fmla="*/ 10 w 109"/>
                    <a:gd name="T49" fmla="*/ 34 h 145"/>
                    <a:gd name="T50" fmla="*/ 18 w 109"/>
                    <a:gd name="T51" fmla="*/ 50 h 145"/>
                    <a:gd name="T52" fmla="*/ 30 w 109"/>
                    <a:gd name="T53" fmla="*/ 68 h 145"/>
                    <a:gd name="T54" fmla="*/ 43 w 109"/>
                    <a:gd name="T55" fmla="*/ 88 h 145"/>
                    <a:gd name="T56" fmla="*/ 55 w 109"/>
                    <a:gd name="T57" fmla="*/ 106 h 145"/>
                    <a:gd name="T58" fmla="*/ 65 w 109"/>
                    <a:gd name="T59" fmla="*/ 118 h 145"/>
                    <a:gd name="T60" fmla="*/ 74 w 109"/>
                    <a:gd name="T61" fmla="*/ 127 h 145"/>
                    <a:gd name="T62" fmla="*/ 86 w 109"/>
                    <a:gd name="T63" fmla="*/ 139 h 145"/>
                    <a:gd name="T64" fmla="*/ 89 w 109"/>
                    <a:gd name="T65" fmla="*/ 143 h 145"/>
                    <a:gd name="T66" fmla="*/ 93 w 109"/>
                    <a:gd name="T67" fmla="*/ 144 h 145"/>
                    <a:gd name="T68" fmla="*/ 97 w 109"/>
                    <a:gd name="T69" fmla="*/ 145 h 145"/>
                    <a:gd name="T70" fmla="*/ 102 w 109"/>
                    <a:gd name="T71" fmla="*/ 144 h 1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09" h="145">
                      <a:moveTo>
                        <a:pt x="102" y="144"/>
                      </a:moveTo>
                      <a:lnTo>
                        <a:pt x="105" y="142"/>
                      </a:lnTo>
                      <a:lnTo>
                        <a:pt x="108" y="140"/>
                      </a:lnTo>
                      <a:lnTo>
                        <a:pt x="109" y="136"/>
                      </a:lnTo>
                      <a:lnTo>
                        <a:pt x="108" y="132"/>
                      </a:lnTo>
                      <a:lnTo>
                        <a:pt x="102" y="120"/>
                      </a:lnTo>
                      <a:lnTo>
                        <a:pt x="92" y="100"/>
                      </a:lnTo>
                      <a:lnTo>
                        <a:pt x="79" y="79"/>
                      </a:lnTo>
                      <a:lnTo>
                        <a:pt x="67" y="61"/>
                      </a:lnTo>
                      <a:lnTo>
                        <a:pt x="53" y="42"/>
                      </a:lnTo>
                      <a:lnTo>
                        <a:pt x="40" y="25"/>
                      </a:lnTo>
                      <a:lnTo>
                        <a:pt x="30" y="14"/>
                      </a:lnTo>
                      <a:lnTo>
                        <a:pt x="24" y="8"/>
                      </a:lnTo>
                      <a:lnTo>
                        <a:pt x="21" y="5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3" y="17"/>
                      </a:lnTo>
                      <a:lnTo>
                        <a:pt x="5" y="23"/>
                      </a:lnTo>
                      <a:lnTo>
                        <a:pt x="10" y="34"/>
                      </a:lnTo>
                      <a:lnTo>
                        <a:pt x="18" y="50"/>
                      </a:lnTo>
                      <a:lnTo>
                        <a:pt x="30" y="68"/>
                      </a:lnTo>
                      <a:lnTo>
                        <a:pt x="43" y="88"/>
                      </a:lnTo>
                      <a:lnTo>
                        <a:pt x="55" y="106"/>
                      </a:lnTo>
                      <a:lnTo>
                        <a:pt x="65" y="118"/>
                      </a:lnTo>
                      <a:lnTo>
                        <a:pt x="74" y="127"/>
                      </a:lnTo>
                      <a:lnTo>
                        <a:pt x="86" y="139"/>
                      </a:lnTo>
                      <a:lnTo>
                        <a:pt x="89" y="143"/>
                      </a:lnTo>
                      <a:lnTo>
                        <a:pt x="93" y="144"/>
                      </a:lnTo>
                      <a:lnTo>
                        <a:pt x="97" y="145"/>
                      </a:lnTo>
                      <a:lnTo>
                        <a:pt x="102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7" name="Freeform 44">
                  <a:extLst>
                    <a:ext uri="{FF2B5EF4-FFF2-40B4-BE49-F238E27FC236}">
                      <a16:creationId xmlns:a16="http://schemas.microsoft.com/office/drawing/2014/main" id="{A6A66FC0-D4A0-4F7E-9041-533F2D09D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3592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2 w 245"/>
                    <a:gd name="T5" fmla="*/ 42 h 64"/>
                    <a:gd name="T6" fmla="*/ 182 w 245"/>
                    <a:gd name="T7" fmla="*/ 33 h 64"/>
                    <a:gd name="T8" fmla="*/ 141 w 245"/>
                    <a:gd name="T9" fmla="*/ 23 h 64"/>
                    <a:gd name="T10" fmla="*/ 100 w 245"/>
                    <a:gd name="T11" fmla="*/ 13 h 64"/>
                    <a:gd name="T12" fmla="*/ 58 w 245"/>
                    <a:gd name="T13" fmla="*/ 5 h 64"/>
                    <a:gd name="T14" fmla="*/ 33 w 245"/>
                    <a:gd name="T15" fmla="*/ 1 h 64"/>
                    <a:gd name="T16" fmla="*/ 24 w 245"/>
                    <a:gd name="T17" fmla="*/ 1 h 64"/>
                    <a:gd name="T18" fmla="*/ 16 w 245"/>
                    <a:gd name="T19" fmla="*/ 0 h 64"/>
                    <a:gd name="T20" fmla="*/ 7 w 245"/>
                    <a:gd name="T21" fmla="*/ 1 h 64"/>
                    <a:gd name="T22" fmla="*/ 2 w 245"/>
                    <a:gd name="T23" fmla="*/ 3 h 64"/>
                    <a:gd name="T24" fmla="*/ 0 w 245"/>
                    <a:gd name="T25" fmla="*/ 6 h 64"/>
                    <a:gd name="T26" fmla="*/ 1 w 245"/>
                    <a:gd name="T27" fmla="*/ 10 h 64"/>
                    <a:gd name="T28" fmla="*/ 4 w 245"/>
                    <a:gd name="T29" fmla="*/ 12 h 64"/>
                    <a:gd name="T30" fmla="*/ 7 w 245"/>
                    <a:gd name="T31" fmla="*/ 14 h 64"/>
                    <a:gd name="T32" fmla="*/ 14 w 245"/>
                    <a:gd name="T33" fmla="*/ 17 h 64"/>
                    <a:gd name="T34" fmla="*/ 38 w 245"/>
                    <a:gd name="T35" fmla="*/ 23 h 64"/>
                    <a:gd name="T36" fmla="*/ 81 w 245"/>
                    <a:gd name="T37" fmla="*/ 35 h 64"/>
                    <a:gd name="T38" fmla="*/ 118 w 245"/>
                    <a:gd name="T39" fmla="*/ 44 h 64"/>
                    <a:gd name="T40" fmla="*/ 161 w 245"/>
                    <a:gd name="T41" fmla="*/ 53 h 64"/>
                    <a:gd name="T42" fmla="*/ 193 w 245"/>
                    <a:gd name="T43" fmla="*/ 59 h 64"/>
                    <a:gd name="T44" fmla="*/ 217 w 245"/>
                    <a:gd name="T45" fmla="*/ 63 h 64"/>
                    <a:gd name="T46" fmla="*/ 231 w 245"/>
                    <a:gd name="T47" fmla="*/ 64 h 64"/>
                    <a:gd name="T48" fmla="*/ 240 w 245"/>
                    <a:gd name="T49" fmla="*/ 62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2" y="42"/>
                      </a:lnTo>
                      <a:lnTo>
                        <a:pt x="182" y="33"/>
                      </a:lnTo>
                      <a:lnTo>
                        <a:pt x="141" y="23"/>
                      </a:lnTo>
                      <a:lnTo>
                        <a:pt x="100" y="13"/>
                      </a:lnTo>
                      <a:lnTo>
                        <a:pt x="58" y="5"/>
                      </a:lnTo>
                      <a:lnTo>
                        <a:pt x="33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14" y="17"/>
                      </a:lnTo>
                      <a:lnTo>
                        <a:pt x="38" y="23"/>
                      </a:lnTo>
                      <a:lnTo>
                        <a:pt x="81" y="35"/>
                      </a:lnTo>
                      <a:lnTo>
                        <a:pt x="118" y="44"/>
                      </a:lnTo>
                      <a:lnTo>
                        <a:pt x="161" y="53"/>
                      </a:lnTo>
                      <a:lnTo>
                        <a:pt x="193" y="59"/>
                      </a:lnTo>
                      <a:lnTo>
                        <a:pt x="217" y="63"/>
                      </a:lnTo>
                      <a:lnTo>
                        <a:pt x="231" y="64"/>
                      </a:lnTo>
                      <a:lnTo>
                        <a:pt x="240" y="62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8" name="Freeform 45">
                  <a:extLst>
                    <a:ext uri="{FF2B5EF4-FFF2-40B4-BE49-F238E27FC236}">
                      <a16:creationId xmlns:a16="http://schemas.microsoft.com/office/drawing/2014/main" id="{2D7E74BF-C194-4304-8E21-0A3012382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7" y="3591"/>
                  <a:ext cx="245" cy="64"/>
                </a:xfrm>
                <a:custGeom>
                  <a:avLst/>
                  <a:gdLst>
                    <a:gd name="T0" fmla="*/ 245 w 245"/>
                    <a:gd name="T1" fmla="*/ 56 h 64"/>
                    <a:gd name="T2" fmla="*/ 236 w 245"/>
                    <a:gd name="T3" fmla="*/ 50 h 64"/>
                    <a:gd name="T4" fmla="*/ 213 w 245"/>
                    <a:gd name="T5" fmla="*/ 42 h 64"/>
                    <a:gd name="T6" fmla="*/ 183 w 245"/>
                    <a:gd name="T7" fmla="*/ 33 h 64"/>
                    <a:gd name="T8" fmla="*/ 142 w 245"/>
                    <a:gd name="T9" fmla="*/ 23 h 64"/>
                    <a:gd name="T10" fmla="*/ 101 w 245"/>
                    <a:gd name="T11" fmla="*/ 13 h 64"/>
                    <a:gd name="T12" fmla="*/ 59 w 245"/>
                    <a:gd name="T13" fmla="*/ 5 h 64"/>
                    <a:gd name="T14" fmla="*/ 34 w 245"/>
                    <a:gd name="T15" fmla="*/ 2 h 64"/>
                    <a:gd name="T16" fmla="*/ 25 w 245"/>
                    <a:gd name="T17" fmla="*/ 1 h 64"/>
                    <a:gd name="T18" fmla="*/ 17 w 245"/>
                    <a:gd name="T19" fmla="*/ 0 h 64"/>
                    <a:gd name="T20" fmla="*/ 7 w 245"/>
                    <a:gd name="T21" fmla="*/ 1 h 64"/>
                    <a:gd name="T22" fmla="*/ 3 w 245"/>
                    <a:gd name="T23" fmla="*/ 3 h 64"/>
                    <a:gd name="T24" fmla="*/ 0 w 245"/>
                    <a:gd name="T25" fmla="*/ 6 h 64"/>
                    <a:gd name="T26" fmla="*/ 2 w 245"/>
                    <a:gd name="T27" fmla="*/ 10 h 64"/>
                    <a:gd name="T28" fmla="*/ 4 w 245"/>
                    <a:gd name="T29" fmla="*/ 12 h 64"/>
                    <a:gd name="T30" fmla="*/ 8 w 245"/>
                    <a:gd name="T31" fmla="*/ 14 h 64"/>
                    <a:gd name="T32" fmla="*/ 15 w 245"/>
                    <a:gd name="T33" fmla="*/ 17 h 64"/>
                    <a:gd name="T34" fmla="*/ 39 w 245"/>
                    <a:gd name="T35" fmla="*/ 23 h 64"/>
                    <a:gd name="T36" fmla="*/ 81 w 245"/>
                    <a:gd name="T37" fmla="*/ 35 h 64"/>
                    <a:gd name="T38" fmla="*/ 119 w 245"/>
                    <a:gd name="T39" fmla="*/ 44 h 64"/>
                    <a:gd name="T40" fmla="*/ 161 w 245"/>
                    <a:gd name="T41" fmla="*/ 53 h 64"/>
                    <a:gd name="T42" fmla="*/ 195 w 245"/>
                    <a:gd name="T43" fmla="*/ 59 h 64"/>
                    <a:gd name="T44" fmla="*/ 218 w 245"/>
                    <a:gd name="T45" fmla="*/ 63 h 64"/>
                    <a:gd name="T46" fmla="*/ 232 w 245"/>
                    <a:gd name="T47" fmla="*/ 64 h 64"/>
                    <a:gd name="T48" fmla="*/ 241 w 245"/>
                    <a:gd name="T49" fmla="*/ 63 h 64"/>
                    <a:gd name="T50" fmla="*/ 245 w 245"/>
                    <a:gd name="T51" fmla="*/ 60 h 64"/>
                    <a:gd name="T52" fmla="*/ 245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5" h="64">
                      <a:moveTo>
                        <a:pt x="245" y="56"/>
                      </a:moveTo>
                      <a:lnTo>
                        <a:pt x="236" y="50"/>
                      </a:lnTo>
                      <a:lnTo>
                        <a:pt x="213" y="42"/>
                      </a:lnTo>
                      <a:lnTo>
                        <a:pt x="183" y="33"/>
                      </a:lnTo>
                      <a:lnTo>
                        <a:pt x="142" y="23"/>
                      </a:lnTo>
                      <a:lnTo>
                        <a:pt x="101" y="13"/>
                      </a:lnTo>
                      <a:lnTo>
                        <a:pt x="59" y="5"/>
                      </a:lnTo>
                      <a:lnTo>
                        <a:pt x="34" y="2"/>
                      </a:lnTo>
                      <a:lnTo>
                        <a:pt x="25" y="1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8" y="14"/>
                      </a:lnTo>
                      <a:lnTo>
                        <a:pt x="15" y="17"/>
                      </a:lnTo>
                      <a:lnTo>
                        <a:pt x="39" y="23"/>
                      </a:lnTo>
                      <a:lnTo>
                        <a:pt x="81" y="35"/>
                      </a:lnTo>
                      <a:lnTo>
                        <a:pt x="119" y="44"/>
                      </a:lnTo>
                      <a:lnTo>
                        <a:pt x="161" y="53"/>
                      </a:lnTo>
                      <a:lnTo>
                        <a:pt x="195" y="59"/>
                      </a:lnTo>
                      <a:lnTo>
                        <a:pt x="218" y="63"/>
                      </a:lnTo>
                      <a:lnTo>
                        <a:pt x="232" y="64"/>
                      </a:lnTo>
                      <a:lnTo>
                        <a:pt x="241" y="63"/>
                      </a:lnTo>
                      <a:lnTo>
                        <a:pt x="245" y="60"/>
                      </a:lnTo>
                      <a:lnTo>
                        <a:pt x="245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09" name="Freeform 46">
                  <a:extLst>
                    <a:ext uri="{FF2B5EF4-FFF2-40B4-BE49-F238E27FC236}">
                      <a16:creationId xmlns:a16="http://schemas.microsoft.com/office/drawing/2014/main" id="{34D0633F-145C-4DA4-88C8-015E44BAF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7" y="3588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2 h 54"/>
                    <a:gd name="T4" fmla="*/ 39 w 40"/>
                    <a:gd name="T5" fmla="*/ 51 h 54"/>
                    <a:gd name="T6" fmla="*/ 40 w 40"/>
                    <a:gd name="T7" fmla="*/ 50 h 54"/>
                    <a:gd name="T8" fmla="*/ 39 w 40"/>
                    <a:gd name="T9" fmla="*/ 49 h 54"/>
                    <a:gd name="T10" fmla="*/ 37 w 40"/>
                    <a:gd name="T11" fmla="*/ 44 h 54"/>
                    <a:gd name="T12" fmla="*/ 33 w 40"/>
                    <a:gd name="T13" fmla="*/ 37 h 54"/>
                    <a:gd name="T14" fmla="*/ 28 w 40"/>
                    <a:gd name="T15" fmla="*/ 30 h 54"/>
                    <a:gd name="T16" fmla="*/ 24 w 40"/>
                    <a:gd name="T17" fmla="*/ 23 h 54"/>
                    <a:gd name="T18" fmla="*/ 19 w 40"/>
                    <a:gd name="T19" fmla="*/ 16 h 54"/>
                    <a:gd name="T20" fmla="*/ 14 w 40"/>
                    <a:gd name="T21" fmla="*/ 9 h 54"/>
                    <a:gd name="T22" fmla="*/ 11 w 40"/>
                    <a:gd name="T23" fmla="*/ 5 h 54"/>
                    <a:gd name="T24" fmla="*/ 9 w 40"/>
                    <a:gd name="T25" fmla="*/ 3 h 54"/>
                    <a:gd name="T26" fmla="*/ 7 w 40"/>
                    <a:gd name="T27" fmla="*/ 2 h 54"/>
                    <a:gd name="T28" fmla="*/ 6 w 40"/>
                    <a:gd name="T29" fmla="*/ 1 h 54"/>
                    <a:gd name="T30" fmla="*/ 4 w 40"/>
                    <a:gd name="T31" fmla="*/ 0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6 h 54"/>
                    <a:gd name="T46" fmla="*/ 2 w 40"/>
                    <a:gd name="T47" fmla="*/ 8 h 54"/>
                    <a:gd name="T48" fmla="*/ 4 w 40"/>
                    <a:gd name="T49" fmla="*/ 13 h 54"/>
                    <a:gd name="T50" fmla="*/ 7 w 40"/>
                    <a:gd name="T51" fmla="*/ 18 h 54"/>
                    <a:gd name="T52" fmla="*/ 11 w 40"/>
                    <a:gd name="T53" fmla="*/ 25 h 54"/>
                    <a:gd name="T54" fmla="*/ 16 w 40"/>
                    <a:gd name="T55" fmla="*/ 32 h 54"/>
                    <a:gd name="T56" fmla="*/ 20 w 40"/>
                    <a:gd name="T57" fmla="*/ 39 h 54"/>
                    <a:gd name="T58" fmla="*/ 23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0" h="54">
                      <a:moveTo>
                        <a:pt x="37" y="53"/>
                      </a:moveTo>
                      <a:lnTo>
                        <a:pt x="38" y="52"/>
                      </a:lnTo>
                      <a:lnTo>
                        <a:pt x="39" y="51"/>
                      </a:lnTo>
                      <a:lnTo>
                        <a:pt x="40" y="50"/>
                      </a:lnTo>
                      <a:lnTo>
                        <a:pt x="39" y="49"/>
                      </a:lnTo>
                      <a:lnTo>
                        <a:pt x="37" y="44"/>
                      </a:lnTo>
                      <a:lnTo>
                        <a:pt x="33" y="37"/>
                      </a:lnTo>
                      <a:lnTo>
                        <a:pt x="28" y="30"/>
                      </a:lnTo>
                      <a:lnTo>
                        <a:pt x="24" y="23"/>
                      </a:lnTo>
                      <a:lnTo>
                        <a:pt x="19" y="16"/>
                      </a:lnTo>
                      <a:lnTo>
                        <a:pt x="14" y="9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18"/>
                      </a:lnTo>
                      <a:lnTo>
                        <a:pt x="11" y="25"/>
                      </a:lnTo>
                      <a:lnTo>
                        <a:pt x="16" y="32"/>
                      </a:lnTo>
                      <a:lnTo>
                        <a:pt x="20" y="39"/>
                      </a:lnTo>
                      <a:lnTo>
                        <a:pt x="23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0" name="Freeform 47">
                  <a:extLst>
                    <a:ext uri="{FF2B5EF4-FFF2-40B4-BE49-F238E27FC236}">
                      <a16:creationId xmlns:a16="http://schemas.microsoft.com/office/drawing/2014/main" id="{886158E0-ABFE-4512-9B18-89C9289776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" y="3587"/>
                  <a:ext cx="40" cy="54"/>
                </a:xfrm>
                <a:custGeom>
                  <a:avLst/>
                  <a:gdLst>
                    <a:gd name="T0" fmla="*/ 37 w 40"/>
                    <a:gd name="T1" fmla="*/ 53 h 54"/>
                    <a:gd name="T2" fmla="*/ 38 w 40"/>
                    <a:gd name="T3" fmla="*/ 53 h 54"/>
                    <a:gd name="T4" fmla="*/ 40 w 40"/>
                    <a:gd name="T5" fmla="*/ 51 h 54"/>
                    <a:gd name="T6" fmla="*/ 40 w 40"/>
                    <a:gd name="T7" fmla="*/ 50 h 54"/>
                    <a:gd name="T8" fmla="*/ 40 w 40"/>
                    <a:gd name="T9" fmla="*/ 49 h 54"/>
                    <a:gd name="T10" fmla="*/ 38 w 40"/>
                    <a:gd name="T11" fmla="*/ 45 h 54"/>
                    <a:gd name="T12" fmla="*/ 34 w 40"/>
                    <a:gd name="T13" fmla="*/ 37 h 54"/>
                    <a:gd name="T14" fmla="*/ 28 w 40"/>
                    <a:gd name="T15" fmla="*/ 30 h 54"/>
                    <a:gd name="T16" fmla="*/ 25 w 40"/>
                    <a:gd name="T17" fmla="*/ 23 h 54"/>
                    <a:gd name="T18" fmla="*/ 19 w 40"/>
                    <a:gd name="T19" fmla="*/ 16 h 54"/>
                    <a:gd name="T20" fmla="*/ 15 w 40"/>
                    <a:gd name="T21" fmla="*/ 9 h 54"/>
                    <a:gd name="T22" fmla="*/ 11 w 40"/>
                    <a:gd name="T23" fmla="*/ 6 h 54"/>
                    <a:gd name="T24" fmla="*/ 9 w 40"/>
                    <a:gd name="T25" fmla="*/ 3 h 54"/>
                    <a:gd name="T26" fmla="*/ 8 w 40"/>
                    <a:gd name="T27" fmla="*/ 2 h 54"/>
                    <a:gd name="T28" fmla="*/ 6 w 40"/>
                    <a:gd name="T29" fmla="*/ 1 h 54"/>
                    <a:gd name="T30" fmla="*/ 4 w 40"/>
                    <a:gd name="T31" fmla="*/ 1 h 54"/>
                    <a:gd name="T32" fmla="*/ 3 w 40"/>
                    <a:gd name="T33" fmla="*/ 0 h 54"/>
                    <a:gd name="T34" fmla="*/ 1 w 40"/>
                    <a:gd name="T35" fmla="*/ 0 h 54"/>
                    <a:gd name="T36" fmla="*/ 0 w 40"/>
                    <a:gd name="T37" fmla="*/ 1 h 54"/>
                    <a:gd name="T38" fmla="*/ 0 w 40"/>
                    <a:gd name="T39" fmla="*/ 2 h 54"/>
                    <a:gd name="T40" fmla="*/ 0 w 40"/>
                    <a:gd name="T41" fmla="*/ 3 h 54"/>
                    <a:gd name="T42" fmla="*/ 0 w 40"/>
                    <a:gd name="T43" fmla="*/ 4 h 54"/>
                    <a:gd name="T44" fmla="*/ 1 w 40"/>
                    <a:gd name="T45" fmla="*/ 7 h 54"/>
                    <a:gd name="T46" fmla="*/ 2 w 40"/>
                    <a:gd name="T47" fmla="*/ 9 h 54"/>
                    <a:gd name="T48" fmla="*/ 4 w 40"/>
                    <a:gd name="T49" fmla="*/ 13 h 54"/>
                    <a:gd name="T50" fmla="*/ 7 w 40"/>
                    <a:gd name="T51" fmla="*/ 19 h 54"/>
                    <a:gd name="T52" fmla="*/ 11 w 40"/>
                    <a:gd name="T53" fmla="*/ 25 h 54"/>
                    <a:gd name="T54" fmla="*/ 16 w 40"/>
                    <a:gd name="T55" fmla="*/ 33 h 54"/>
                    <a:gd name="T56" fmla="*/ 20 w 40"/>
                    <a:gd name="T57" fmla="*/ 39 h 54"/>
                    <a:gd name="T58" fmla="*/ 24 w 40"/>
                    <a:gd name="T59" fmla="*/ 43 h 54"/>
                    <a:gd name="T60" fmla="*/ 27 w 40"/>
                    <a:gd name="T61" fmla="*/ 47 h 54"/>
                    <a:gd name="T62" fmla="*/ 31 w 40"/>
                    <a:gd name="T63" fmla="*/ 51 h 54"/>
                    <a:gd name="T64" fmla="*/ 32 w 40"/>
                    <a:gd name="T65" fmla="*/ 53 h 54"/>
                    <a:gd name="T66" fmla="*/ 34 w 40"/>
                    <a:gd name="T67" fmla="*/ 53 h 54"/>
                    <a:gd name="T68" fmla="*/ 35 w 40"/>
                    <a:gd name="T69" fmla="*/ 54 h 54"/>
                    <a:gd name="T70" fmla="*/ 37 w 40"/>
                    <a:gd name="T71" fmla="*/ 53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0" h="54">
                      <a:moveTo>
                        <a:pt x="37" y="53"/>
                      </a:moveTo>
                      <a:lnTo>
                        <a:pt x="38" y="53"/>
                      </a:lnTo>
                      <a:lnTo>
                        <a:pt x="40" y="51"/>
                      </a:lnTo>
                      <a:lnTo>
                        <a:pt x="40" y="50"/>
                      </a:lnTo>
                      <a:lnTo>
                        <a:pt x="40" y="49"/>
                      </a:lnTo>
                      <a:lnTo>
                        <a:pt x="38" y="45"/>
                      </a:lnTo>
                      <a:lnTo>
                        <a:pt x="34" y="37"/>
                      </a:lnTo>
                      <a:lnTo>
                        <a:pt x="28" y="30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5" y="9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9"/>
                      </a:lnTo>
                      <a:lnTo>
                        <a:pt x="11" y="25"/>
                      </a:lnTo>
                      <a:lnTo>
                        <a:pt x="16" y="33"/>
                      </a:lnTo>
                      <a:lnTo>
                        <a:pt x="20" y="39"/>
                      </a:lnTo>
                      <a:lnTo>
                        <a:pt x="24" y="43"/>
                      </a:lnTo>
                      <a:lnTo>
                        <a:pt x="27" y="47"/>
                      </a:lnTo>
                      <a:lnTo>
                        <a:pt x="31" y="51"/>
                      </a:lnTo>
                      <a:lnTo>
                        <a:pt x="32" y="53"/>
                      </a:lnTo>
                      <a:lnTo>
                        <a:pt x="34" y="53"/>
                      </a:lnTo>
                      <a:lnTo>
                        <a:pt x="35" y="54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1" name="Freeform 48">
                  <a:extLst>
                    <a:ext uri="{FF2B5EF4-FFF2-40B4-BE49-F238E27FC236}">
                      <a16:creationId xmlns:a16="http://schemas.microsoft.com/office/drawing/2014/main" id="{F080F732-B96B-4B3A-8F20-6D8C210A5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2" y="3602"/>
                  <a:ext cx="76" cy="46"/>
                </a:xfrm>
                <a:custGeom>
                  <a:avLst/>
                  <a:gdLst>
                    <a:gd name="T0" fmla="*/ 76 w 76"/>
                    <a:gd name="T1" fmla="*/ 42 h 46"/>
                    <a:gd name="T2" fmla="*/ 73 w 76"/>
                    <a:gd name="T3" fmla="*/ 40 h 46"/>
                    <a:gd name="T4" fmla="*/ 69 w 76"/>
                    <a:gd name="T5" fmla="*/ 36 h 46"/>
                    <a:gd name="T6" fmla="*/ 61 w 76"/>
                    <a:gd name="T7" fmla="*/ 30 h 46"/>
                    <a:gd name="T8" fmla="*/ 47 w 76"/>
                    <a:gd name="T9" fmla="*/ 21 h 46"/>
                    <a:gd name="T10" fmla="*/ 34 w 76"/>
                    <a:gd name="T11" fmla="*/ 14 h 46"/>
                    <a:gd name="T12" fmla="*/ 24 w 76"/>
                    <a:gd name="T13" fmla="*/ 9 h 46"/>
                    <a:gd name="T14" fmla="*/ 14 w 76"/>
                    <a:gd name="T15" fmla="*/ 3 h 46"/>
                    <a:gd name="T16" fmla="*/ 10 w 76"/>
                    <a:gd name="T17" fmla="*/ 1 h 46"/>
                    <a:gd name="T18" fmla="*/ 7 w 76"/>
                    <a:gd name="T19" fmla="*/ 1 h 46"/>
                    <a:gd name="T20" fmla="*/ 4 w 76"/>
                    <a:gd name="T21" fmla="*/ 0 h 46"/>
                    <a:gd name="T22" fmla="*/ 2 w 76"/>
                    <a:gd name="T23" fmla="*/ 0 h 46"/>
                    <a:gd name="T24" fmla="*/ 0 w 76"/>
                    <a:gd name="T25" fmla="*/ 1 h 46"/>
                    <a:gd name="T26" fmla="*/ 0 w 76"/>
                    <a:gd name="T27" fmla="*/ 2 h 46"/>
                    <a:gd name="T28" fmla="*/ 0 w 76"/>
                    <a:gd name="T29" fmla="*/ 4 h 46"/>
                    <a:gd name="T30" fmla="*/ 2 w 76"/>
                    <a:gd name="T31" fmla="*/ 6 h 46"/>
                    <a:gd name="T32" fmla="*/ 2 w 76"/>
                    <a:gd name="T33" fmla="*/ 7 h 46"/>
                    <a:gd name="T34" fmla="*/ 5 w 76"/>
                    <a:gd name="T35" fmla="*/ 9 h 46"/>
                    <a:gd name="T36" fmla="*/ 15 w 76"/>
                    <a:gd name="T37" fmla="*/ 16 h 46"/>
                    <a:gd name="T38" fmla="*/ 24 w 76"/>
                    <a:gd name="T39" fmla="*/ 22 h 46"/>
                    <a:gd name="T40" fmla="*/ 38 w 76"/>
                    <a:gd name="T41" fmla="*/ 30 h 46"/>
                    <a:gd name="T42" fmla="*/ 51 w 76"/>
                    <a:gd name="T43" fmla="*/ 37 h 46"/>
                    <a:gd name="T44" fmla="*/ 62 w 76"/>
                    <a:gd name="T45" fmla="*/ 43 h 46"/>
                    <a:gd name="T46" fmla="*/ 69 w 76"/>
                    <a:gd name="T47" fmla="*/ 45 h 46"/>
                    <a:gd name="T48" fmla="*/ 73 w 76"/>
                    <a:gd name="T49" fmla="*/ 46 h 46"/>
                    <a:gd name="T50" fmla="*/ 76 w 76"/>
                    <a:gd name="T51" fmla="*/ 45 h 46"/>
                    <a:gd name="T52" fmla="*/ 76 w 76"/>
                    <a:gd name="T53" fmla="*/ 44 h 46"/>
                    <a:gd name="T54" fmla="*/ 76 w 76"/>
                    <a:gd name="T55" fmla="*/ 42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6" h="46">
                      <a:moveTo>
                        <a:pt x="76" y="42"/>
                      </a:moveTo>
                      <a:lnTo>
                        <a:pt x="73" y="40"/>
                      </a:lnTo>
                      <a:lnTo>
                        <a:pt x="69" y="36"/>
                      </a:lnTo>
                      <a:lnTo>
                        <a:pt x="61" y="30"/>
                      </a:lnTo>
                      <a:lnTo>
                        <a:pt x="47" y="21"/>
                      </a:lnTo>
                      <a:lnTo>
                        <a:pt x="34" y="14"/>
                      </a:lnTo>
                      <a:lnTo>
                        <a:pt x="24" y="9"/>
                      </a:lnTo>
                      <a:lnTo>
                        <a:pt x="14" y="3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5" y="9"/>
                      </a:lnTo>
                      <a:lnTo>
                        <a:pt x="15" y="16"/>
                      </a:lnTo>
                      <a:lnTo>
                        <a:pt x="24" y="22"/>
                      </a:lnTo>
                      <a:lnTo>
                        <a:pt x="38" y="30"/>
                      </a:lnTo>
                      <a:lnTo>
                        <a:pt x="51" y="37"/>
                      </a:lnTo>
                      <a:lnTo>
                        <a:pt x="62" y="43"/>
                      </a:lnTo>
                      <a:lnTo>
                        <a:pt x="69" y="45"/>
                      </a:lnTo>
                      <a:lnTo>
                        <a:pt x="73" y="46"/>
                      </a:lnTo>
                      <a:lnTo>
                        <a:pt x="76" y="45"/>
                      </a:lnTo>
                      <a:lnTo>
                        <a:pt x="76" y="44"/>
                      </a:lnTo>
                      <a:lnTo>
                        <a:pt x="76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2" name="Freeform 49">
                  <a:extLst>
                    <a:ext uri="{FF2B5EF4-FFF2-40B4-BE49-F238E27FC236}">
                      <a16:creationId xmlns:a16="http://schemas.microsoft.com/office/drawing/2014/main" id="{2E0230E0-0199-45F7-800B-DA4B41769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4" y="3602"/>
                  <a:ext cx="78" cy="45"/>
                </a:xfrm>
                <a:custGeom>
                  <a:avLst/>
                  <a:gdLst>
                    <a:gd name="T0" fmla="*/ 77 w 78"/>
                    <a:gd name="T1" fmla="*/ 42 h 45"/>
                    <a:gd name="T2" fmla="*/ 74 w 78"/>
                    <a:gd name="T3" fmla="*/ 39 h 45"/>
                    <a:gd name="T4" fmla="*/ 70 w 78"/>
                    <a:gd name="T5" fmla="*/ 35 h 45"/>
                    <a:gd name="T6" fmla="*/ 62 w 78"/>
                    <a:gd name="T7" fmla="*/ 29 h 45"/>
                    <a:gd name="T8" fmla="*/ 49 w 78"/>
                    <a:gd name="T9" fmla="*/ 20 h 45"/>
                    <a:gd name="T10" fmla="*/ 35 w 78"/>
                    <a:gd name="T11" fmla="*/ 13 h 45"/>
                    <a:gd name="T12" fmla="*/ 25 w 78"/>
                    <a:gd name="T13" fmla="*/ 8 h 45"/>
                    <a:gd name="T14" fmla="*/ 15 w 78"/>
                    <a:gd name="T15" fmla="*/ 2 h 45"/>
                    <a:gd name="T16" fmla="*/ 11 w 78"/>
                    <a:gd name="T17" fmla="*/ 1 h 45"/>
                    <a:gd name="T18" fmla="*/ 8 w 78"/>
                    <a:gd name="T19" fmla="*/ 0 h 45"/>
                    <a:gd name="T20" fmla="*/ 5 w 78"/>
                    <a:gd name="T21" fmla="*/ 0 h 45"/>
                    <a:gd name="T22" fmla="*/ 3 w 78"/>
                    <a:gd name="T23" fmla="*/ 0 h 45"/>
                    <a:gd name="T24" fmla="*/ 1 w 78"/>
                    <a:gd name="T25" fmla="*/ 0 h 45"/>
                    <a:gd name="T26" fmla="*/ 0 w 78"/>
                    <a:gd name="T27" fmla="*/ 1 h 45"/>
                    <a:gd name="T28" fmla="*/ 2 w 78"/>
                    <a:gd name="T29" fmla="*/ 3 h 45"/>
                    <a:gd name="T30" fmla="*/ 3 w 78"/>
                    <a:gd name="T31" fmla="*/ 5 h 45"/>
                    <a:gd name="T32" fmla="*/ 4 w 78"/>
                    <a:gd name="T33" fmla="*/ 6 h 45"/>
                    <a:gd name="T34" fmla="*/ 6 w 78"/>
                    <a:gd name="T35" fmla="*/ 9 h 45"/>
                    <a:gd name="T36" fmla="*/ 16 w 78"/>
                    <a:gd name="T37" fmla="*/ 15 h 45"/>
                    <a:gd name="T38" fmla="*/ 25 w 78"/>
                    <a:gd name="T39" fmla="*/ 21 h 45"/>
                    <a:gd name="T40" fmla="*/ 39 w 78"/>
                    <a:gd name="T41" fmla="*/ 29 h 45"/>
                    <a:gd name="T42" fmla="*/ 52 w 78"/>
                    <a:gd name="T43" fmla="*/ 36 h 45"/>
                    <a:gd name="T44" fmla="*/ 64 w 78"/>
                    <a:gd name="T45" fmla="*/ 42 h 45"/>
                    <a:gd name="T46" fmla="*/ 70 w 78"/>
                    <a:gd name="T47" fmla="*/ 44 h 45"/>
                    <a:gd name="T48" fmla="*/ 74 w 78"/>
                    <a:gd name="T49" fmla="*/ 45 h 45"/>
                    <a:gd name="T50" fmla="*/ 77 w 78"/>
                    <a:gd name="T51" fmla="*/ 44 h 45"/>
                    <a:gd name="T52" fmla="*/ 78 w 78"/>
                    <a:gd name="T53" fmla="*/ 43 h 45"/>
                    <a:gd name="T54" fmla="*/ 77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8" h="45">
                      <a:moveTo>
                        <a:pt x="77" y="42"/>
                      </a:moveTo>
                      <a:lnTo>
                        <a:pt x="74" y="39"/>
                      </a:lnTo>
                      <a:lnTo>
                        <a:pt x="70" y="35"/>
                      </a:lnTo>
                      <a:lnTo>
                        <a:pt x="62" y="29"/>
                      </a:lnTo>
                      <a:lnTo>
                        <a:pt x="49" y="20"/>
                      </a:lnTo>
                      <a:lnTo>
                        <a:pt x="35" y="13"/>
                      </a:lnTo>
                      <a:lnTo>
                        <a:pt x="25" y="8"/>
                      </a:lnTo>
                      <a:lnTo>
                        <a:pt x="15" y="2"/>
                      </a:lnTo>
                      <a:lnTo>
                        <a:pt x="11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5"/>
                      </a:lnTo>
                      <a:lnTo>
                        <a:pt x="4" y="6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25" y="21"/>
                      </a:lnTo>
                      <a:lnTo>
                        <a:pt x="39" y="29"/>
                      </a:lnTo>
                      <a:lnTo>
                        <a:pt x="52" y="36"/>
                      </a:lnTo>
                      <a:lnTo>
                        <a:pt x="64" y="42"/>
                      </a:lnTo>
                      <a:lnTo>
                        <a:pt x="70" y="44"/>
                      </a:lnTo>
                      <a:lnTo>
                        <a:pt x="74" y="45"/>
                      </a:lnTo>
                      <a:lnTo>
                        <a:pt x="77" y="44"/>
                      </a:lnTo>
                      <a:lnTo>
                        <a:pt x="78" y="43"/>
                      </a:lnTo>
                      <a:lnTo>
                        <a:pt x="77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3" name="Freeform 50">
                  <a:extLst>
                    <a:ext uri="{FF2B5EF4-FFF2-40B4-BE49-F238E27FC236}">
                      <a16:creationId xmlns:a16="http://schemas.microsoft.com/office/drawing/2014/main" id="{965AD368-300D-4E6C-8A48-89E4BB4D5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7" y="3630"/>
                  <a:ext cx="70" cy="24"/>
                </a:xfrm>
                <a:custGeom>
                  <a:avLst/>
                  <a:gdLst>
                    <a:gd name="T0" fmla="*/ 70 w 70"/>
                    <a:gd name="T1" fmla="*/ 21 h 24"/>
                    <a:gd name="T2" fmla="*/ 68 w 70"/>
                    <a:gd name="T3" fmla="*/ 19 h 24"/>
                    <a:gd name="T4" fmla="*/ 61 w 70"/>
                    <a:gd name="T5" fmla="*/ 16 h 24"/>
                    <a:gd name="T6" fmla="*/ 52 w 70"/>
                    <a:gd name="T7" fmla="*/ 12 h 24"/>
                    <a:gd name="T8" fmla="*/ 41 w 70"/>
                    <a:gd name="T9" fmla="*/ 8 h 24"/>
                    <a:gd name="T10" fmla="*/ 29 w 70"/>
                    <a:gd name="T11" fmla="*/ 5 h 24"/>
                    <a:gd name="T12" fmla="*/ 16 w 70"/>
                    <a:gd name="T13" fmla="*/ 2 h 24"/>
                    <a:gd name="T14" fmla="*/ 10 w 70"/>
                    <a:gd name="T15" fmla="*/ 0 h 24"/>
                    <a:gd name="T16" fmla="*/ 7 w 70"/>
                    <a:gd name="T17" fmla="*/ 0 h 24"/>
                    <a:gd name="T18" fmla="*/ 5 w 70"/>
                    <a:gd name="T19" fmla="*/ 0 h 24"/>
                    <a:gd name="T20" fmla="*/ 2 w 70"/>
                    <a:gd name="T21" fmla="*/ 0 h 24"/>
                    <a:gd name="T22" fmla="*/ 1 w 70"/>
                    <a:gd name="T23" fmla="*/ 1 h 24"/>
                    <a:gd name="T24" fmla="*/ 0 w 70"/>
                    <a:gd name="T25" fmla="*/ 2 h 24"/>
                    <a:gd name="T26" fmla="*/ 1 w 70"/>
                    <a:gd name="T27" fmla="*/ 4 h 24"/>
                    <a:gd name="T28" fmla="*/ 1 w 70"/>
                    <a:gd name="T29" fmla="*/ 4 h 24"/>
                    <a:gd name="T30" fmla="*/ 2 w 70"/>
                    <a:gd name="T31" fmla="*/ 5 h 24"/>
                    <a:gd name="T32" fmla="*/ 4 w 70"/>
                    <a:gd name="T33" fmla="*/ 6 h 24"/>
                    <a:gd name="T34" fmla="*/ 11 w 70"/>
                    <a:gd name="T35" fmla="*/ 9 h 24"/>
                    <a:gd name="T36" fmla="*/ 23 w 70"/>
                    <a:gd name="T37" fmla="*/ 13 h 24"/>
                    <a:gd name="T38" fmla="*/ 35 w 70"/>
                    <a:gd name="T39" fmla="*/ 16 h 24"/>
                    <a:gd name="T40" fmla="*/ 46 w 70"/>
                    <a:gd name="T41" fmla="*/ 20 h 24"/>
                    <a:gd name="T42" fmla="*/ 56 w 70"/>
                    <a:gd name="T43" fmla="*/ 23 h 24"/>
                    <a:gd name="T44" fmla="*/ 63 w 70"/>
                    <a:gd name="T45" fmla="*/ 24 h 24"/>
                    <a:gd name="T46" fmla="*/ 66 w 70"/>
                    <a:gd name="T47" fmla="*/ 24 h 24"/>
                    <a:gd name="T48" fmla="*/ 69 w 70"/>
                    <a:gd name="T49" fmla="*/ 24 h 24"/>
                    <a:gd name="T50" fmla="*/ 70 w 70"/>
                    <a:gd name="T51" fmla="*/ 23 h 24"/>
                    <a:gd name="T52" fmla="*/ 70 w 70"/>
                    <a:gd name="T53" fmla="*/ 21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0" h="24">
                      <a:moveTo>
                        <a:pt x="70" y="21"/>
                      </a:moveTo>
                      <a:lnTo>
                        <a:pt x="68" y="19"/>
                      </a:lnTo>
                      <a:lnTo>
                        <a:pt x="61" y="16"/>
                      </a:lnTo>
                      <a:lnTo>
                        <a:pt x="52" y="12"/>
                      </a:lnTo>
                      <a:lnTo>
                        <a:pt x="41" y="8"/>
                      </a:lnTo>
                      <a:lnTo>
                        <a:pt x="29" y="5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11" y="9"/>
                      </a:lnTo>
                      <a:lnTo>
                        <a:pt x="23" y="13"/>
                      </a:lnTo>
                      <a:lnTo>
                        <a:pt x="35" y="16"/>
                      </a:lnTo>
                      <a:lnTo>
                        <a:pt x="46" y="20"/>
                      </a:lnTo>
                      <a:lnTo>
                        <a:pt x="56" y="23"/>
                      </a:lnTo>
                      <a:lnTo>
                        <a:pt x="63" y="24"/>
                      </a:lnTo>
                      <a:lnTo>
                        <a:pt x="66" y="24"/>
                      </a:lnTo>
                      <a:lnTo>
                        <a:pt x="69" y="24"/>
                      </a:lnTo>
                      <a:lnTo>
                        <a:pt x="70" y="23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4" name="Freeform 51">
                  <a:extLst>
                    <a:ext uri="{FF2B5EF4-FFF2-40B4-BE49-F238E27FC236}">
                      <a16:creationId xmlns:a16="http://schemas.microsoft.com/office/drawing/2014/main" id="{7965B541-8F89-4A45-A1FD-14918434E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9" y="3628"/>
                  <a:ext cx="70" cy="25"/>
                </a:xfrm>
                <a:custGeom>
                  <a:avLst/>
                  <a:gdLst>
                    <a:gd name="T0" fmla="*/ 70 w 70"/>
                    <a:gd name="T1" fmla="*/ 22 h 25"/>
                    <a:gd name="T2" fmla="*/ 68 w 70"/>
                    <a:gd name="T3" fmla="*/ 20 h 25"/>
                    <a:gd name="T4" fmla="*/ 61 w 70"/>
                    <a:gd name="T5" fmla="*/ 17 h 25"/>
                    <a:gd name="T6" fmla="*/ 53 w 70"/>
                    <a:gd name="T7" fmla="*/ 13 h 25"/>
                    <a:gd name="T8" fmla="*/ 41 w 70"/>
                    <a:gd name="T9" fmla="*/ 9 h 25"/>
                    <a:gd name="T10" fmla="*/ 30 w 70"/>
                    <a:gd name="T11" fmla="*/ 6 h 25"/>
                    <a:gd name="T12" fmla="*/ 17 w 70"/>
                    <a:gd name="T13" fmla="*/ 2 h 25"/>
                    <a:gd name="T14" fmla="*/ 10 w 70"/>
                    <a:gd name="T15" fmla="*/ 1 h 25"/>
                    <a:gd name="T16" fmla="*/ 8 w 70"/>
                    <a:gd name="T17" fmla="*/ 0 h 25"/>
                    <a:gd name="T18" fmla="*/ 5 w 70"/>
                    <a:gd name="T19" fmla="*/ 0 h 25"/>
                    <a:gd name="T20" fmla="*/ 2 w 70"/>
                    <a:gd name="T21" fmla="*/ 0 h 25"/>
                    <a:gd name="T22" fmla="*/ 1 w 70"/>
                    <a:gd name="T23" fmla="*/ 2 h 25"/>
                    <a:gd name="T24" fmla="*/ 0 w 70"/>
                    <a:gd name="T25" fmla="*/ 2 h 25"/>
                    <a:gd name="T26" fmla="*/ 1 w 70"/>
                    <a:gd name="T27" fmla="*/ 4 h 25"/>
                    <a:gd name="T28" fmla="*/ 2 w 70"/>
                    <a:gd name="T29" fmla="*/ 5 h 25"/>
                    <a:gd name="T30" fmla="*/ 2 w 70"/>
                    <a:gd name="T31" fmla="*/ 6 h 25"/>
                    <a:gd name="T32" fmla="*/ 5 w 70"/>
                    <a:gd name="T33" fmla="*/ 7 h 25"/>
                    <a:gd name="T34" fmla="*/ 11 w 70"/>
                    <a:gd name="T35" fmla="*/ 9 h 25"/>
                    <a:gd name="T36" fmla="*/ 24 w 70"/>
                    <a:gd name="T37" fmla="*/ 14 h 25"/>
                    <a:gd name="T38" fmla="*/ 34 w 70"/>
                    <a:gd name="T39" fmla="*/ 17 h 25"/>
                    <a:gd name="T40" fmla="*/ 46 w 70"/>
                    <a:gd name="T41" fmla="*/ 21 h 25"/>
                    <a:gd name="T42" fmla="*/ 56 w 70"/>
                    <a:gd name="T43" fmla="*/ 23 h 25"/>
                    <a:gd name="T44" fmla="*/ 63 w 70"/>
                    <a:gd name="T45" fmla="*/ 25 h 25"/>
                    <a:gd name="T46" fmla="*/ 67 w 70"/>
                    <a:gd name="T47" fmla="*/ 25 h 25"/>
                    <a:gd name="T48" fmla="*/ 70 w 70"/>
                    <a:gd name="T49" fmla="*/ 25 h 25"/>
                    <a:gd name="T50" fmla="*/ 70 w 70"/>
                    <a:gd name="T51" fmla="*/ 24 h 25"/>
                    <a:gd name="T52" fmla="*/ 7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0" h="25">
                      <a:moveTo>
                        <a:pt x="70" y="22"/>
                      </a:moveTo>
                      <a:lnTo>
                        <a:pt x="68" y="20"/>
                      </a:lnTo>
                      <a:lnTo>
                        <a:pt x="61" y="17"/>
                      </a:lnTo>
                      <a:lnTo>
                        <a:pt x="53" y="13"/>
                      </a:lnTo>
                      <a:lnTo>
                        <a:pt x="41" y="9"/>
                      </a:lnTo>
                      <a:lnTo>
                        <a:pt x="30" y="6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11" y="9"/>
                      </a:lnTo>
                      <a:lnTo>
                        <a:pt x="24" y="14"/>
                      </a:lnTo>
                      <a:lnTo>
                        <a:pt x="34" y="17"/>
                      </a:lnTo>
                      <a:lnTo>
                        <a:pt x="46" y="21"/>
                      </a:lnTo>
                      <a:lnTo>
                        <a:pt x="56" y="23"/>
                      </a:lnTo>
                      <a:lnTo>
                        <a:pt x="63" y="25"/>
                      </a:lnTo>
                      <a:lnTo>
                        <a:pt x="67" y="25"/>
                      </a:lnTo>
                      <a:lnTo>
                        <a:pt x="70" y="25"/>
                      </a:lnTo>
                      <a:lnTo>
                        <a:pt x="70" y="24"/>
                      </a:lnTo>
                      <a:lnTo>
                        <a:pt x="7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5" name="Oval 52">
                  <a:extLst>
                    <a:ext uri="{FF2B5EF4-FFF2-40B4-BE49-F238E27FC236}">
                      <a16:creationId xmlns:a16="http://schemas.microsoft.com/office/drawing/2014/main" id="{010F90DD-65E7-45F4-BAE8-181CB10D8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3659"/>
                  <a:ext cx="93" cy="8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16" name="Oval 53">
                  <a:extLst>
                    <a:ext uri="{FF2B5EF4-FFF2-40B4-BE49-F238E27FC236}">
                      <a16:creationId xmlns:a16="http://schemas.microsoft.com/office/drawing/2014/main" id="{98E276DF-D78A-41D3-9C11-6EC9D8A36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3" y="3658"/>
                  <a:ext cx="93" cy="8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17" name="Freeform 54">
                  <a:extLst>
                    <a:ext uri="{FF2B5EF4-FFF2-40B4-BE49-F238E27FC236}">
                      <a16:creationId xmlns:a16="http://schemas.microsoft.com/office/drawing/2014/main" id="{F2646A02-BAEC-4A2D-AC83-0D304C51C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3685"/>
                  <a:ext cx="233" cy="82"/>
                </a:xfrm>
                <a:custGeom>
                  <a:avLst/>
                  <a:gdLst>
                    <a:gd name="T0" fmla="*/ 3 w 233"/>
                    <a:gd name="T1" fmla="*/ 4 h 82"/>
                    <a:gd name="T2" fmla="*/ 6 w 233"/>
                    <a:gd name="T3" fmla="*/ 1 h 82"/>
                    <a:gd name="T4" fmla="*/ 10 w 233"/>
                    <a:gd name="T5" fmla="*/ 0 h 82"/>
                    <a:gd name="T6" fmla="*/ 15 w 233"/>
                    <a:gd name="T7" fmla="*/ 0 h 82"/>
                    <a:gd name="T8" fmla="*/ 22 w 233"/>
                    <a:gd name="T9" fmla="*/ 0 h 82"/>
                    <a:gd name="T10" fmla="*/ 36 w 233"/>
                    <a:gd name="T11" fmla="*/ 3 h 82"/>
                    <a:gd name="T12" fmla="*/ 58 w 233"/>
                    <a:gd name="T13" fmla="*/ 9 h 82"/>
                    <a:gd name="T14" fmla="*/ 83 w 233"/>
                    <a:gd name="T15" fmla="*/ 16 h 82"/>
                    <a:gd name="T16" fmla="*/ 124 w 233"/>
                    <a:gd name="T17" fmla="*/ 29 h 82"/>
                    <a:gd name="T18" fmla="*/ 164 w 233"/>
                    <a:gd name="T19" fmla="*/ 43 h 82"/>
                    <a:gd name="T20" fmla="*/ 191 w 233"/>
                    <a:gd name="T21" fmla="*/ 53 h 82"/>
                    <a:gd name="T22" fmla="*/ 204 w 233"/>
                    <a:gd name="T23" fmla="*/ 58 h 82"/>
                    <a:gd name="T24" fmla="*/ 216 w 233"/>
                    <a:gd name="T25" fmla="*/ 65 h 82"/>
                    <a:gd name="T26" fmla="*/ 222 w 233"/>
                    <a:gd name="T27" fmla="*/ 68 h 82"/>
                    <a:gd name="T28" fmla="*/ 227 w 233"/>
                    <a:gd name="T29" fmla="*/ 71 h 82"/>
                    <a:gd name="T30" fmla="*/ 231 w 233"/>
                    <a:gd name="T31" fmla="*/ 74 h 82"/>
                    <a:gd name="T32" fmla="*/ 233 w 233"/>
                    <a:gd name="T33" fmla="*/ 77 h 82"/>
                    <a:gd name="T34" fmla="*/ 233 w 233"/>
                    <a:gd name="T35" fmla="*/ 79 h 82"/>
                    <a:gd name="T36" fmla="*/ 232 w 233"/>
                    <a:gd name="T37" fmla="*/ 81 h 82"/>
                    <a:gd name="T38" fmla="*/ 229 w 233"/>
                    <a:gd name="T39" fmla="*/ 82 h 82"/>
                    <a:gd name="T40" fmla="*/ 225 w 233"/>
                    <a:gd name="T41" fmla="*/ 82 h 82"/>
                    <a:gd name="T42" fmla="*/ 219 w 233"/>
                    <a:gd name="T43" fmla="*/ 82 h 82"/>
                    <a:gd name="T44" fmla="*/ 209 w 233"/>
                    <a:gd name="T45" fmla="*/ 81 h 82"/>
                    <a:gd name="T46" fmla="*/ 191 w 233"/>
                    <a:gd name="T47" fmla="*/ 78 h 82"/>
                    <a:gd name="T48" fmla="*/ 174 w 233"/>
                    <a:gd name="T49" fmla="*/ 74 h 82"/>
                    <a:gd name="T50" fmla="*/ 146 w 233"/>
                    <a:gd name="T51" fmla="*/ 65 h 82"/>
                    <a:gd name="T52" fmla="*/ 108 w 233"/>
                    <a:gd name="T53" fmla="*/ 52 h 82"/>
                    <a:gd name="T54" fmla="*/ 69 w 233"/>
                    <a:gd name="T55" fmla="*/ 39 h 82"/>
                    <a:gd name="T56" fmla="*/ 45 w 233"/>
                    <a:gd name="T57" fmla="*/ 30 h 82"/>
                    <a:gd name="T58" fmla="*/ 24 w 233"/>
                    <a:gd name="T59" fmla="*/ 22 h 82"/>
                    <a:gd name="T60" fmla="*/ 8 w 233"/>
                    <a:gd name="T61" fmla="*/ 16 h 82"/>
                    <a:gd name="T62" fmla="*/ 3 w 233"/>
                    <a:gd name="T63" fmla="*/ 12 h 82"/>
                    <a:gd name="T64" fmla="*/ 0 w 233"/>
                    <a:gd name="T65" fmla="*/ 9 h 82"/>
                    <a:gd name="T66" fmla="*/ 3 w 233"/>
                    <a:gd name="T67" fmla="*/ 5 h 82"/>
                    <a:gd name="T68" fmla="*/ 3 w 233"/>
                    <a:gd name="T69" fmla="*/ 4 h 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3" h="82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8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2"/>
                      </a:lnTo>
                      <a:lnTo>
                        <a:pt x="219" y="82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0"/>
                      </a:lnTo>
                      <a:lnTo>
                        <a:pt x="24" y="22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8" name="Freeform 55">
                  <a:extLst>
                    <a:ext uri="{FF2B5EF4-FFF2-40B4-BE49-F238E27FC236}">
                      <a16:creationId xmlns:a16="http://schemas.microsoft.com/office/drawing/2014/main" id="{5A5E2ABB-E68A-404D-A7E1-5F285655A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3680"/>
                  <a:ext cx="233" cy="83"/>
                </a:xfrm>
                <a:custGeom>
                  <a:avLst/>
                  <a:gdLst>
                    <a:gd name="T0" fmla="*/ 3 w 233"/>
                    <a:gd name="T1" fmla="*/ 4 h 83"/>
                    <a:gd name="T2" fmla="*/ 6 w 233"/>
                    <a:gd name="T3" fmla="*/ 1 h 83"/>
                    <a:gd name="T4" fmla="*/ 10 w 233"/>
                    <a:gd name="T5" fmla="*/ 0 h 83"/>
                    <a:gd name="T6" fmla="*/ 15 w 233"/>
                    <a:gd name="T7" fmla="*/ 0 h 83"/>
                    <a:gd name="T8" fmla="*/ 22 w 233"/>
                    <a:gd name="T9" fmla="*/ 0 h 83"/>
                    <a:gd name="T10" fmla="*/ 36 w 233"/>
                    <a:gd name="T11" fmla="*/ 3 h 83"/>
                    <a:gd name="T12" fmla="*/ 58 w 233"/>
                    <a:gd name="T13" fmla="*/ 9 h 83"/>
                    <a:gd name="T14" fmla="*/ 83 w 233"/>
                    <a:gd name="T15" fmla="*/ 16 h 83"/>
                    <a:gd name="T16" fmla="*/ 124 w 233"/>
                    <a:gd name="T17" fmla="*/ 29 h 83"/>
                    <a:gd name="T18" fmla="*/ 164 w 233"/>
                    <a:gd name="T19" fmla="*/ 43 h 83"/>
                    <a:gd name="T20" fmla="*/ 191 w 233"/>
                    <a:gd name="T21" fmla="*/ 53 h 83"/>
                    <a:gd name="T22" fmla="*/ 204 w 233"/>
                    <a:gd name="T23" fmla="*/ 59 h 83"/>
                    <a:gd name="T24" fmla="*/ 216 w 233"/>
                    <a:gd name="T25" fmla="*/ 65 h 83"/>
                    <a:gd name="T26" fmla="*/ 222 w 233"/>
                    <a:gd name="T27" fmla="*/ 68 h 83"/>
                    <a:gd name="T28" fmla="*/ 227 w 233"/>
                    <a:gd name="T29" fmla="*/ 71 h 83"/>
                    <a:gd name="T30" fmla="*/ 231 w 233"/>
                    <a:gd name="T31" fmla="*/ 74 h 83"/>
                    <a:gd name="T32" fmla="*/ 233 w 233"/>
                    <a:gd name="T33" fmla="*/ 77 h 83"/>
                    <a:gd name="T34" fmla="*/ 233 w 233"/>
                    <a:gd name="T35" fmla="*/ 79 h 83"/>
                    <a:gd name="T36" fmla="*/ 232 w 233"/>
                    <a:gd name="T37" fmla="*/ 81 h 83"/>
                    <a:gd name="T38" fmla="*/ 229 w 233"/>
                    <a:gd name="T39" fmla="*/ 82 h 83"/>
                    <a:gd name="T40" fmla="*/ 225 w 233"/>
                    <a:gd name="T41" fmla="*/ 83 h 83"/>
                    <a:gd name="T42" fmla="*/ 219 w 233"/>
                    <a:gd name="T43" fmla="*/ 83 h 83"/>
                    <a:gd name="T44" fmla="*/ 209 w 233"/>
                    <a:gd name="T45" fmla="*/ 81 h 83"/>
                    <a:gd name="T46" fmla="*/ 191 w 233"/>
                    <a:gd name="T47" fmla="*/ 78 h 83"/>
                    <a:gd name="T48" fmla="*/ 174 w 233"/>
                    <a:gd name="T49" fmla="*/ 74 h 83"/>
                    <a:gd name="T50" fmla="*/ 146 w 233"/>
                    <a:gd name="T51" fmla="*/ 65 h 83"/>
                    <a:gd name="T52" fmla="*/ 108 w 233"/>
                    <a:gd name="T53" fmla="*/ 52 h 83"/>
                    <a:gd name="T54" fmla="*/ 69 w 233"/>
                    <a:gd name="T55" fmla="*/ 39 h 83"/>
                    <a:gd name="T56" fmla="*/ 45 w 233"/>
                    <a:gd name="T57" fmla="*/ 31 h 83"/>
                    <a:gd name="T58" fmla="*/ 24 w 233"/>
                    <a:gd name="T59" fmla="*/ 23 h 83"/>
                    <a:gd name="T60" fmla="*/ 8 w 233"/>
                    <a:gd name="T61" fmla="*/ 16 h 83"/>
                    <a:gd name="T62" fmla="*/ 3 w 233"/>
                    <a:gd name="T63" fmla="*/ 12 h 83"/>
                    <a:gd name="T64" fmla="*/ 0 w 233"/>
                    <a:gd name="T65" fmla="*/ 9 h 83"/>
                    <a:gd name="T66" fmla="*/ 3 w 233"/>
                    <a:gd name="T67" fmla="*/ 5 h 83"/>
                    <a:gd name="T68" fmla="*/ 3 w 233"/>
                    <a:gd name="T69" fmla="*/ 4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33" h="83">
                      <a:moveTo>
                        <a:pt x="3" y="4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36" y="3"/>
                      </a:lnTo>
                      <a:lnTo>
                        <a:pt x="58" y="9"/>
                      </a:lnTo>
                      <a:lnTo>
                        <a:pt x="83" y="16"/>
                      </a:lnTo>
                      <a:lnTo>
                        <a:pt x="124" y="29"/>
                      </a:lnTo>
                      <a:lnTo>
                        <a:pt x="164" y="43"/>
                      </a:lnTo>
                      <a:lnTo>
                        <a:pt x="191" y="53"/>
                      </a:lnTo>
                      <a:lnTo>
                        <a:pt x="204" y="59"/>
                      </a:lnTo>
                      <a:lnTo>
                        <a:pt x="216" y="65"/>
                      </a:lnTo>
                      <a:lnTo>
                        <a:pt x="222" y="68"/>
                      </a:lnTo>
                      <a:lnTo>
                        <a:pt x="227" y="71"/>
                      </a:lnTo>
                      <a:lnTo>
                        <a:pt x="231" y="74"/>
                      </a:lnTo>
                      <a:lnTo>
                        <a:pt x="233" y="77"/>
                      </a:lnTo>
                      <a:lnTo>
                        <a:pt x="233" y="79"/>
                      </a:lnTo>
                      <a:lnTo>
                        <a:pt x="232" y="81"/>
                      </a:lnTo>
                      <a:lnTo>
                        <a:pt x="229" y="82"/>
                      </a:lnTo>
                      <a:lnTo>
                        <a:pt x="225" y="83"/>
                      </a:lnTo>
                      <a:lnTo>
                        <a:pt x="219" y="83"/>
                      </a:lnTo>
                      <a:lnTo>
                        <a:pt x="209" y="81"/>
                      </a:lnTo>
                      <a:lnTo>
                        <a:pt x="191" y="78"/>
                      </a:lnTo>
                      <a:lnTo>
                        <a:pt x="174" y="74"/>
                      </a:lnTo>
                      <a:lnTo>
                        <a:pt x="146" y="65"/>
                      </a:lnTo>
                      <a:lnTo>
                        <a:pt x="108" y="52"/>
                      </a:lnTo>
                      <a:lnTo>
                        <a:pt x="69" y="39"/>
                      </a:lnTo>
                      <a:lnTo>
                        <a:pt x="45" y="31"/>
                      </a:lnTo>
                      <a:lnTo>
                        <a:pt x="24" y="23"/>
                      </a:lnTo>
                      <a:lnTo>
                        <a:pt x="8" y="16"/>
                      </a:lnTo>
                      <a:lnTo>
                        <a:pt x="3" y="12"/>
                      </a:lnTo>
                      <a:lnTo>
                        <a:pt x="0" y="9"/>
                      </a:lnTo>
                      <a:lnTo>
                        <a:pt x="3" y="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19" name="Freeform 56">
                  <a:extLst>
                    <a:ext uri="{FF2B5EF4-FFF2-40B4-BE49-F238E27FC236}">
                      <a16:creationId xmlns:a16="http://schemas.microsoft.com/office/drawing/2014/main" id="{BA72149B-DE18-4B56-BBCC-BD29844C0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3671"/>
                  <a:ext cx="238" cy="35"/>
                </a:xfrm>
                <a:custGeom>
                  <a:avLst/>
                  <a:gdLst>
                    <a:gd name="T0" fmla="*/ 235 w 238"/>
                    <a:gd name="T1" fmla="*/ 25 h 35"/>
                    <a:gd name="T2" fmla="*/ 230 w 238"/>
                    <a:gd name="T3" fmla="*/ 23 h 35"/>
                    <a:gd name="T4" fmla="*/ 225 w 238"/>
                    <a:gd name="T5" fmla="*/ 21 h 35"/>
                    <a:gd name="T6" fmla="*/ 208 w 238"/>
                    <a:gd name="T7" fmla="*/ 18 h 35"/>
                    <a:gd name="T8" fmla="*/ 182 w 238"/>
                    <a:gd name="T9" fmla="*/ 15 h 35"/>
                    <a:gd name="T10" fmla="*/ 163 w 238"/>
                    <a:gd name="T11" fmla="*/ 12 h 35"/>
                    <a:gd name="T12" fmla="*/ 139 w 238"/>
                    <a:gd name="T13" fmla="*/ 10 h 35"/>
                    <a:gd name="T14" fmla="*/ 107 w 238"/>
                    <a:gd name="T15" fmla="*/ 7 h 35"/>
                    <a:gd name="T16" fmla="*/ 84 w 238"/>
                    <a:gd name="T17" fmla="*/ 5 h 35"/>
                    <a:gd name="T18" fmla="*/ 58 w 238"/>
                    <a:gd name="T19" fmla="*/ 2 h 35"/>
                    <a:gd name="T20" fmla="*/ 35 w 238"/>
                    <a:gd name="T21" fmla="*/ 2 h 35"/>
                    <a:gd name="T22" fmla="*/ 19 w 238"/>
                    <a:gd name="T23" fmla="*/ 0 h 35"/>
                    <a:gd name="T24" fmla="*/ 9 w 238"/>
                    <a:gd name="T25" fmla="*/ 1 h 35"/>
                    <a:gd name="T26" fmla="*/ 2 w 238"/>
                    <a:gd name="T27" fmla="*/ 5 h 35"/>
                    <a:gd name="T28" fmla="*/ 0 w 238"/>
                    <a:gd name="T29" fmla="*/ 9 h 35"/>
                    <a:gd name="T30" fmla="*/ 4 w 238"/>
                    <a:gd name="T31" fmla="*/ 14 h 35"/>
                    <a:gd name="T32" fmla="*/ 15 w 238"/>
                    <a:gd name="T33" fmla="*/ 17 h 35"/>
                    <a:gd name="T34" fmla="*/ 28 w 238"/>
                    <a:gd name="T35" fmla="*/ 19 h 35"/>
                    <a:gd name="T36" fmla="*/ 54 w 238"/>
                    <a:gd name="T37" fmla="*/ 23 h 35"/>
                    <a:gd name="T38" fmla="*/ 77 w 238"/>
                    <a:gd name="T39" fmla="*/ 25 h 35"/>
                    <a:gd name="T40" fmla="*/ 103 w 238"/>
                    <a:gd name="T41" fmla="*/ 27 h 35"/>
                    <a:gd name="T42" fmla="*/ 135 w 238"/>
                    <a:gd name="T43" fmla="*/ 31 h 35"/>
                    <a:gd name="T44" fmla="*/ 160 w 238"/>
                    <a:gd name="T45" fmla="*/ 33 h 35"/>
                    <a:gd name="T46" fmla="*/ 181 w 238"/>
                    <a:gd name="T47" fmla="*/ 34 h 35"/>
                    <a:gd name="T48" fmla="*/ 206 w 238"/>
                    <a:gd name="T49" fmla="*/ 35 h 35"/>
                    <a:gd name="T50" fmla="*/ 222 w 238"/>
                    <a:gd name="T51" fmla="*/ 35 h 35"/>
                    <a:gd name="T52" fmla="*/ 227 w 238"/>
                    <a:gd name="T53" fmla="*/ 35 h 35"/>
                    <a:gd name="T54" fmla="*/ 233 w 238"/>
                    <a:gd name="T55" fmla="*/ 34 h 35"/>
                    <a:gd name="T56" fmla="*/ 237 w 238"/>
                    <a:gd name="T57" fmla="*/ 32 h 35"/>
                    <a:gd name="T58" fmla="*/ 238 w 238"/>
                    <a:gd name="T59" fmla="*/ 30 h 35"/>
                    <a:gd name="T60" fmla="*/ 237 w 238"/>
                    <a:gd name="T61" fmla="*/ 27 h 35"/>
                    <a:gd name="T62" fmla="*/ 235 w 238"/>
                    <a:gd name="T63" fmla="*/ 25 h 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8" h="35">
                      <a:moveTo>
                        <a:pt x="235" y="25"/>
                      </a:moveTo>
                      <a:lnTo>
                        <a:pt x="230" y="23"/>
                      </a:lnTo>
                      <a:lnTo>
                        <a:pt x="225" y="21"/>
                      </a:lnTo>
                      <a:lnTo>
                        <a:pt x="208" y="18"/>
                      </a:lnTo>
                      <a:lnTo>
                        <a:pt x="182" y="15"/>
                      </a:lnTo>
                      <a:lnTo>
                        <a:pt x="163" y="12"/>
                      </a:lnTo>
                      <a:lnTo>
                        <a:pt x="139" y="10"/>
                      </a:lnTo>
                      <a:lnTo>
                        <a:pt x="107" y="7"/>
                      </a:lnTo>
                      <a:lnTo>
                        <a:pt x="84" y="5"/>
                      </a:lnTo>
                      <a:lnTo>
                        <a:pt x="58" y="2"/>
                      </a:lnTo>
                      <a:lnTo>
                        <a:pt x="35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4" y="14"/>
                      </a:lnTo>
                      <a:lnTo>
                        <a:pt x="15" y="17"/>
                      </a:lnTo>
                      <a:lnTo>
                        <a:pt x="28" y="19"/>
                      </a:lnTo>
                      <a:lnTo>
                        <a:pt x="54" y="23"/>
                      </a:lnTo>
                      <a:lnTo>
                        <a:pt x="77" y="25"/>
                      </a:lnTo>
                      <a:lnTo>
                        <a:pt x="103" y="27"/>
                      </a:lnTo>
                      <a:lnTo>
                        <a:pt x="135" y="31"/>
                      </a:lnTo>
                      <a:lnTo>
                        <a:pt x="160" y="33"/>
                      </a:lnTo>
                      <a:lnTo>
                        <a:pt x="181" y="34"/>
                      </a:lnTo>
                      <a:lnTo>
                        <a:pt x="206" y="35"/>
                      </a:lnTo>
                      <a:lnTo>
                        <a:pt x="222" y="35"/>
                      </a:lnTo>
                      <a:lnTo>
                        <a:pt x="227" y="35"/>
                      </a:lnTo>
                      <a:lnTo>
                        <a:pt x="233" y="34"/>
                      </a:lnTo>
                      <a:lnTo>
                        <a:pt x="237" y="32"/>
                      </a:lnTo>
                      <a:lnTo>
                        <a:pt x="238" y="30"/>
                      </a:lnTo>
                      <a:lnTo>
                        <a:pt x="237" y="27"/>
                      </a:lnTo>
                      <a:lnTo>
                        <a:pt x="235" y="2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0" name="Freeform 57">
                  <a:extLst>
                    <a:ext uri="{FF2B5EF4-FFF2-40B4-BE49-F238E27FC236}">
                      <a16:creationId xmlns:a16="http://schemas.microsoft.com/office/drawing/2014/main" id="{437EAFD0-FA82-4E3E-86E6-D59C4E4C4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3667"/>
                  <a:ext cx="238" cy="34"/>
                </a:xfrm>
                <a:custGeom>
                  <a:avLst/>
                  <a:gdLst>
                    <a:gd name="T0" fmla="*/ 235 w 238"/>
                    <a:gd name="T1" fmla="*/ 24 h 34"/>
                    <a:gd name="T2" fmla="*/ 230 w 238"/>
                    <a:gd name="T3" fmla="*/ 22 h 34"/>
                    <a:gd name="T4" fmla="*/ 225 w 238"/>
                    <a:gd name="T5" fmla="*/ 20 h 34"/>
                    <a:gd name="T6" fmla="*/ 208 w 238"/>
                    <a:gd name="T7" fmla="*/ 17 h 34"/>
                    <a:gd name="T8" fmla="*/ 182 w 238"/>
                    <a:gd name="T9" fmla="*/ 14 h 34"/>
                    <a:gd name="T10" fmla="*/ 163 w 238"/>
                    <a:gd name="T11" fmla="*/ 11 h 34"/>
                    <a:gd name="T12" fmla="*/ 139 w 238"/>
                    <a:gd name="T13" fmla="*/ 9 h 34"/>
                    <a:gd name="T14" fmla="*/ 107 w 238"/>
                    <a:gd name="T15" fmla="*/ 6 h 34"/>
                    <a:gd name="T16" fmla="*/ 84 w 238"/>
                    <a:gd name="T17" fmla="*/ 4 h 34"/>
                    <a:gd name="T18" fmla="*/ 58 w 238"/>
                    <a:gd name="T19" fmla="*/ 2 h 34"/>
                    <a:gd name="T20" fmla="*/ 35 w 238"/>
                    <a:gd name="T21" fmla="*/ 1 h 34"/>
                    <a:gd name="T22" fmla="*/ 19 w 238"/>
                    <a:gd name="T23" fmla="*/ 0 h 34"/>
                    <a:gd name="T24" fmla="*/ 9 w 238"/>
                    <a:gd name="T25" fmla="*/ 1 h 34"/>
                    <a:gd name="T26" fmla="*/ 2 w 238"/>
                    <a:gd name="T27" fmla="*/ 4 h 34"/>
                    <a:gd name="T28" fmla="*/ 0 w 238"/>
                    <a:gd name="T29" fmla="*/ 9 h 34"/>
                    <a:gd name="T30" fmla="*/ 4 w 238"/>
                    <a:gd name="T31" fmla="*/ 13 h 34"/>
                    <a:gd name="T32" fmla="*/ 15 w 238"/>
                    <a:gd name="T33" fmla="*/ 16 h 34"/>
                    <a:gd name="T34" fmla="*/ 28 w 238"/>
                    <a:gd name="T35" fmla="*/ 19 h 34"/>
                    <a:gd name="T36" fmla="*/ 54 w 238"/>
                    <a:gd name="T37" fmla="*/ 22 h 34"/>
                    <a:gd name="T38" fmla="*/ 77 w 238"/>
                    <a:gd name="T39" fmla="*/ 24 h 34"/>
                    <a:gd name="T40" fmla="*/ 103 w 238"/>
                    <a:gd name="T41" fmla="*/ 27 h 34"/>
                    <a:gd name="T42" fmla="*/ 135 w 238"/>
                    <a:gd name="T43" fmla="*/ 30 h 34"/>
                    <a:gd name="T44" fmla="*/ 160 w 238"/>
                    <a:gd name="T45" fmla="*/ 32 h 34"/>
                    <a:gd name="T46" fmla="*/ 181 w 238"/>
                    <a:gd name="T47" fmla="*/ 33 h 34"/>
                    <a:gd name="T48" fmla="*/ 206 w 238"/>
                    <a:gd name="T49" fmla="*/ 34 h 34"/>
                    <a:gd name="T50" fmla="*/ 222 w 238"/>
                    <a:gd name="T51" fmla="*/ 34 h 34"/>
                    <a:gd name="T52" fmla="*/ 227 w 238"/>
                    <a:gd name="T53" fmla="*/ 34 h 34"/>
                    <a:gd name="T54" fmla="*/ 233 w 238"/>
                    <a:gd name="T55" fmla="*/ 33 h 34"/>
                    <a:gd name="T56" fmla="*/ 237 w 238"/>
                    <a:gd name="T57" fmla="*/ 31 h 34"/>
                    <a:gd name="T58" fmla="*/ 238 w 238"/>
                    <a:gd name="T59" fmla="*/ 29 h 34"/>
                    <a:gd name="T60" fmla="*/ 237 w 238"/>
                    <a:gd name="T61" fmla="*/ 26 h 34"/>
                    <a:gd name="T62" fmla="*/ 235 w 238"/>
                    <a:gd name="T63" fmla="*/ 24 h 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38" h="34">
                      <a:moveTo>
                        <a:pt x="235" y="24"/>
                      </a:moveTo>
                      <a:lnTo>
                        <a:pt x="230" y="22"/>
                      </a:lnTo>
                      <a:lnTo>
                        <a:pt x="225" y="20"/>
                      </a:lnTo>
                      <a:lnTo>
                        <a:pt x="208" y="17"/>
                      </a:lnTo>
                      <a:lnTo>
                        <a:pt x="182" y="14"/>
                      </a:lnTo>
                      <a:lnTo>
                        <a:pt x="163" y="11"/>
                      </a:lnTo>
                      <a:lnTo>
                        <a:pt x="139" y="9"/>
                      </a:lnTo>
                      <a:lnTo>
                        <a:pt x="107" y="6"/>
                      </a:lnTo>
                      <a:lnTo>
                        <a:pt x="84" y="4"/>
                      </a:lnTo>
                      <a:lnTo>
                        <a:pt x="58" y="2"/>
                      </a:lnTo>
                      <a:lnTo>
                        <a:pt x="35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5" y="16"/>
                      </a:lnTo>
                      <a:lnTo>
                        <a:pt x="28" y="19"/>
                      </a:lnTo>
                      <a:lnTo>
                        <a:pt x="54" y="22"/>
                      </a:lnTo>
                      <a:lnTo>
                        <a:pt x="77" y="24"/>
                      </a:lnTo>
                      <a:lnTo>
                        <a:pt x="103" y="27"/>
                      </a:lnTo>
                      <a:lnTo>
                        <a:pt x="135" y="30"/>
                      </a:lnTo>
                      <a:lnTo>
                        <a:pt x="160" y="32"/>
                      </a:lnTo>
                      <a:lnTo>
                        <a:pt x="181" y="33"/>
                      </a:lnTo>
                      <a:lnTo>
                        <a:pt x="206" y="34"/>
                      </a:lnTo>
                      <a:lnTo>
                        <a:pt x="222" y="34"/>
                      </a:lnTo>
                      <a:lnTo>
                        <a:pt x="227" y="34"/>
                      </a:lnTo>
                      <a:lnTo>
                        <a:pt x="233" y="33"/>
                      </a:lnTo>
                      <a:lnTo>
                        <a:pt x="237" y="31"/>
                      </a:lnTo>
                      <a:lnTo>
                        <a:pt x="238" y="29"/>
                      </a:lnTo>
                      <a:lnTo>
                        <a:pt x="237" y="26"/>
                      </a:lnTo>
                      <a:lnTo>
                        <a:pt x="2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1" name="Freeform 58">
                  <a:extLst>
                    <a:ext uri="{FF2B5EF4-FFF2-40B4-BE49-F238E27FC236}">
                      <a16:creationId xmlns:a16="http://schemas.microsoft.com/office/drawing/2014/main" id="{9B20DAFA-678D-4F65-9FC1-E1C0C3FD8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3686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5 h 133"/>
                    <a:gd name="T20" fmla="*/ 139 w 139"/>
                    <a:gd name="T21" fmla="*/ 130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4 h 133"/>
                    <a:gd name="T34" fmla="*/ 95 w 139"/>
                    <a:gd name="T35" fmla="*/ 113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6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5"/>
                      </a:lnTo>
                      <a:lnTo>
                        <a:pt x="139" y="130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4"/>
                      </a:lnTo>
                      <a:lnTo>
                        <a:pt x="95" y="113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2" name="Freeform 59">
                  <a:extLst>
                    <a:ext uri="{FF2B5EF4-FFF2-40B4-BE49-F238E27FC236}">
                      <a16:creationId xmlns:a16="http://schemas.microsoft.com/office/drawing/2014/main" id="{3CF9AC0F-D0D8-4956-9BFF-B460EDAA0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3681"/>
                  <a:ext cx="139" cy="133"/>
                </a:xfrm>
                <a:custGeom>
                  <a:avLst/>
                  <a:gdLst>
                    <a:gd name="T0" fmla="*/ 16 w 139"/>
                    <a:gd name="T1" fmla="*/ 3 h 133"/>
                    <a:gd name="T2" fmla="*/ 24 w 139"/>
                    <a:gd name="T3" fmla="*/ 8 h 133"/>
                    <a:gd name="T4" fmla="*/ 38 w 139"/>
                    <a:gd name="T5" fmla="*/ 19 h 133"/>
                    <a:gd name="T6" fmla="*/ 59 w 139"/>
                    <a:gd name="T7" fmla="*/ 36 h 133"/>
                    <a:gd name="T8" fmla="*/ 83 w 139"/>
                    <a:gd name="T9" fmla="*/ 58 h 133"/>
                    <a:gd name="T10" fmla="*/ 103 w 139"/>
                    <a:gd name="T11" fmla="*/ 79 h 133"/>
                    <a:gd name="T12" fmla="*/ 125 w 139"/>
                    <a:gd name="T13" fmla="*/ 104 h 133"/>
                    <a:gd name="T14" fmla="*/ 134 w 139"/>
                    <a:gd name="T15" fmla="*/ 115 h 133"/>
                    <a:gd name="T16" fmla="*/ 137 w 139"/>
                    <a:gd name="T17" fmla="*/ 121 h 133"/>
                    <a:gd name="T18" fmla="*/ 139 w 139"/>
                    <a:gd name="T19" fmla="*/ 126 h 133"/>
                    <a:gd name="T20" fmla="*/ 139 w 139"/>
                    <a:gd name="T21" fmla="*/ 129 h 133"/>
                    <a:gd name="T22" fmla="*/ 136 w 139"/>
                    <a:gd name="T23" fmla="*/ 132 h 133"/>
                    <a:gd name="T24" fmla="*/ 132 w 139"/>
                    <a:gd name="T25" fmla="*/ 133 h 133"/>
                    <a:gd name="T26" fmla="*/ 127 w 139"/>
                    <a:gd name="T27" fmla="*/ 132 h 133"/>
                    <a:gd name="T28" fmla="*/ 122 w 139"/>
                    <a:gd name="T29" fmla="*/ 130 h 133"/>
                    <a:gd name="T30" fmla="*/ 115 w 139"/>
                    <a:gd name="T31" fmla="*/ 127 h 133"/>
                    <a:gd name="T32" fmla="*/ 110 w 139"/>
                    <a:gd name="T33" fmla="*/ 125 h 133"/>
                    <a:gd name="T34" fmla="*/ 95 w 139"/>
                    <a:gd name="T35" fmla="*/ 114 h 133"/>
                    <a:gd name="T36" fmla="*/ 69 w 139"/>
                    <a:gd name="T37" fmla="*/ 90 h 133"/>
                    <a:gd name="T38" fmla="*/ 46 w 139"/>
                    <a:gd name="T39" fmla="*/ 66 h 133"/>
                    <a:gd name="T40" fmla="*/ 28 w 139"/>
                    <a:gd name="T41" fmla="*/ 46 h 133"/>
                    <a:gd name="T42" fmla="*/ 12 w 139"/>
                    <a:gd name="T43" fmla="*/ 28 h 133"/>
                    <a:gd name="T44" fmla="*/ 3 w 139"/>
                    <a:gd name="T45" fmla="*/ 15 h 133"/>
                    <a:gd name="T46" fmla="*/ 0 w 139"/>
                    <a:gd name="T47" fmla="*/ 7 h 133"/>
                    <a:gd name="T48" fmla="*/ 2 w 139"/>
                    <a:gd name="T49" fmla="*/ 3 h 133"/>
                    <a:gd name="T50" fmla="*/ 9 w 139"/>
                    <a:gd name="T51" fmla="*/ 0 h 133"/>
                    <a:gd name="T52" fmla="*/ 16 w 139"/>
                    <a:gd name="T53" fmla="*/ 3 h 1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39" h="133">
                      <a:moveTo>
                        <a:pt x="16" y="3"/>
                      </a:moveTo>
                      <a:lnTo>
                        <a:pt x="24" y="8"/>
                      </a:lnTo>
                      <a:lnTo>
                        <a:pt x="38" y="19"/>
                      </a:lnTo>
                      <a:lnTo>
                        <a:pt x="59" y="36"/>
                      </a:lnTo>
                      <a:lnTo>
                        <a:pt x="83" y="58"/>
                      </a:lnTo>
                      <a:lnTo>
                        <a:pt x="103" y="79"/>
                      </a:lnTo>
                      <a:lnTo>
                        <a:pt x="125" y="104"/>
                      </a:lnTo>
                      <a:lnTo>
                        <a:pt x="134" y="115"/>
                      </a:lnTo>
                      <a:lnTo>
                        <a:pt x="137" y="121"/>
                      </a:lnTo>
                      <a:lnTo>
                        <a:pt x="139" y="126"/>
                      </a:lnTo>
                      <a:lnTo>
                        <a:pt x="139" y="129"/>
                      </a:lnTo>
                      <a:lnTo>
                        <a:pt x="136" y="132"/>
                      </a:lnTo>
                      <a:lnTo>
                        <a:pt x="132" y="133"/>
                      </a:lnTo>
                      <a:lnTo>
                        <a:pt x="127" y="132"/>
                      </a:lnTo>
                      <a:lnTo>
                        <a:pt x="122" y="130"/>
                      </a:lnTo>
                      <a:lnTo>
                        <a:pt x="115" y="127"/>
                      </a:lnTo>
                      <a:lnTo>
                        <a:pt x="110" y="125"/>
                      </a:lnTo>
                      <a:lnTo>
                        <a:pt x="95" y="114"/>
                      </a:lnTo>
                      <a:lnTo>
                        <a:pt x="69" y="90"/>
                      </a:lnTo>
                      <a:lnTo>
                        <a:pt x="46" y="66"/>
                      </a:lnTo>
                      <a:lnTo>
                        <a:pt x="28" y="46"/>
                      </a:lnTo>
                      <a:lnTo>
                        <a:pt x="12" y="28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3" name="Freeform 60">
                  <a:extLst>
                    <a:ext uri="{FF2B5EF4-FFF2-40B4-BE49-F238E27FC236}">
                      <a16:creationId xmlns:a16="http://schemas.microsoft.com/office/drawing/2014/main" id="{20DCBD0A-83D7-4D06-9101-FEC32F8D7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6" y="3686"/>
                  <a:ext cx="68" cy="155"/>
                </a:xfrm>
                <a:custGeom>
                  <a:avLst/>
                  <a:gdLst>
                    <a:gd name="T0" fmla="*/ 9 w 68"/>
                    <a:gd name="T1" fmla="*/ 0 h 155"/>
                    <a:gd name="T2" fmla="*/ 16 w 68"/>
                    <a:gd name="T3" fmla="*/ 5 h 155"/>
                    <a:gd name="T4" fmla="*/ 25 w 68"/>
                    <a:gd name="T5" fmla="*/ 20 h 155"/>
                    <a:gd name="T6" fmla="*/ 38 w 68"/>
                    <a:gd name="T7" fmla="*/ 45 h 155"/>
                    <a:gd name="T8" fmla="*/ 47 w 68"/>
                    <a:gd name="T9" fmla="*/ 65 h 155"/>
                    <a:gd name="T10" fmla="*/ 57 w 68"/>
                    <a:gd name="T11" fmla="*/ 91 h 155"/>
                    <a:gd name="T12" fmla="*/ 65 w 68"/>
                    <a:gd name="T13" fmla="*/ 118 h 155"/>
                    <a:gd name="T14" fmla="*/ 68 w 68"/>
                    <a:gd name="T15" fmla="*/ 134 h 155"/>
                    <a:gd name="T16" fmla="*/ 68 w 68"/>
                    <a:gd name="T17" fmla="*/ 139 h 155"/>
                    <a:gd name="T18" fmla="*/ 68 w 68"/>
                    <a:gd name="T19" fmla="*/ 144 h 155"/>
                    <a:gd name="T20" fmla="*/ 67 w 68"/>
                    <a:gd name="T21" fmla="*/ 149 h 155"/>
                    <a:gd name="T22" fmla="*/ 65 w 68"/>
                    <a:gd name="T23" fmla="*/ 154 h 155"/>
                    <a:gd name="T24" fmla="*/ 62 w 68"/>
                    <a:gd name="T25" fmla="*/ 155 h 155"/>
                    <a:gd name="T26" fmla="*/ 57 w 68"/>
                    <a:gd name="T27" fmla="*/ 155 h 155"/>
                    <a:gd name="T28" fmla="*/ 52 w 68"/>
                    <a:gd name="T29" fmla="*/ 153 h 155"/>
                    <a:gd name="T30" fmla="*/ 48 w 68"/>
                    <a:gd name="T31" fmla="*/ 150 h 155"/>
                    <a:gd name="T32" fmla="*/ 42 w 68"/>
                    <a:gd name="T33" fmla="*/ 144 h 155"/>
                    <a:gd name="T34" fmla="*/ 38 w 68"/>
                    <a:gd name="T35" fmla="*/ 137 h 155"/>
                    <a:gd name="T36" fmla="*/ 31 w 68"/>
                    <a:gd name="T37" fmla="*/ 127 h 155"/>
                    <a:gd name="T38" fmla="*/ 20 w 68"/>
                    <a:gd name="T39" fmla="*/ 100 h 155"/>
                    <a:gd name="T40" fmla="*/ 13 w 68"/>
                    <a:gd name="T41" fmla="*/ 73 h 155"/>
                    <a:gd name="T42" fmla="*/ 7 w 68"/>
                    <a:gd name="T43" fmla="*/ 52 h 155"/>
                    <a:gd name="T44" fmla="*/ 2 w 68"/>
                    <a:gd name="T45" fmla="*/ 28 h 155"/>
                    <a:gd name="T46" fmla="*/ 1 w 68"/>
                    <a:gd name="T47" fmla="*/ 17 h 155"/>
                    <a:gd name="T48" fmla="*/ 0 w 68"/>
                    <a:gd name="T49" fmla="*/ 9 h 155"/>
                    <a:gd name="T50" fmla="*/ 2 w 68"/>
                    <a:gd name="T51" fmla="*/ 2 h 155"/>
                    <a:gd name="T52" fmla="*/ 5 w 68"/>
                    <a:gd name="T53" fmla="*/ 0 h 155"/>
                    <a:gd name="T54" fmla="*/ 9 w 68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8" h="155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25" y="20"/>
                      </a:lnTo>
                      <a:lnTo>
                        <a:pt x="38" y="45"/>
                      </a:lnTo>
                      <a:lnTo>
                        <a:pt x="47" y="65"/>
                      </a:lnTo>
                      <a:lnTo>
                        <a:pt x="57" y="91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8" y="139"/>
                      </a:lnTo>
                      <a:lnTo>
                        <a:pt x="68" y="144"/>
                      </a:lnTo>
                      <a:lnTo>
                        <a:pt x="67" y="149"/>
                      </a:lnTo>
                      <a:lnTo>
                        <a:pt x="65" y="154"/>
                      </a:lnTo>
                      <a:lnTo>
                        <a:pt x="62" y="155"/>
                      </a:lnTo>
                      <a:lnTo>
                        <a:pt x="57" y="155"/>
                      </a:lnTo>
                      <a:lnTo>
                        <a:pt x="52" y="153"/>
                      </a:lnTo>
                      <a:lnTo>
                        <a:pt x="48" y="150"/>
                      </a:lnTo>
                      <a:lnTo>
                        <a:pt x="42" y="144"/>
                      </a:lnTo>
                      <a:lnTo>
                        <a:pt x="38" y="137"/>
                      </a:lnTo>
                      <a:lnTo>
                        <a:pt x="31" y="127"/>
                      </a:lnTo>
                      <a:lnTo>
                        <a:pt x="20" y="100"/>
                      </a:lnTo>
                      <a:lnTo>
                        <a:pt x="13" y="73"/>
                      </a:lnTo>
                      <a:lnTo>
                        <a:pt x="7" y="52"/>
                      </a:lnTo>
                      <a:lnTo>
                        <a:pt x="2" y="28"/>
                      </a:lnTo>
                      <a:lnTo>
                        <a:pt x="1" y="17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4" name="Freeform 61">
                  <a:extLst>
                    <a:ext uri="{FF2B5EF4-FFF2-40B4-BE49-F238E27FC236}">
                      <a16:creationId xmlns:a16="http://schemas.microsoft.com/office/drawing/2014/main" id="{023846E8-05B5-48C9-B9D1-7C760E54C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7" y="3681"/>
                  <a:ext cx="69" cy="155"/>
                </a:xfrm>
                <a:custGeom>
                  <a:avLst/>
                  <a:gdLst>
                    <a:gd name="T0" fmla="*/ 9 w 69"/>
                    <a:gd name="T1" fmla="*/ 0 h 155"/>
                    <a:gd name="T2" fmla="*/ 16 w 69"/>
                    <a:gd name="T3" fmla="*/ 6 h 155"/>
                    <a:gd name="T4" fmla="*/ 26 w 69"/>
                    <a:gd name="T5" fmla="*/ 21 h 155"/>
                    <a:gd name="T6" fmla="*/ 38 w 69"/>
                    <a:gd name="T7" fmla="*/ 45 h 155"/>
                    <a:gd name="T8" fmla="*/ 47 w 69"/>
                    <a:gd name="T9" fmla="*/ 66 h 155"/>
                    <a:gd name="T10" fmla="*/ 58 w 69"/>
                    <a:gd name="T11" fmla="*/ 92 h 155"/>
                    <a:gd name="T12" fmla="*/ 65 w 69"/>
                    <a:gd name="T13" fmla="*/ 118 h 155"/>
                    <a:gd name="T14" fmla="*/ 68 w 69"/>
                    <a:gd name="T15" fmla="*/ 134 h 155"/>
                    <a:gd name="T16" fmla="*/ 69 w 69"/>
                    <a:gd name="T17" fmla="*/ 139 h 155"/>
                    <a:gd name="T18" fmla="*/ 68 w 69"/>
                    <a:gd name="T19" fmla="*/ 144 h 155"/>
                    <a:gd name="T20" fmla="*/ 67 w 69"/>
                    <a:gd name="T21" fmla="*/ 150 h 155"/>
                    <a:gd name="T22" fmla="*/ 65 w 69"/>
                    <a:gd name="T23" fmla="*/ 153 h 155"/>
                    <a:gd name="T24" fmla="*/ 61 w 69"/>
                    <a:gd name="T25" fmla="*/ 155 h 155"/>
                    <a:gd name="T26" fmla="*/ 58 w 69"/>
                    <a:gd name="T27" fmla="*/ 155 h 155"/>
                    <a:gd name="T28" fmla="*/ 52 w 69"/>
                    <a:gd name="T29" fmla="*/ 153 h 155"/>
                    <a:gd name="T30" fmla="*/ 49 w 69"/>
                    <a:gd name="T31" fmla="*/ 151 h 155"/>
                    <a:gd name="T32" fmla="*/ 43 w 69"/>
                    <a:gd name="T33" fmla="*/ 144 h 155"/>
                    <a:gd name="T34" fmla="*/ 39 w 69"/>
                    <a:gd name="T35" fmla="*/ 137 h 155"/>
                    <a:gd name="T36" fmla="*/ 32 w 69"/>
                    <a:gd name="T37" fmla="*/ 127 h 155"/>
                    <a:gd name="T38" fmla="*/ 21 w 69"/>
                    <a:gd name="T39" fmla="*/ 100 h 155"/>
                    <a:gd name="T40" fmla="*/ 13 w 69"/>
                    <a:gd name="T41" fmla="*/ 73 h 155"/>
                    <a:gd name="T42" fmla="*/ 6 w 69"/>
                    <a:gd name="T43" fmla="*/ 52 h 155"/>
                    <a:gd name="T44" fmla="*/ 2 w 69"/>
                    <a:gd name="T45" fmla="*/ 28 h 155"/>
                    <a:gd name="T46" fmla="*/ 2 w 69"/>
                    <a:gd name="T47" fmla="*/ 17 h 155"/>
                    <a:gd name="T48" fmla="*/ 0 w 69"/>
                    <a:gd name="T49" fmla="*/ 8 h 155"/>
                    <a:gd name="T50" fmla="*/ 2 w 69"/>
                    <a:gd name="T51" fmla="*/ 3 h 155"/>
                    <a:gd name="T52" fmla="*/ 6 w 69"/>
                    <a:gd name="T53" fmla="*/ 0 h 155"/>
                    <a:gd name="T54" fmla="*/ 9 w 69"/>
                    <a:gd name="T55" fmla="*/ 0 h 15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9" h="155">
                      <a:moveTo>
                        <a:pt x="9" y="0"/>
                      </a:moveTo>
                      <a:lnTo>
                        <a:pt x="16" y="6"/>
                      </a:lnTo>
                      <a:lnTo>
                        <a:pt x="26" y="21"/>
                      </a:lnTo>
                      <a:lnTo>
                        <a:pt x="38" y="45"/>
                      </a:lnTo>
                      <a:lnTo>
                        <a:pt x="47" y="66"/>
                      </a:lnTo>
                      <a:lnTo>
                        <a:pt x="58" y="92"/>
                      </a:lnTo>
                      <a:lnTo>
                        <a:pt x="65" y="118"/>
                      </a:lnTo>
                      <a:lnTo>
                        <a:pt x="68" y="134"/>
                      </a:lnTo>
                      <a:lnTo>
                        <a:pt x="69" y="139"/>
                      </a:lnTo>
                      <a:lnTo>
                        <a:pt x="68" y="144"/>
                      </a:lnTo>
                      <a:lnTo>
                        <a:pt x="67" y="150"/>
                      </a:lnTo>
                      <a:lnTo>
                        <a:pt x="65" y="153"/>
                      </a:lnTo>
                      <a:lnTo>
                        <a:pt x="61" y="155"/>
                      </a:lnTo>
                      <a:lnTo>
                        <a:pt x="58" y="155"/>
                      </a:lnTo>
                      <a:lnTo>
                        <a:pt x="52" y="153"/>
                      </a:lnTo>
                      <a:lnTo>
                        <a:pt x="49" y="151"/>
                      </a:lnTo>
                      <a:lnTo>
                        <a:pt x="43" y="144"/>
                      </a:lnTo>
                      <a:lnTo>
                        <a:pt x="39" y="137"/>
                      </a:lnTo>
                      <a:lnTo>
                        <a:pt x="32" y="127"/>
                      </a:lnTo>
                      <a:lnTo>
                        <a:pt x="21" y="100"/>
                      </a:lnTo>
                      <a:lnTo>
                        <a:pt x="13" y="73"/>
                      </a:lnTo>
                      <a:lnTo>
                        <a:pt x="6" y="52"/>
                      </a:lnTo>
                      <a:lnTo>
                        <a:pt x="2" y="28"/>
                      </a:lnTo>
                      <a:lnTo>
                        <a:pt x="2" y="17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5" name="Oval 62">
                  <a:extLst>
                    <a:ext uri="{FF2B5EF4-FFF2-40B4-BE49-F238E27FC236}">
                      <a16:creationId xmlns:a16="http://schemas.microsoft.com/office/drawing/2014/main" id="{973CC368-AC16-492F-B46F-EBF30D1BC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4" y="3695"/>
                  <a:ext cx="41" cy="147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26" name="Oval 63">
                  <a:extLst>
                    <a:ext uri="{FF2B5EF4-FFF2-40B4-BE49-F238E27FC236}">
                      <a16:creationId xmlns:a16="http://schemas.microsoft.com/office/drawing/2014/main" id="{EDE7B127-13A2-4784-A088-88AB15DF4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4" y="3690"/>
                  <a:ext cx="41" cy="14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27" name="Freeform 64">
                  <a:extLst>
                    <a:ext uri="{FF2B5EF4-FFF2-40B4-BE49-F238E27FC236}">
                      <a16:creationId xmlns:a16="http://schemas.microsoft.com/office/drawing/2014/main" id="{8EA5CC44-FB8E-4A9E-AC87-B5C85B15D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3681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5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19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6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1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5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19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6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8" name="Freeform 65">
                  <a:extLst>
                    <a:ext uri="{FF2B5EF4-FFF2-40B4-BE49-F238E27FC236}">
                      <a16:creationId xmlns:a16="http://schemas.microsoft.com/office/drawing/2014/main" id="{D6171825-0254-4F64-81F8-DB2CB237F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" y="3676"/>
                  <a:ext cx="180" cy="120"/>
                </a:xfrm>
                <a:custGeom>
                  <a:avLst/>
                  <a:gdLst>
                    <a:gd name="T0" fmla="*/ 14 w 180"/>
                    <a:gd name="T1" fmla="*/ 2 h 120"/>
                    <a:gd name="T2" fmla="*/ 25 w 180"/>
                    <a:gd name="T3" fmla="*/ 5 h 120"/>
                    <a:gd name="T4" fmla="*/ 40 w 180"/>
                    <a:gd name="T5" fmla="*/ 12 h 120"/>
                    <a:gd name="T6" fmla="*/ 63 w 180"/>
                    <a:gd name="T7" fmla="*/ 26 h 120"/>
                    <a:gd name="T8" fmla="*/ 96 w 180"/>
                    <a:gd name="T9" fmla="*/ 46 h 120"/>
                    <a:gd name="T10" fmla="*/ 125 w 180"/>
                    <a:gd name="T11" fmla="*/ 67 h 120"/>
                    <a:gd name="T12" fmla="*/ 146 w 180"/>
                    <a:gd name="T13" fmla="*/ 83 h 120"/>
                    <a:gd name="T14" fmla="*/ 168 w 180"/>
                    <a:gd name="T15" fmla="*/ 98 h 120"/>
                    <a:gd name="T16" fmla="*/ 174 w 180"/>
                    <a:gd name="T17" fmla="*/ 105 h 120"/>
                    <a:gd name="T18" fmla="*/ 178 w 180"/>
                    <a:gd name="T19" fmla="*/ 109 h 120"/>
                    <a:gd name="T20" fmla="*/ 180 w 180"/>
                    <a:gd name="T21" fmla="*/ 113 h 120"/>
                    <a:gd name="T22" fmla="*/ 180 w 180"/>
                    <a:gd name="T23" fmla="*/ 117 h 120"/>
                    <a:gd name="T24" fmla="*/ 176 w 180"/>
                    <a:gd name="T25" fmla="*/ 120 h 120"/>
                    <a:gd name="T26" fmla="*/ 170 w 180"/>
                    <a:gd name="T27" fmla="*/ 120 h 120"/>
                    <a:gd name="T28" fmla="*/ 164 w 180"/>
                    <a:gd name="T29" fmla="*/ 119 h 120"/>
                    <a:gd name="T30" fmla="*/ 158 w 180"/>
                    <a:gd name="T31" fmla="*/ 117 h 120"/>
                    <a:gd name="T32" fmla="*/ 152 w 180"/>
                    <a:gd name="T33" fmla="*/ 115 h 120"/>
                    <a:gd name="T34" fmla="*/ 144 w 180"/>
                    <a:gd name="T35" fmla="*/ 111 h 120"/>
                    <a:gd name="T36" fmla="*/ 117 w 180"/>
                    <a:gd name="T37" fmla="*/ 97 h 120"/>
                    <a:gd name="T38" fmla="*/ 93 w 180"/>
                    <a:gd name="T39" fmla="*/ 82 h 120"/>
                    <a:gd name="T40" fmla="*/ 62 w 180"/>
                    <a:gd name="T41" fmla="*/ 61 h 120"/>
                    <a:gd name="T42" fmla="*/ 33 w 180"/>
                    <a:gd name="T43" fmla="*/ 40 h 120"/>
                    <a:gd name="T44" fmla="*/ 12 w 180"/>
                    <a:gd name="T45" fmla="*/ 22 h 120"/>
                    <a:gd name="T46" fmla="*/ 4 w 180"/>
                    <a:gd name="T47" fmla="*/ 13 h 120"/>
                    <a:gd name="T48" fmla="*/ 0 w 180"/>
                    <a:gd name="T49" fmla="*/ 6 h 120"/>
                    <a:gd name="T50" fmla="*/ 1 w 180"/>
                    <a:gd name="T51" fmla="*/ 2 h 120"/>
                    <a:gd name="T52" fmla="*/ 6 w 180"/>
                    <a:gd name="T53" fmla="*/ 0 h 120"/>
                    <a:gd name="T54" fmla="*/ 14 w 180"/>
                    <a:gd name="T55" fmla="*/ 2 h 12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80" h="120">
                      <a:moveTo>
                        <a:pt x="14" y="2"/>
                      </a:moveTo>
                      <a:lnTo>
                        <a:pt x="25" y="5"/>
                      </a:lnTo>
                      <a:lnTo>
                        <a:pt x="40" y="12"/>
                      </a:lnTo>
                      <a:lnTo>
                        <a:pt x="63" y="26"/>
                      </a:lnTo>
                      <a:lnTo>
                        <a:pt x="96" y="46"/>
                      </a:lnTo>
                      <a:lnTo>
                        <a:pt x="125" y="67"/>
                      </a:lnTo>
                      <a:lnTo>
                        <a:pt x="146" y="83"/>
                      </a:lnTo>
                      <a:lnTo>
                        <a:pt x="168" y="98"/>
                      </a:lnTo>
                      <a:lnTo>
                        <a:pt x="174" y="105"/>
                      </a:lnTo>
                      <a:lnTo>
                        <a:pt x="178" y="109"/>
                      </a:lnTo>
                      <a:lnTo>
                        <a:pt x="180" y="113"/>
                      </a:lnTo>
                      <a:lnTo>
                        <a:pt x="180" y="117"/>
                      </a:lnTo>
                      <a:lnTo>
                        <a:pt x="176" y="120"/>
                      </a:lnTo>
                      <a:lnTo>
                        <a:pt x="170" y="120"/>
                      </a:lnTo>
                      <a:lnTo>
                        <a:pt x="164" y="119"/>
                      </a:lnTo>
                      <a:lnTo>
                        <a:pt x="158" y="117"/>
                      </a:lnTo>
                      <a:lnTo>
                        <a:pt x="152" y="115"/>
                      </a:lnTo>
                      <a:lnTo>
                        <a:pt x="144" y="111"/>
                      </a:lnTo>
                      <a:lnTo>
                        <a:pt x="117" y="97"/>
                      </a:lnTo>
                      <a:lnTo>
                        <a:pt x="93" y="82"/>
                      </a:lnTo>
                      <a:lnTo>
                        <a:pt x="62" y="61"/>
                      </a:lnTo>
                      <a:lnTo>
                        <a:pt x="33" y="40"/>
                      </a:lnTo>
                      <a:lnTo>
                        <a:pt x="12" y="22"/>
                      </a:lnTo>
                      <a:lnTo>
                        <a:pt x="4" y="13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29" name="Freeform 66">
                  <a:extLst>
                    <a:ext uri="{FF2B5EF4-FFF2-40B4-BE49-F238E27FC236}">
                      <a16:creationId xmlns:a16="http://schemas.microsoft.com/office/drawing/2014/main" id="{AE974831-6281-4FE4-9219-8F883EE94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0" y="3671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1 h 69"/>
                    <a:gd name="T14" fmla="*/ 105 w 232"/>
                    <a:gd name="T15" fmla="*/ 19 h 69"/>
                    <a:gd name="T16" fmla="*/ 134 w 232"/>
                    <a:gd name="T17" fmla="*/ 26 h 69"/>
                    <a:gd name="T18" fmla="*/ 165 w 232"/>
                    <a:gd name="T19" fmla="*/ 35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8 h 69"/>
                    <a:gd name="T40" fmla="*/ 220 w 232"/>
                    <a:gd name="T41" fmla="*/ 69 h 69"/>
                    <a:gd name="T42" fmla="*/ 215 w 232"/>
                    <a:gd name="T43" fmla="*/ 68 h 69"/>
                    <a:gd name="T44" fmla="*/ 205 w 232"/>
                    <a:gd name="T45" fmla="*/ 67 h 69"/>
                    <a:gd name="T46" fmla="*/ 195 w 232"/>
                    <a:gd name="T47" fmla="*/ 66 h 69"/>
                    <a:gd name="T48" fmla="*/ 178 w 232"/>
                    <a:gd name="T49" fmla="*/ 62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1"/>
                      </a:lnTo>
                      <a:lnTo>
                        <a:pt x="105" y="19"/>
                      </a:lnTo>
                      <a:lnTo>
                        <a:pt x="134" y="26"/>
                      </a:lnTo>
                      <a:lnTo>
                        <a:pt x="165" y="35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8"/>
                      </a:lnTo>
                      <a:lnTo>
                        <a:pt x="220" y="69"/>
                      </a:lnTo>
                      <a:lnTo>
                        <a:pt x="215" y="68"/>
                      </a:lnTo>
                      <a:lnTo>
                        <a:pt x="205" y="67"/>
                      </a:lnTo>
                      <a:lnTo>
                        <a:pt x="195" y="66"/>
                      </a:lnTo>
                      <a:lnTo>
                        <a:pt x="178" y="62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0" name="Freeform 67">
                  <a:extLst>
                    <a:ext uri="{FF2B5EF4-FFF2-40B4-BE49-F238E27FC236}">
                      <a16:creationId xmlns:a16="http://schemas.microsoft.com/office/drawing/2014/main" id="{F077FEE3-32C0-4CF8-9BC2-8FF38FFC7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0" y="3666"/>
                  <a:ext cx="232" cy="69"/>
                </a:xfrm>
                <a:custGeom>
                  <a:avLst/>
                  <a:gdLst>
                    <a:gd name="T0" fmla="*/ 2 w 232"/>
                    <a:gd name="T1" fmla="*/ 5 h 69"/>
                    <a:gd name="T2" fmla="*/ 5 w 232"/>
                    <a:gd name="T3" fmla="*/ 3 h 69"/>
                    <a:gd name="T4" fmla="*/ 9 w 232"/>
                    <a:gd name="T5" fmla="*/ 1 h 69"/>
                    <a:gd name="T6" fmla="*/ 14 w 232"/>
                    <a:gd name="T7" fmla="*/ 0 h 69"/>
                    <a:gd name="T8" fmla="*/ 22 w 232"/>
                    <a:gd name="T9" fmla="*/ 1 h 69"/>
                    <a:gd name="T10" fmla="*/ 40 w 232"/>
                    <a:gd name="T11" fmla="*/ 5 h 69"/>
                    <a:gd name="T12" fmla="*/ 72 w 232"/>
                    <a:gd name="T13" fmla="*/ 12 h 69"/>
                    <a:gd name="T14" fmla="*/ 105 w 232"/>
                    <a:gd name="T15" fmla="*/ 20 h 69"/>
                    <a:gd name="T16" fmla="*/ 134 w 232"/>
                    <a:gd name="T17" fmla="*/ 27 h 69"/>
                    <a:gd name="T18" fmla="*/ 165 w 232"/>
                    <a:gd name="T19" fmla="*/ 36 h 69"/>
                    <a:gd name="T20" fmla="*/ 192 w 232"/>
                    <a:gd name="T21" fmla="*/ 44 h 69"/>
                    <a:gd name="T22" fmla="*/ 209 w 232"/>
                    <a:gd name="T23" fmla="*/ 50 h 69"/>
                    <a:gd name="T24" fmla="*/ 218 w 232"/>
                    <a:gd name="T25" fmla="*/ 53 h 69"/>
                    <a:gd name="T26" fmla="*/ 224 w 232"/>
                    <a:gd name="T27" fmla="*/ 56 h 69"/>
                    <a:gd name="T28" fmla="*/ 228 w 232"/>
                    <a:gd name="T29" fmla="*/ 58 h 69"/>
                    <a:gd name="T30" fmla="*/ 230 w 232"/>
                    <a:gd name="T31" fmla="*/ 61 h 69"/>
                    <a:gd name="T32" fmla="*/ 232 w 232"/>
                    <a:gd name="T33" fmla="*/ 64 h 69"/>
                    <a:gd name="T34" fmla="*/ 231 w 232"/>
                    <a:gd name="T35" fmla="*/ 67 h 69"/>
                    <a:gd name="T36" fmla="*/ 228 w 232"/>
                    <a:gd name="T37" fmla="*/ 68 h 69"/>
                    <a:gd name="T38" fmla="*/ 224 w 232"/>
                    <a:gd name="T39" fmla="*/ 69 h 69"/>
                    <a:gd name="T40" fmla="*/ 220 w 232"/>
                    <a:gd name="T41" fmla="*/ 69 h 69"/>
                    <a:gd name="T42" fmla="*/ 215 w 232"/>
                    <a:gd name="T43" fmla="*/ 69 h 69"/>
                    <a:gd name="T44" fmla="*/ 205 w 232"/>
                    <a:gd name="T45" fmla="*/ 67 h 69"/>
                    <a:gd name="T46" fmla="*/ 195 w 232"/>
                    <a:gd name="T47" fmla="*/ 65 h 69"/>
                    <a:gd name="T48" fmla="*/ 178 w 232"/>
                    <a:gd name="T49" fmla="*/ 63 h 69"/>
                    <a:gd name="T50" fmla="*/ 153 w 232"/>
                    <a:gd name="T51" fmla="*/ 57 h 69"/>
                    <a:gd name="T52" fmla="*/ 123 w 232"/>
                    <a:gd name="T53" fmla="*/ 50 h 69"/>
                    <a:gd name="T54" fmla="*/ 91 w 232"/>
                    <a:gd name="T55" fmla="*/ 42 h 69"/>
                    <a:gd name="T56" fmla="*/ 63 w 232"/>
                    <a:gd name="T57" fmla="*/ 34 h 69"/>
                    <a:gd name="T58" fmla="*/ 44 w 232"/>
                    <a:gd name="T59" fmla="*/ 28 h 69"/>
                    <a:gd name="T60" fmla="*/ 29 w 232"/>
                    <a:gd name="T61" fmla="*/ 23 h 69"/>
                    <a:gd name="T62" fmla="*/ 10 w 232"/>
                    <a:gd name="T63" fmla="*/ 15 h 69"/>
                    <a:gd name="T64" fmla="*/ 3 w 232"/>
                    <a:gd name="T65" fmla="*/ 13 h 69"/>
                    <a:gd name="T66" fmla="*/ 1 w 232"/>
                    <a:gd name="T67" fmla="*/ 10 h 69"/>
                    <a:gd name="T68" fmla="*/ 0 w 232"/>
                    <a:gd name="T69" fmla="*/ 8 h 69"/>
                    <a:gd name="T70" fmla="*/ 2 w 232"/>
                    <a:gd name="T71" fmla="*/ 5 h 6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32" h="69">
                      <a:moveTo>
                        <a:pt x="2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22" y="1"/>
                      </a:lnTo>
                      <a:lnTo>
                        <a:pt x="40" y="5"/>
                      </a:lnTo>
                      <a:lnTo>
                        <a:pt x="72" y="12"/>
                      </a:lnTo>
                      <a:lnTo>
                        <a:pt x="105" y="20"/>
                      </a:lnTo>
                      <a:lnTo>
                        <a:pt x="134" y="27"/>
                      </a:lnTo>
                      <a:lnTo>
                        <a:pt x="165" y="36"/>
                      </a:lnTo>
                      <a:lnTo>
                        <a:pt x="192" y="44"/>
                      </a:lnTo>
                      <a:lnTo>
                        <a:pt x="209" y="50"/>
                      </a:lnTo>
                      <a:lnTo>
                        <a:pt x="218" y="53"/>
                      </a:lnTo>
                      <a:lnTo>
                        <a:pt x="224" y="56"/>
                      </a:lnTo>
                      <a:lnTo>
                        <a:pt x="228" y="58"/>
                      </a:lnTo>
                      <a:lnTo>
                        <a:pt x="230" y="61"/>
                      </a:lnTo>
                      <a:lnTo>
                        <a:pt x="232" y="64"/>
                      </a:lnTo>
                      <a:lnTo>
                        <a:pt x="231" y="67"/>
                      </a:lnTo>
                      <a:lnTo>
                        <a:pt x="228" y="68"/>
                      </a:lnTo>
                      <a:lnTo>
                        <a:pt x="224" y="69"/>
                      </a:lnTo>
                      <a:lnTo>
                        <a:pt x="220" y="69"/>
                      </a:lnTo>
                      <a:lnTo>
                        <a:pt x="215" y="69"/>
                      </a:lnTo>
                      <a:lnTo>
                        <a:pt x="205" y="67"/>
                      </a:lnTo>
                      <a:lnTo>
                        <a:pt x="195" y="65"/>
                      </a:lnTo>
                      <a:lnTo>
                        <a:pt x="178" y="63"/>
                      </a:lnTo>
                      <a:lnTo>
                        <a:pt x="153" y="57"/>
                      </a:lnTo>
                      <a:lnTo>
                        <a:pt x="123" y="50"/>
                      </a:lnTo>
                      <a:lnTo>
                        <a:pt x="91" y="42"/>
                      </a:lnTo>
                      <a:lnTo>
                        <a:pt x="63" y="34"/>
                      </a:lnTo>
                      <a:lnTo>
                        <a:pt x="44" y="28"/>
                      </a:lnTo>
                      <a:lnTo>
                        <a:pt x="29" y="23"/>
                      </a:lnTo>
                      <a:lnTo>
                        <a:pt x="10" y="15"/>
                      </a:lnTo>
                      <a:lnTo>
                        <a:pt x="3" y="13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1" name="Freeform 68">
                  <a:extLst>
                    <a:ext uri="{FF2B5EF4-FFF2-40B4-BE49-F238E27FC236}">
                      <a16:creationId xmlns:a16="http://schemas.microsoft.com/office/drawing/2014/main" id="{76747741-D98E-4BA4-86BE-166BE6524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6" y="3681"/>
                  <a:ext cx="102" cy="153"/>
                </a:xfrm>
                <a:custGeom>
                  <a:avLst/>
                  <a:gdLst>
                    <a:gd name="T0" fmla="*/ 13 w 102"/>
                    <a:gd name="T1" fmla="*/ 0 h 153"/>
                    <a:gd name="T2" fmla="*/ 23 w 102"/>
                    <a:gd name="T3" fmla="*/ 6 h 153"/>
                    <a:gd name="T4" fmla="*/ 36 w 102"/>
                    <a:gd name="T5" fmla="*/ 21 h 153"/>
                    <a:gd name="T6" fmla="*/ 49 w 102"/>
                    <a:gd name="T7" fmla="*/ 40 h 153"/>
                    <a:gd name="T8" fmla="*/ 66 w 102"/>
                    <a:gd name="T9" fmla="*/ 65 h 153"/>
                    <a:gd name="T10" fmla="*/ 81 w 102"/>
                    <a:gd name="T11" fmla="*/ 91 h 153"/>
                    <a:gd name="T12" fmla="*/ 94 w 102"/>
                    <a:gd name="T13" fmla="*/ 117 h 153"/>
                    <a:gd name="T14" fmla="*/ 100 w 102"/>
                    <a:gd name="T15" fmla="*/ 133 h 153"/>
                    <a:gd name="T16" fmla="*/ 102 w 102"/>
                    <a:gd name="T17" fmla="*/ 138 h 153"/>
                    <a:gd name="T18" fmla="*/ 102 w 102"/>
                    <a:gd name="T19" fmla="*/ 143 h 153"/>
                    <a:gd name="T20" fmla="*/ 101 w 102"/>
                    <a:gd name="T21" fmla="*/ 149 h 153"/>
                    <a:gd name="T22" fmla="*/ 97 w 102"/>
                    <a:gd name="T23" fmla="*/ 152 h 153"/>
                    <a:gd name="T24" fmla="*/ 93 w 102"/>
                    <a:gd name="T25" fmla="*/ 153 h 153"/>
                    <a:gd name="T26" fmla="*/ 87 w 102"/>
                    <a:gd name="T27" fmla="*/ 153 h 153"/>
                    <a:gd name="T28" fmla="*/ 83 w 102"/>
                    <a:gd name="T29" fmla="*/ 151 h 153"/>
                    <a:gd name="T30" fmla="*/ 80 w 102"/>
                    <a:gd name="T31" fmla="*/ 149 h 153"/>
                    <a:gd name="T32" fmla="*/ 75 w 102"/>
                    <a:gd name="T33" fmla="*/ 144 h 153"/>
                    <a:gd name="T34" fmla="*/ 65 w 102"/>
                    <a:gd name="T35" fmla="*/ 130 h 153"/>
                    <a:gd name="T36" fmla="*/ 47 w 102"/>
                    <a:gd name="T37" fmla="*/ 103 h 153"/>
                    <a:gd name="T38" fmla="*/ 32 w 102"/>
                    <a:gd name="T39" fmla="*/ 79 h 153"/>
                    <a:gd name="T40" fmla="*/ 18 w 102"/>
                    <a:gd name="T41" fmla="*/ 53 h 153"/>
                    <a:gd name="T42" fmla="*/ 8 w 102"/>
                    <a:gd name="T43" fmla="*/ 32 h 153"/>
                    <a:gd name="T44" fmla="*/ 2 w 102"/>
                    <a:gd name="T45" fmla="*/ 17 h 153"/>
                    <a:gd name="T46" fmla="*/ 0 w 102"/>
                    <a:gd name="T47" fmla="*/ 9 h 153"/>
                    <a:gd name="T48" fmla="*/ 3 w 102"/>
                    <a:gd name="T49" fmla="*/ 3 h 153"/>
                    <a:gd name="T50" fmla="*/ 7 w 102"/>
                    <a:gd name="T51" fmla="*/ 0 h 153"/>
                    <a:gd name="T52" fmla="*/ 13 w 102"/>
                    <a:gd name="T53" fmla="*/ 0 h 15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2" h="153">
                      <a:moveTo>
                        <a:pt x="13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49" y="40"/>
                      </a:lnTo>
                      <a:lnTo>
                        <a:pt x="66" y="65"/>
                      </a:lnTo>
                      <a:lnTo>
                        <a:pt x="81" y="91"/>
                      </a:lnTo>
                      <a:lnTo>
                        <a:pt x="94" y="117"/>
                      </a:lnTo>
                      <a:lnTo>
                        <a:pt x="100" y="133"/>
                      </a:lnTo>
                      <a:lnTo>
                        <a:pt x="102" y="138"/>
                      </a:lnTo>
                      <a:lnTo>
                        <a:pt x="102" y="143"/>
                      </a:lnTo>
                      <a:lnTo>
                        <a:pt x="101" y="149"/>
                      </a:lnTo>
                      <a:lnTo>
                        <a:pt x="97" y="152"/>
                      </a:lnTo>
                      <a:lnTo>
                        <a:pt x="93" y="153"/>
                      </a:lnTo>
                      <a:lnTo>
                        <a:pt x="87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5" y="144"/>
                      </a:lnTo>
                      <a:lnTo>
                        <a:pt x="65" y="130"/>
                      </a:lnTo>
                      <a:lnTo>
                        <a:pt x="47" y="103"/>
                      </a:lnTo>
                      <a:lnTo>
                        <a:pt x="32" y="79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2" name="Freeform 69">
                  <a:extLst>
                    <a:ext uri="{FF2B5EF4-FFF2-40B4-BE49-F238E27FC236}">
                      <a16:creationId xmlns:a16="http://schemas.microsoft.com/office/drawing/2014/main" id="{8C6E2E68-552B-48DF-8E4F-69F26AA4B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" y="3676"/>
                  <a:ext cx="103" cy="154"/>
                </a:xfrm>
                <a:custGeom>
                  <a:avLst/>
                  <a:gdLst>
                    <a:gd name="T0" fmla="*/ 14 w 103"/>
                    <a:gd name="T1" fmla="*/ 0 h 154"/>
                    <a:gd name="T2" fmla="*/ 23 w 103"/>
                    <a:gd name="T3" fmla="*/ 6 h 154"/>
                    <a:gd name="T4" fmla="*/ 36 w 103"/>
                    <a:gd name="T5" fmla="*/ 21 h 154"/>
                    <a:gd name="T6" fmla="*/ 50 w 103"/>
                    <a:gd name="T7" fmla="*/ 39 h 154"/>
                    <a:gd name="T8" fmla="*/ 66 w 103"/>
                    <a:gd name="T9" fmla="*/ 65 h 154"/>
                    <a:gd name="T10" fmla="*/ 82 w 103"/>
                    <a:gd name="T11" fmla="*/ 91 h 154"/>
                    <a:gd name="T12" fmla="*/ 95 w 103"/>
                    <a:gd name="T13" fmla="*/ 117 h 154"/>
                    <a:gd name="T14" fmla="*/ 101 w 103"/>
                    <a:gd name="T15" fmla="*/ 133 h 154"/>
                    <a:gd name="T16" fmla="*/ 101 w 103"/>
                    <a:gd name="T17" fmla="*/ 139 h 154"/>
                    <a:gd name="T18" fmla="*/ 103 w 103"/>
                    <a:gd name="T19" fmla="*/ 144 h 154"/>
                    <a:gd name="T20" fmla="*/ 101 w 103"/>
                    <a:gd name="T21" fmla="*/ 149 h 154"/>
                    <a:gd name="T22" fmla="*/ 98 w 103"/>
                    <a:gd name="T23" fmla="*/ 152 h 154"/>
                    <a:gd name="T24" fmla="*/ 94 w 103"/>
                    <a:gd name="T25" fmla="*/ 154 h 154"/>
                    <a:gd name="T26" fmla="*/ 88 w 103"/>
                    <a:gd name="T27" fmla="*/ 153 h 154"/>
                    <a:gd name="T28" fmla="*/ 83 w 103"/>
                    <a:gd name="T29" fmla="*/ 151 h 154"/>
                    <a:gd name="T30" fmla="*/ 80 w 103"/>
                    <a:gd name="T31" fmla="*/ 149 h 154"/>
                    <a:gd name="T32" fmla="*/ 76 w 103"/>
                    <a:gd name="T33" fmla="*/ 145 h 154"/>
                    <a:gd name="T34" fmla="*/ 65 w 103"/>
                    <a:gd name="T35" fmla="*/ 130 h 154"/>
                    <a:gd name="T36" fmla="*/ 48 w 103"/>
                    <a:gd name="T37" fmla="*/ 103 h 154"/>
                    <a:gd name="T38" fmla="*/ 33 w 103"/>
                    <a:gd name="T39" fmla="*/ 80 h 154"/>
                    <a:gd name="T40" fmla="*/ 18 w 103"/>
                    <a:gd name="T41" fmla="*/ 53 h 154"/>
                    <a:gd name="T42" fmla="*/ 8 w 103"/>
                    <a:gd name="T43" fmla="*/ 32 h 154"/>
                    <a:gd name="T44" fmla="*/ 2 w 103"/>
                    <a:gd name="T45" fmla="*/ 17 h 154"/>
                    <a:gd name="T46" fmla="*/ 0 w 103"/>
                    <a:gd name="T47" fmla="*/ 9 h 154"/>
                    <a:gd name="T48" fmla="*/ 3 w 103"/>
                    <a:gd name="T49" fmla="*/ 3 h 154"/>
                    <a:gd name="T50" fmla="*/ 8 w 103"/>
                    <a:gd name="T51" fmla="*/ 0 h 154"/>
                    <a:gd name="T52" fmla="*/ 14 w 103"/>
                    <a:gd name="T53" fmla="*/ 0 h 1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3" h="154">
                      <a:moveTo>
                        <a:pt x="14" y="0"/>
                      </a:moveTo>
                      <a:lnTo>
                        <a:pt x="23" y="6"/>
                      </a:lnTo>
                      <a:lnTo>
                        <a:pt x="36" y="21"/>
                      </a:lnTo>
                      <a:lnTo>
                        <a:pt x="50" y="39"/>
                      </a:lnTo>
                      <a:lnTo>
                        <a:pt x="66" y="65"/>
                      </a:lnTo>
                      <a:lnTo>
                        <a:pt x="82" y="91"/>
                      </a:lnTo>
                      <a:lnTo>
                        <a:pt x="95" y="117"/>
                      </a:lnTo>
                      <a:lnTo>
                        <a:pt x="101" y="133"/>
                      </a:lnTo>
                      <a:lnTo>
                        <a:pt x="101" y="139"/>
                      </a:lnTo>
                      <a:lnTo>
                        <a:pt x="103" y="144"/>
                      </a:lnTo>
                      <a:lnTo>
                        <a:pt x="101" y="149"/>
                      </a:lnTo>
                      <a:lnTo>
                        <a:pt x="98" y="152"/>
                      </a:lnTo>
                      <a:lnTo>
                        <a:pt x="94" y="154"/>
                      </a:lnTo>
                      <a:lnTo>
                        <a:pt x="88" y="153"/>
                      </a:lnTo>
                      <a:lnTo>
                        <a:pt x="83" y="151"/>
                      </a:lnTo>
                      <a:lnTo>
                        <a:pt x="80" y="149"/>
                      </a:lnTo>
                      <a:lnTo>
                        <a:pt x="76" y="145"/>
                      </a:lnTo>
                      <a:lnTo>
                        <a:pt x="65" y="130"/>
                      </a:lnTo>
                      <a:lnTo>
                        <a:pt x="48" y="103"/>
                      </a:lnTo>
                      <a:lnTo>
                        <a:pt x="33" y="80"/>
                      </a:lnTo>
                      <a:lnTo>
                        <a:pt x="18" y="53"/>
                      </a:lnTo>
                      <a:lnTo>
                        <a:pt x="8" y="32"/>
                      </a:lnTo>
                      <a:lnTo>
                        <a:pt x="2" y="17"/>
                      </a:lnTo>
                      <a:lnTo>
                        <a:pt x="0" y="9"/>
                      </a:lnTo>
                      <a:lnTo>
                        <a:pt x="3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3" name="Freeform 70">
                  <a:extLst>
                    <a:ext uri="{FF2B5EF4-FFF2-40B4-BE49-F238E27FC236}">
                      <a16:creationId xmlns:a16="http://schemas.microsoft.com/office/drawing/2014/main" id="{5C1FF611-FE9B-4226-9BB6-EF61F61E6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9" y="3674"/>
                  <a:ext cx="85" cy="25"/>
                </a:xfrm>
                <a:custGeom>
                  <a:avLst/>
                  <a:gdLst>
                    <a:gd name="T0" fmla="*/ 1 w 85"/>
                    <a:gd name="T1" fmla="*/ 1 h 25"/>
                    <a:gd name="T2" fmla="*/ 1 w 85"/>
                    <a:gd name="T3" fmla="*/ 1 h 25"/>
                    <a:gd name="T4" fmla="*/ 4 w 85"/>
                    <a:gd name="T5" fmla="*/ 0 h 25"/>
                    <a:gd name="T6" fmla="*/ 5 w 85"/>
                    <a:gd name="T7" fmla="*/ 0 h 25"/>
                    <a:gd name="T8" fmla="*/ 8 w 85"/>
                    <a:gd name="T9" fmla="*/ 0 h 25"/>
                    <a:gd name="T10" fmla="*/ 14 w 85"/>
                    <a:gd name="T11" fmla="*/ 1 h 25"/>
                    <a:gd name="T12" fmla="*/ 26 w 85"/>
                    <a:gd name="T13" fmla="*/ 4 h 25"/>
                    <a:gd name="T14" fmla="*/ 39 w 85"/>
                    <a:gd name="T15" fmla="*/ 7 h 25"/>
                    <a:gd name="T16" fmla="*/ 49 w 85"/>
                    <a:gd name="T17" fmla="*/ 9 h 25"/>
                    <a:gd name="T18" fmla="*/ 60 w 85"/>
                    <a:gd name="T19" fmla="*/ 13 h 25"/>
                    <a:gd name="T20" fmla="*/ 71 w 85"/>
                    <a:gd name="T21" fmla="*/ 15 h 25"/>
                    <a:gd name="T22" fmla="*/ 77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4 h 25"/>
                    <a:gd name="T38" fmla="*/ 82 w 85"/>
                    <a:gd name="T39" fmla="*/ 25 h 25"/>
                    <a:gd name="T40" fmla="*/ 81 w 85"/>
                    <a:gd name="T41" fmla="*/ 25 h 25"/>
                    <a:gd name="T42" fmla="*/ 79 w 85"/>
                    <a:gd name="T43" fmla="*/ 24 h 25"/>
                    <a:gd name="T44" fmla="*/ 76 w 85"/>
                    <a:gd name="T45" fmla="*/ 24 h 25"/>
                    <a:gd name="T46" fmla="*/ 72 w 85"/>
                    <a:gd name="T47" fmla="*/ 23 h 25"/>
                    <a:gd name="T48" fmla="*/ 65 w 85"/>
                    <a:gd name="T49" fmla="*/ 22 h 25"/>
                    <a:gd name="T50" fmla="*/ 56 w 85"/>
                    <a:gd name="T51" fmla="*/ 21 h 25"/>
                    <a:gd name="T52" fmla="*/ 45 w 85"/>
                    <a:gd name="T53" fmla="*/ 18 h 25"/>
                    <a:gd name="T54" fmla="*/ 33 w 85"/>
                    <a:gd name="T55" fmla="*/ 15 h 25"/>
                    <a:gd name="T56" fmla="*/ 23 w 85"/>
                    <a:gd name="T57" fmla="*/ 12 h 25"/>
                    <a:gd name="T58" fmla="*/ 17 w 85"/>
                    <a:gd name="T59" fmla="*/ 10 h 25"/>
                    <a:gd name="T60" fmla="*/ 11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1 w 85"/>
                    <a:gd name="T67" fmla="*/ 3 h 25"/>
                    <a:gd name="T68" fmla="*/ 0 w 85"/>
                    <a:gd name="T69" fmla="*/ 2 h 25"/>
                    <a:gd name="T70" fmla="*/ 1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5" h="25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4" y="1"/>
                      </a:lnTo>
                      <a:lnTo>
                        <a:pt x="26" y="4"/>
                      </a:lnTo>
                      <a:lnTo>
                        <a:pt x="39" y="7"/>
                      </a:lnTo>
                      <a:lnTo>
                        <a:pt x="49" y="9"/>
                      </a:lnTo>
                      <a:lnTo>
                        <a:pt x="60" y="13"/>
                      </a:lnTo>
                      <a:lnTo>
                        <a:pt x="71" y="15"/>
                      </a:lnTo>
                      <a:lnTo>
                        <a:pt x="77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4"/>
                      </a:lnTo>
                      <a:lnTo>
                        <a:pt x="82" y="25"/>
                      </a:lnTo>
                      <a:lnTo>
                        <a:pt x="81" y="25"/>
                      </a:lnTo>
                      <a:lnTo>
                        <a:pt x="79" y="24"/>
                      </a:lnTo>
                      <a:lnTo>
                        <a:pt x="76" y="24"/>
                      </a:lnTo>
                      <a:lnTo>
                        <a:pt x="72" y="23"/>
                      </a:lnTo>
                      <a:lnTo>
                        <a:pt x="65" y="22"/>
                      </a:lnTo>
                      <a:lnTo>
                        <a:pt x="56" y="21"/>
                      </a:lnTo>
                      <a:lnTo>
                        <a:pt x="45" y="18"/>
                      </a:lnTo>
                      <a:lnTo>
                        <a:pt x="33" y="15"/>
                      </a:lnTo>
                      <a:lnTo>
                        <a:pt x="23" y="12"/>
                      </a:lnTo>
                      <a:lnTo>
                        <a:pt x="17" y="10"/>
                      </a:lnTo>
                      <a:lnTo>
                        <a:pt x="11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4" name="Freeform 71">
                  <a:extLst>
                    <a:ext uri="{FF2B5EF4-FFF2-40B4-BE49-F238E27FC236}">
                      <a16:creationId xmlns:a16="http://schemas.microsoft.com/office/drawing/2014/main" id="{A84C57D2-687A-470A-A67B-12BFF5E2A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0" y="3672"/>
                  <a:ext cx="85" cy="25"/>
                </a:xfrm>
                <a:custGeom>
                  <a:avLst/>
                  <a:gdLst>
                    <a:gd name="T0" fmla="*/ 0 w 85"/>
                    <a:gd name="T1" fmla="*/ 1 h 25"/>
                    <a:gd name="T2" fmla="*/ 2 w 85"/>
                    <a:gd name="T3" fmla="*/ 1 h 25"/>
                    <a:gd name="T4" fmla="*/ 4 w 85"/>
                    <a:gd name="T5" fmla="*/ 0 h 25"/>
                    <a:gd name="T6" fmla="*/ 6 w 85"/>
                    <a:gd name="T7" fmla="*/ 0 h 25"/>
                    <a:gd name="T8" fmla="*/ 8 w 85"/>
                    <a:gd name="T9" fmla="*/ 0 h 25"/>
                    <a:gd name="T10" fmla="*/ 15 w 85"/>
                    <a:gd name="T11" fmla="*/ 1 h 25"/>
                    <a:gd name="T12" fmla="*/ 27 w 85"/>
                    <a:gd name="T13" fmla="*/ 4 h 25"/>
                    <a:gd name="T14" fmla="*/ 39 w 85"/>
                    <a:gd name="T15" fmla="*/ 7 h 25"/>
                    <a:gd name="T16" fmla="*/ 50 w 85"/>
                    <a:gd name="T17" fmla="*/ 9 h 25"/>
                    <a:gd name="T18" fmla="*/ 61 w 85"/>
                    <a:gd name="T19" fmla="*/ 13 h 25"/>
                    <a:gd name="T20" fmla="*/ 71 w 85"/>
                    <a:gd name="T21" fmla="*/ 16 h 25"/>
                    <a:gd name="T22" fmla="*/ 78 w 85"/>
                    <a:gd name="T23" fmla="*/ 18 h 25"/>
                    <a:gd name="T24" fmla="*/ 81 w 85"/>
                    <a:gd name="T25" fmla="*/ 19 h 25"/>
                    <a:gd name="T26" fmla="*/ 82 w 85"/>
                    <a:gd name="T27" fmla="*/ 20 h 25"/>
                    <a:gd name="T28" fmla="*/ 84 w 85"/>
                    <a:gd name="T29" fmla="*/ 21 h 25"/>
                    <a:gd name="T30" fmla="*/ 85 w 85"/>
                    <a:gd name="T31" fmla="*/ 22 h 25"/>
                    <a:gd name="T32" fmla="*/ 85 w 85"/>
                    <a:gd name="T33" fmla="*/ 23 h 25"/>
                    <a:gd name="T34" fmla="*/ 85 w 85"/>
                    <a:gd name="T35" fmla="*/ 24 h 25"/>
                    <a:gd name="T36" fmla="*/ 84 w 85"/>
                    <a:gd name="T37" fmla="*/ 25 h 25"/>
                    <a:gd name="T38" fmla="*/ 83 w 85"/>
                    <a:gd name="T39" fmla="*/ 25 h 25"/>
                    <a:gd name="T40" fmla="*/ 81 w 85"/>
                    <a:gd name="T41" fmla="*/ 25 h 25"/>
                    <a:gd name="T42" fmla="*/ 80 w 85"/>
                    <a:gd name="T43" fmla="*/ 25 h 25"/>
                    <a:gd name="T44" fmla="*/ 75 w 85"/>
                    <a:gd name="T45" fmla="*/ 24 h 25"/>
                    <a:gd name="T46" fmla="*/ 72 w 85"/>
                    <a:gd name="T47" fmla="*/ 24 h 25"/>
                    <a:gd name="T48" fmla="*/ 65 w 85"/>
                    <a:gd name="T49" fmla="*/ 23 h 25"/>
                    <a:gd name="T50" fmla="*/ 56 w 85"/>
                    <a:gd name="T51" fmla="*/ 21 h 25"/>
                    <a:gd name="T52" fmla="*/ 46 w 85"/>
                    <a:gd name="T53" fmla="*/ 18 h 25"/>
                    <a:gd name="T54" fmla="*/ 34 w 85"/>
                    <a:gd name="T55" fmla="*/ 15 h 25"/>
                    <a:gd name="T56" fmla="*/ 23 w 85"/>
                    <a:gd name="T57" fmla="*/ 12 h 25"/>
                    <a:gd name="T58" fmla="*/ 16 w 85"/>
                    <a:gd name="T59" fmla="*/ 10 h 25"/>
                    <a:gd name="T60" fmla="*/ 10 w 85"/>
                    <a:gd name="T61" fmla="*/ 8 h 25"/>
                    <a:gd name="T62" fmla="*/ 4 w 85"/>
                    <a:gd name="T63" fmla="*/ 5 h 25"/>
                    <a:gd name="T64" fmla="*/ 1 w 85"/>
                    <a:gd name="T65" fmla="*/ 4 h 25"/>
                    <a:gd name="T66" fmla="*/ 0 w 85"/>
                    <a:gd name="T67" fmla="*/ 3 h 25"/>
                    <a:gd name="T68" fmla="*/ 0 w 85"/>
                    <a:gd name="T69" fmla="*/ 3 h 25"/>
                    <a:gd name="T70" fmla="*/ 0 w 85"/>
                    <a:gd name="T71" fmla="*/ 1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5" h="25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7" y="4"/>
                      </a:lnTo>
                      <a:lnTo>
                        <a:pt x="39" y="7"/>
                      </a:lnTo>
                      <a:lnTo>
                        <a:pt x="50" y="9"/>
                      </a:lnTo>
                      <a:lnTo>
                        <a:pt x="61" y="13"/>
                      </a:lnTo>
                      <a:lnTo>
                        <a:pt x="71" y="16"/>
                      </a:lnTo>
                      <a:lnTo>
                        <a:pt x="78" y="18"/>
                      </a:lnTo>
                      <a:lnTo>
                        <a:pt x="81" y="19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5" y="22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4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0" y="25"/>
                      </a:lnTo>
                      <a:lnTo>
                        <a:pt x="75" y="24"/>
                      </a:lnTo>
                      <a:lnTo>
                        <a:pt x="72" y="24"/>
                      </a:lnTo>
                      <a:lnTo>
                        <a:pt x="65" y="23"/>
                      </a:lnTo>
                      <a:lnTo>
                        <a:pt x="56" y="21"/>
                      </a:lnTo>
                      <a:lnTo>
                        <a:pt x="46" y="18"/>
                      </a:lnTo>
                      <a:lnTo>
                        <a:pt x="34" y="15"/>
                      </a:lnTo>
                      <a:lnTo>
                        <a:pt x="23" y="12"/>
                      </a:lnTo>
                      <a:lnTo>
                        <a:pt x="16" y="10"/>
                      </a:lnTo>
                      <a:lnTo>
                        <a:pt x="10" y="8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5" name="Freeform 72">
                  <a:extLst>
                    <a:ext uri="{FF2B5EF4-FFF2-40B4-BE49-F238E27FC236}">
                      <a16:creationId xmlns:a16="http://schemas.microsoft.com/office/drawing/2014/main" id="{9B2C4D74-1F02-4A44-BE9E-E29F47A00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9" y="3679"/>
                  <a:ext cx="73" cy="48"/>
                </a:xfrm>
                <a:custGeom>
                  <a:avLst/>
                  <a:gdLst>
                    <a:gd name="T0" fmla="*/ 6 w 73"/>
                    <a:gd name="T1" fmla="*/ 1 h 48"/>
                    <a:gd name="T2" fmla="*/ 10 w 73"/>
                    <a:gd name="T3" fmla="*/ 1 h 48"/>
                    <a:gd name="T4" fmla="*/ 16 w 73"/>
                    <a:gd name="T5" fmla="*/ 4 h 48"/>
                    <a:gd name="T6" fmla="*/ 26 w 73"/>
                    <a:gd name="T7" fmla="*/ 10 h 48"/>
                    <a:gd name="T8" fmla="*/ 39 w 73"/>
                    <a:gd name="T9" fmla="*/ 18 h 48"/>
                    <a:gd name="T10" fmla="*/ 51 w 73"/>
                    <a:gd name="T11" fmla="*/ 26 h 48"/>
                    <a:gd name="T12" fmla="*/ 60 w 73"/>
                    <a:gd name="T13" fmla="*/ 33 h 48"/>
                    <a:gd name="T14" fmla="*/ 69 w 73"/>
                    <a:gd name="T15" fmla="*/ 39 h 48"/>
                    <a:gd name="T16" fmla="*/ 71 w 73"/>
                    <a:gd name="T17" fmla="*/ 42 h 48"/>
                    <a:gd name="T18" fmla="*/ 73 w 73"/>
                    <a:gd name="T19" fmla="*/ 43 h 48"/>
                    <a:gd name="T20" fmla="*/ 73 w 73"/>
                    <a:gd name="T21" fmla="*/ 45 h 48"/>
                    <a:gd name="T22" fmla="*/ 73 w 73"/>
                    <a:gd name="T23" fmla="*/ 46 h 48"/>
                    <a:gd name="T24" fmla="*/ 72 w 73"/>
                    <a:gd name="T25" fmla="*/ 48 h 48"/>
                    <a:gd name="T26" fmla="*/ 70 w 73"/>
                    <a:gd name="T27" fmla="*/ 48 h 48"/>
                    <a:gd name="T28" fmla="*/ 67 w 73"/>
                    <a:gd name="T29" fmla="*/ 48 h 48"/>
                    <a:gd name="T30" fmla="*/ 64 w 73"/>
                    <a:gd name="T31" fmla="*/ 47 h 48"/>
                    <a:gd name="T32" fmla="*/ 62 w 73"/>
                    <a:gd name="T33" fmla="*/ 46 h 48"/>
                    <a:gd name="T34" fmla="*/ 58 w 73"/>
                    <a:gd name="T35" fmla="*/ 44 h 48"/>
                    <a:gd name="T36" fmla="*/ 48 w 73"/>
                    <a:gd name="T37" fmla="*/ 38 h 48"/>
                    <a:gd name="T38" fmla="*/ 38 w 73"/>
                    <a:gd name="T39" fmla="*/ 33 h 48"/>
                    <a:gd name="T40" fmla="*/ 25 w 73"/>
                    <a:gd name="T41" fmla="*/ 24 h 48"/>
                    <a:gd name="T42" fmla="*/ 14 w 73"/>
                    <a:gd name="T43" fmla="*/ 16 h 48"/>
                    <a:gd name="T44" fmla="*/ 5 w 73"/>
                    <a:gd name="T45" fmla="*/ 9 h 48"/>
                    <a:gd name="T46" fmla="*/ 2 w 73"/>
                    <a:gd name="T47" fmla="*/ 5 h 48"/>
                    <a:gd name="T48" fmla="*/ 0 w 73"/>
                    <a:gd name="T49" fmla="*/ 2 h 48"/>
                    <a:gd name="T50" fmla="*/ 1 w 73"/>
                    <a:gd name="T51" fmla="*/ 0 h 48"/>
                    <a:gd name="T52" fmla="*/ 2 w 73"/>
                    <a:gd name="T53" fmla="*/ 0 h 48"/>
                    <a:gd name="T54" fmla="*/ 6 w 73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3" h="48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6" y="4"/>
                      </a:lnTo>
                      <a:lnTo>
                        <a:pt x="26" y="10"/>
                      </a:lnTo>
                      <a:lnTo>
                        <a:pt x="39" y="18"/>
                      </a:lnTo>
                      <a:lnTo>
                        <a:pt x="51" y="26"/>
                      </a:lnTo>
                      <a:lnTo>
                        <a:pt x="60" y="33"/>
                      </a:lnTo>
                      <a:lnTo>
                        <a:pt x="69" y="39"/>
                      </a:lnTo>
                      <a:lnTo>
                        <a:pt x="71" y="42"/>
                      </a:lnTo>
                      <a:lnTo>
                        <a:pt x="73" y="43"/>
                      </a:lnTo>
                      <a:lnTo>
                        <a:pt x="73" y="45"/>
                      </a:lnTo>
                      <a:lnTo>
                        <a:pt x="73" y="46"/>
                      </a:lnTo>
                      <a:lnTo>
                        <a:pt x="72" y="48"/>
                      </a:lnTo>
                      <a:lnTo>
                        <a:pt x="70" y="48"/>
                      </a:lnTo>
                      <a:lnTo>
                        <a:pt x="67" y="48"/>
                      </a:lnTo>
                      <a:lnTo>
                        <a:pt x="64" y="47"/>
                      </a:lnTo>
                      <a:lnTo>
                        <a:pt x="62" y="46"/>
                      </a:lnTo>
                      <a:lnTo>
                        <a:pt x="58" y="44"/>
                      </a:lnTo>
                      <a:lnTo>
                        <a:pt x="48" y="38"/>
                      </a:lnTo>
                      <a:lnTo>
                        <a:pt x="38" y="33"/>
                      </a:lnTo>
                      <a:lnTo>
                        <a:pt x="25" y="24"/>
                      </a:lnTo>
                      <a:lnTo>
                        <a:pt x="14" y="16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6" name="Freeform 73">
                  <a:extLst>
                    <a:ext uri="{FF2B5EF4-FFF2-40B4-BE49-F238E27FC236}">
                      <a16:creationId xmlns:a16="http://schemas.microsoft.com/office/drawing/2014/main" id="{EA449DED-82C1-478B-9DB5-1CD19AAD3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3677"/>
                  <a:ext cx="72" cy="48"/>
                </a:xfrm>
                <a:custGeom>
                  <a:avLst/>
                  <a:gdLst>
                    <a:gd name="T0" fmla="*/ 5 w 72"/>
                    <a:gd name="T1" fmla="*/ 1 h 48"/>
                    <a:gd name="T2" fmla="*/ 9 w 72"/>
                    <a:gd name="T3" fmla="*/ 2 h 48"/>
                    <a:gd name="T4" fmla="*/ 16 w 72"/>
                    <a:gd name="T5" fmla="*/ 4 h 48"/>
                    <a:gd name="T6" fmla="*/ 25 w 72"/>
                    <a:gd name="T7" fmla="*/ 10 h 48"/>
                    <a:gd name="T8" fmla="*/ 38 w 72"/>
                    <a:gd name="T9" fmla="*/ 18 h 48"/>
                    <a:gd name="T10" fmla="*/ 50 w 72"/>
                    <a:gd name="T11" fmla="*/ 27 h 48"/>
                    <a:gd name="T12" fmla="*/ 59 w 72"/>
                    <a:gd name="T13" fmla="*/ 33 h 48"/>
                    <a:gd name="T14" fmla="*/ 68 w 72"/>
                    <a:gd name="T15" fmla="*/ 39 h 48"/>
                    <a:gd name="T16" fmla="*/ 71 w 72"/>
                    <a:gd name="T17" fmla="*/ 42 h 48"/>
                    <a:gd name="T18" fmla="*/ 71 w 72"/>
                    <a:gd name="T19" fmla="*/ 44 h 48"/>
                    <a:gd name="T20" fmla="*/ 72 w 72"/>
                    <a:gd name="T21" fmla="*/ 45 h 48"/>
                    <a:gd name="T22" fmla="*/ 72 w 72"/>
                    <a:gd name="T23" fmla="*/ 46 h 48"/>
                    <a:gd name="T24" fmla="*/ 71 w 72"/>
                    <a:gd name="T25" fmla="*/ 48 h 48"/>
                    <a:gd name="T26" fmla="*/ 69 w 72"/>
                    <a:gd name="T27" fmla="*/ 48 h 48"/>
                    <a:gd name="T28" fmla="*/ 66 w 72"/>
                    <a:gd name="T29" fmla="*/ 47 h 48"/>
                    <a:gd name="T30" fmla="*/ 64 w 72"/>
                    <a:gd name="T31" fmla="*/ 47 h 48"/>
                    <a:gd name="T32" fmla="*/ 61 w 72"/>
                    <a:gd name="T33" fmla="*/ 46 h 48"/>
                    <a:gd name="T34" fmla="*/ 58 w 72"/>
                    <a:gd name="T35" fmla="*/ 44 h 48"/>
                    <a:gd name="T36" fmla="*/ 47 w 72"/>
                    <a:gd name="T37" fmla="*/ 38 h 48"/>
                    <a:gd name="T38" fmla="*/ 37 w 72"/>
                    <a:gd name="T39" fmla="*/ 33 h 48"/>
                    <a:gd name="T40" fmla="*/ 25 w 72"/>
                    <a:gd name="T41" fmla="*/ 24 h 48"/>
                    <a:gd name="T42" fmla="*/ 13 w 72"/>
                    <a:gd name="T43" fmla="*/ 16 h 48"/>
                    <a:gd name="T44" fmla="*/ 4 w 72"/>
                    <a:gd name="T45" fmla="*/ 9 h 48"/>
                    <a:gd name="T46" fmla="*/ 1 w 72"/>
                    <a:gd name="T47" fmla="*/ 5 h 48"/>
                    <a:gd name="T48" fmla="*/ 0 w 72"/>
                    <a:gd name="T49" fmla="*/ 2 h 48"/>
                    <a:gd name="T50" fmla="*/ 0 w 72"/>
                    <a:gd name="T51" fmla="*/ 0 h 48"/>
                    <a:gd name="T52" fmla="*/ 2 w 72"/>
                    <a:gd name="T53" fmla="*/ 0 h 48"/>
                    <a:gd name="T54" fmla="*/ 5 w 72"/>
                    <a:gd name="T55" fmla="*/ 1 h 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2" h="48">
                      <a:moveTo>
                        <a:pt x="5" y="1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5" y="10"/>
                      </a:lnTo>
                      <a:lnTo>
                        <a:pt x="38" y="18"/>
                      </a:lnTo>
                      <a:lnTo>
                        <a:pt x="50" y="27"/>
                      </a:lnTo>
                      <a:lnTo>
                        <a:pt x="59" y="33"/>
                      </a:lnTo>
                      <a:lnTo>
                        <a:pt x="68" y="39"/>
                      </a:lnTo>
                      <a:lnTo>
                        <a:pt x="71" y="42"/>
                      </a:lnTo>
                      <a:lnTo>
                        <a:pt x="71" y="44"/>
                      </a:lnTo>
                      <a:lnTo>
                        <a:pt x="72" y="45"/>
                      </a:lnTo>
                      <a:lnTo>
                        <a:pt x="72" y="46"/>
                      </a:lnTo>
                      <a:lnTo>
                        <a:pt x="71" y="48"/>
                      </a:lnTo>
                      <a:lnTo>
                        <a:pt x="69" y="48"/>
                      </a:lnTo>
                      <a:lnTo>
                        <a:pt x="66" y="47"/>
                      </a:lnTo>
                      <a:lnTo>
                        <a:pt x="64" y="47"/>
                      </a:lnTo>
                      <a:lnTo>
                        <a:pt x="61" y="46"/>
                      </a:lnTo>
                      <a:lnTo>
                        <a:pt x="58" y="44"/>
                      </a:lnTo>
                      <a:lnTo>
                        <a:pt x="47" y="38"/>
                      </a:lnTo>
                      <a:lnTo>
                        <a:pt x="37" y="33"/>
                      </a:lnTo>
                      <a:lnTo>
                        <a:pt x="25" y="24"/>
                      </a:lnTo>
                      <a:lnTo>
                        <a:pt x="13" y="16"/>
                      </a:lnTo>
                      <a:lnTo>
                        <a:pt x="4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7" name="Freeform 74">
                  <a:extLst>
                    <a:ext uri="{FF2B5EF4-FFF2-40B4-BE49-F238E27FC236}">
                      <a16:creationId xmlns:a16="http://schemas.microsoft.com/office/drawing/2014/main" id="{998E9B8F-771F-4DD9-B97C-5AAEDD291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9" y="3686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2 h 44"/>
                    <a:gd name="T4" fmla="*/ 13 w 39"/>
                    <a:gd name="T5" fmla="*/ 6 h 44"/>
                    <a:gd name="T6" fmla="*/ 18 w 39"/>
                    <a:gd name="T7" fmla="*/ 11 h 44"/>
                    <a:gd name="T8" fmla="*/ 25 w 39"/>
                    <a:gd name="T9" fmla="*/ 19 h 44"/>
                    <a:gd name="T10" fmla="*/ 31 w 39"/>
                    <a:gd name="T11" fmla="*/ 26 h 44"/>
                    <a:gd name="T12" fmla="*/ 36 w 39"/>
                    <a:gd name="T13" fmla="*/ 33 h 44"/>
                    <a:gd name="T14" fmla="*/ 38 w 39"/>
                    <a:gd name="T15" fmla="*/ 38 h 44"/>
                    <a:gd name="T16" fmla="*/ 38 w 39"/>
                    <a:gd name="T17" fmla="*/ 39 h 44"/>
                    <a:gd name="T18" fmla="*/ 39 w 39"/>
                    <a:gd name="T19" fmla="*/ 41 h 44"/>
                    <a:gd name="T20" fmla="*/ 38 w 39"/>
                    <a:gd name="T21" fmla="*/ 43 h 44"/>
                    <a:gd name="T22" fmla="*/ 37 w 39"/>
                    <a:gd name="T23" fmla="*/ 44 h 44"/>
                    <a:gd name="T24" fmla="*/ 36 w 39"/>
                    <a:gd name="T25" fmla="*/ 44 h 44"/>
                    <a:gd name="T26" fmla="*/ 33 w 39"/>
                    <a:gd name="T27" fmla="*/ 44 h 44"/>
                    <a:gd name="T28" fmla="*/ 31 w 39"/>
                    <a:gd name="T29" fmla="*/ 43 h 44"/>
                    <a:gd name="T30" fmla="*/ 31 w 39"/>
                    <a:gd name="T31" fmla="*/ 43 h 44"/>
                    <a:gd name="T32" fmla="*/ 28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6 w 39"/>
                    <a:gd name="T41" fmla="*/ 15 h 44"/>
                    <a:gd name="T42" fmla="*/ 3 w 39"/>
                    <a:gd name="T43" fmla="*/ 9 h 44"/>
                    <a:gd name="T44" fmla="*/ 0 w 39"/>
                    <a:gd name="T45" fmla="*/ 5 h 44"/>
                    <a:gd name="T46" fmla="*/ 0 w 39"/>
                    <a:gd name="T47" fmla="*/ 2 h 44"/>
                    <a:gd name="T48" fmla="*/ 0 w 39"/>
                    <a:gd name="T49" fmla="*/ 1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9" h="44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3" y="6"/>
                      </a:lnTo>
                      <a:lnTo>
                        <a:pt x="18" y="11"/>
                      </a:lnTo>
                      <a:lnTo>
                        <a:pt x="25" y="19"/>
                      </a:lnTo>
                      <a:lnTo>
                        <a:pt x="31" y="26"/>
                      </a:lnTo>
                      <a:lnTo>
                        <a:pt x="36" y="33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38" y="43"/>
                      </a:lnTo>
                      <a:lnTo>
                        <a:pt x="37" y="44"/>
                      </a:lnTo>
                      <a:lnTo>
                        <a:pt x="36" y="44"/>
                      </a:lnTo>
                      <a:lnTo>
                        <a:pt x="33" y="44"/>
                      </a:lnTo>
                      <a:lnTo>
                        <a:pt x="31" y="43"/>
                      </a:lnTo>
                      <a:lnTo>
                        <a:pt x="28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6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8" name="Freeform 75">
                  <a:extLst>
                    <a:ext uri="{FF2B5EF4-FFF2-40B4-BE49-F238E27FC236}">
                      <a16:creationId xmlns:a16="http://schemas.microsoft.com/office/drawing/2014/main" id="{EA60776B-E79F-4568-9F94-D1C638A31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1" y="3685"/>
                  <a:ext cx="39" cy="44"/>
                </a:xfrm>
                <a:custGeom>
                  <a:avLst/>
                  <a:gdLst>
                    <a:gd name="T0" fmla="*/ 5 w 39"/>
                    <a:gd name="T1" fmla="*/ 0 h 44"/>
                    <a:gd name="T2" fmla="*/ 8 w 39"/>
                    <a:gd name="T3" fmla="*/ 1 h 44"/>
                    <a:gd name="T4" fmla="*/ 13 w 39"/>
                    <a:gd name="T5" fmla="*/ 5 h 44"/>
                    <a:gd name="T6" fmla="*/ 19 w 39"/>
                    <a:gd name="T7" fmla="*/ 11 h 44"/>
                    <a:gd name="T8" fmla="*/ 25 w 39"/>
                    <a:gd name="T9" fmla="*/ 18 h 44"/>
                    <a:gd name="T10" fmla="*/ 31 w 39"/>
                    <a:gd name="T11" fmla="*/ 25 h 44"/>
                    <a:gd name="T12" fmla="*/ 36 w 39"/>
                    <a:gd name="T13" fmla="*/ 33 h 44"/>
                    <a:gd name="T14" fmla="*/ 38 w 39"/>
                    <a:gd name="T15" fmla="*/ 37 h 44"/>
                    <a:gd name="T16" fmla="*/ 38 w 39"/>
                    <a:gd name="T17" fmla="*/ 39 h 44"/>
                    <a:gd name="T18" fmla="*/ 39 w 39"/>
                    <a:gd name="T19" fmla="*/ 40 h 44"/>
                    <a:gd name="T20" fmla="*/ 38 w 39"/>
                    <a:gd name="T21" fmla="*/ 42 h 44"/>
                    <a:gd name="T22" fmla="*/ 37 w 39"/>
                    <a:gd name="T23" fmla="*/ 43 h 44"/>
                    <a:gd name="T24" fmla="*/ 35 w 39"/>
                    <a:gd name="T25" fmla="*/ 44 h 44"/>
                    <a:gd name="T26" fmla="*/ 34 w 39"/>
                    <a:gd name="T27" fmla="*/ 43 h 44"/>
                    <a:gd name="T28" fmla="*/ 32 w 39"/>
                    <a:gd name="T29" fmla="*/ 43 h 44"/>
                    <a:gd name="T30" fmla="*/ 31 w 39"/>
                    <a:gd name="T31" fmla="*/ 42 h 44"/>
                    <a:gd name="T32" fmla="*/ 29 w 39"/>
                    <a:gd name="T33" fmla="*/ 41 h 44"/>
                    <a:gd name="T34" fmla="*/ 25 w 39"/>
                    <a:gd name="T35" fmla="*/ 37 h 44"/>
                    <a:gd name="T36" fmla="*/ 18 w 39"/>
                    <a:gd name="T37" fmla="*/ 29 h 44"/>
                    <a:gd name="T38" fmla="*/ 12 w 39"/>
                    <a:gd name="T39" fmla="*/ 22 h 44"/>
                    <a:gd name="T40" fmla="*/ 7 w 39"/>
                    <a:gd name="T41" fmla="*/ 14 h 44"/>
                    <a:gd name="T42" fmla="*/ 3 w 39"/>
                    <a:gd name="T43" fmla="*/ 9 h 44"/>
                    <a:gd name="T44" fmla="*/ 0 w 39"/>
                    <a:gd name="T45" fmla="*/ 4 h 44"/>
                    <a:gd name="T46" fmla="*/ 0 w 39"/>
                    <a:gd name="T47" fmla="*/ 2 h 44"/>
                    <a:gd name="T48" fmla="*/ 1 w 39"/>
                    <a:gd name="T49" fmla="*/ 0 h 44"/>
                    <a:gd name="T50" fmla="*/ 2 w 39"/>
                    <a:gd name="T51" fmla="*/ 0 h 44"/>
                    <a:gd name="T52" fmla="*/ 5 w 39"/>
                    <a:gd name="T53" fmla="*/ 0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9" h="4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5" y="18"/>
                      </a:lnTo>
                      <a:lnTo>
                        <a:pt x="31" y="25"/>
                      </a:lnTo>
                      <a:lnTo>
                        <a:pt x="36" y="33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39" y="40"/>
                      </a:lnTo>
                      <a:lnTo>
                        <a:pt x="38" y="42"/>
                      </a:lnTo>
                      <a:lnTo>
                        <a:pt x="37" y="43"/>
                      </a:lnTo>
                      <a:lnTo>
                        <a:pt x="35" y="44"/>
                      </a:lnTo>
                      <a:lnTo>
                        <a:pt x="34" y="43"/>
                      </a:lnTo>
                      <a:lnTo>
                        <a:pt x="32" y="43"/>
                      </a:lnTo>
                      <a:lnTo>
                        <a:pt x="31" y="42"/>
                      </a:lnTo>
                      <a:lnTo>
                        <a:pt x="29" y="41"/>
                      </a:lnTo>
                      <a:lnTo>
                        <a:pt x="25" y="37"/>
                      </a:lnTo>
                      <a:lnTo>
                        <a:pt x="18" y="29"/>
                      </a:lnTo>
                      <a:lnTo>
                        <a:pt x="12" y="22"/>
                      </a:lnTo>
                      <a:lnTo>
                        <a:pt x="7" y="14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39" name="Oval 76">
                  <a:extLst>
                    <a:ext uri="{FF2B5EF4-FFF2-40B4-BE49-F238E27FC236}">
                      <a16:creationId xmlns:a16="http://schemas.microsoft.com/office/drawing/2014/main" id="{15BA8E96-369D-469E-8954-FB70D563D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4" y="3688"/>
                  <a:ext cx="15" cy="57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40" name="Oval 77">
                  <a:extLst>
                    <a:ext uri="{FF2B5EF4-FFF2-40B4-BE49-F238E27FC236}">
                      <a16:creationId xmlns:a16="http://schemas.microsoft.com/office/drawing/2014/main" id="{0DC238F2-7239-4D17-B5D1-9B5133A36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8" y="3686"/>
                  <a:ext cx="14" cy="5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41" name="Freeform 78">
                  <a:extLst>
                    <a:ext uri="{FF2B5EF4-FFF2-40B4-BE49-F238E27FC236}">
                      <a16:creationId xmlns:a16="http://schemas.microsoft.com/office/drawing/2014/main" id="{4F4D5DCA-9136-485D-96E3-281FD738C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1" y="3512"/>
                  <a:ext cx="132" cy="146"/>
                </a:xfrm>
                <a:custGeom>
                  <a:avLst/>
                  <a:gdLst>
                    <a:gd name="T0" fmla="*/ 6 w 132"/>
                    <a:gd name="T1" fmla="*/ 144 h 146"/>
                    <a:gd name="T2" fmla="*/ 3 w 132"/>
                    <a:gd name="T3" fmla="*/ 142 h 146"/>
                    <a:gd name="T4" fmla="*/ 1 w 132"/>
                    <a:gd name="T5" fmla="*/ 140 h 146"/>
                    <a:gd name="T6" fmla="*/ 0 w 132"/>
                    <a:gd name="T7" fmla="*/ 137 h 146"/>
                    <a:gd name="T8" fmla="*/ 0 w 132"/>
                    <a:gd name="T9" fmla="*/ 133 h 146"/>
                    <a:gd name="T10" fmla="*/ 6 w 132"/>
                    <a:gd name="T11" fmla="*/ 124 h 146"/>
                    <a:gd name="T12" fmla="*/ 15 w 132"/>
                    <a:gd name="T13" fmla="*/ 110 h 146"/>
                    <a:gd name="T14" fmla="*/ 26 w 132"/>
                    <a:gd name="T15" fmla="*/ 94 h 146"/>
                    <a:gd name="T16" fmla="*/ 46 w 132"/>
                    <a:gd name="T17" fmla="*/ 68 h 146"/>
                    <a:gd name="T18" fmla="*/ 68 w 132"/>
                    <a:gd name="T19" fmla="*/ 43 h 146"/>
                    <a:gd name="T20" fmla="*/ 84 w 132"/>
                    <a:gd name="T21" fmla="*/ 27 h 146"/>
                    <a:gd name="T22" fmla="*/ 93 w 132"/>
                    <a:gd name="T23" fmla="*/ 19 h 146"/>
                    <a:gd name="T24" fmla="*/ 104 w 132"/>
                    <a:gd name="T25" fmla="*/ 11 h 146"/>
                    <a:gd name="T26" fmla="*/ 108 w 132"/>
                    <a:gd name="T27" fmla="*/ 7 h 146"/>
                    <a:gd name="T28" fmla="*/ 113 w 132"/>
                    <a:gd name="T29" fmla="*/ 4 h 146"/>
                    <a:gd name="T30" fmla="*/ 118 w 132"/>
                    <a:gd name="T31" fmla="*/ 2 h 146"/>
                    <a:gd name="T32" fmla="*/ 123 w 132"/>
                    <a:gd name="T33" fmla="*/ 0 h 146"/>
                    <a:gd name="T34" fmla="*/ 126 w 132"/>
                    <a:gd name="T35" fmla="*/ 0 h 146"/>
                    <a:gd name="T36" fmla="*/ 130 w 132"/>
                    <a:gd name="T37" fmla="*/ 1 h 146"/>
                    <a:gd name="T38" fmla="*/ 131 w 132"/>
                    <a:gd name="T39" fmla="*/ 3 h 146"/>
                    <a:gd name="T40" fmla="*/ 132 w 132"/>
                    <a:gd name="T41" fmla="*/ 5 h 146"/>
                    <a:gd name="T42" fmla="*/ 132 w 132"/>
                    <a:gd name="T43" fmla="*/ 9 h 146"/>
                    <a:gd name="T44" fmla="*/ 130 w 132"/>
                    <a:gd name="T45" fmla="*/ 15 h 146"/>
                    <a:gd name="T46" fmla="*/ 125 w 132"/>
                    <a:gd name="T47" fmla="*/ 26 h 146"/>
                    <a:gd name="T48" fmla="*/ 118 w 132"/>
                    <a:gd name="T49" fmla="*/ 37 h 146"/>
                    <a:gd name="T50" fmla="*/ 104 w 132"/>
                    <a:gd name="T51" fmla="*/ 55 h 146"/>
                    <a:gd name="T52" fmla="*/ 83 w 132"/>
                    <a:gd name="T53" fmla="*/ 79 h 146"/>
                    <a:gd name="T54" fmla="*/ 62 w 132"/>
                    <a:gd name="T55" fmla="*/ 103 h 146"/>
                    <a:gd name="T56" fmla="*/ 49 w 132"/>
                    <a:gd name="T57" fmla="*/ 118 h 146"/>
                    <a:gd name="T58" fmla="*/ 37 w 132"/>
                    <a:gd name="T59" fmla="*/ 132 h 146"/>
                    <a:gd name="T60" fmla="*/ 25 w 132"/>
                    <a:gd name="T61" fmla="*/ 141 h 146"/>
                    <a:gd name="T62" fmla="*/ 18 w 132"/>
                    <a:gd name="T63" fmla="*/ 144 h 146"/>
                    <a:gd name="T64" fmla="*/ 15 w 132"/>
                    <a:gd name="T65" fmla="*/ 146 h 146"/>
                    <a:gd name="T66" fmla="*/ 8 w 132"/>
                    <a:gd name="T67" fmla="*/ 144 h 146"/>
                    <a:gd name="T68" fmla="*/ 6 w 132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2" h="146">
                      <a:moveTo>
                        <a:pt x="6" y="144"/>
                      </a:moveTo>
                      <a:lnTo>
                        <a:pt x="3" y="142"/>
                      </a:lnTo>
                      <a:lnTo>
                        <a:pt x="1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6" y="124"/>
                      </a:lnTo>
                      <a:lnTo>
                        <a:pt x="15" y="110"/>
                      </a:lnTo>
                      <a:lnTo>
                        <a:pt x="26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4" y="11"/>
                      </a:lnTo>
                      <a:lnTo>
                        <a:pt x="108" y="7"/>
                      </a:lnTo>
                      <a:lnTo>
                        <a:pt x="113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6" y="0"/>
                      </a:lnTo>
                      <a:lnTo>
                        <a:pt x="130" y="1"/>
                      </a:lnTo>
                      <a:lnTo>
                        <a:pt x="131" y="3"/>
                      </a:lnTo>
                      <a:lnTo>
                        <a:pt x="132" y="5"/>
                      </a:lnTo>
                      <a:lnTo>
                        <a:pt x="132" y="9"/>
                      </a:lnTo>
                      <a:lnTo>
                        <a:pt x="130" y="15"/>
                      </a:lnTo>
                      <a:lnTo>
                        <a:pt x="125" y="26"/>
                      </a:lnTo>
                      <a:lnTo>
                        <a:pt x="118" y="37"/>
                      </a:lnTo>
                      <a:lnTo>
                        <a:pt x="104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9" y="118"/>
                      </a:lnTo>
                      <a:lnTo>
                        <a:pt x="37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5" y="146"/>
                      </a:lnTo>
                      <a:lnTo>
                        <a:pt x="8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2" name="Freeform 79">
                  <a:extLst>
                    <a:ext uri="{FF2B5EF4-FFF2-40B4-BE49-F238E27FC236}">
                      <a16:creationId xmlns:a16="http://schemas.microsoft.com/office/drawing/2014/main" id="{925FE318-4269-48F0-959E-6719416624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4" y="3512"/>
                  <a:ext cx="131" cy="146"/>
                </a:xfrm>
                <a:custGeom>
                  <a:avLst/>
                  <a:gdLst>
                    <a:gd name="T0" fmla="*/ 6 w 131"/>
                    <a:gd name="T1" fmla="*/ 144 h 146"/>
                    <a:gd name="T2" fmla="*/ 2 w 131"/>
                    <a:gd name="T3" fmla="*/ 142 h 146"/>
                    <a:gd name="T4" fmla="*/ 0 w 131"/>
                    <a:gd name="T5" fmla="*/ 140 h 146"/>
                    <a:gd name="T6" fmla="*/ 0 w 131"/>
                    <a:gd name="T7" fmla="*/ 137 h 146"/>
                    <a:gd name="T8" fmla="*/ 0 w 131"/>
                    <a:gd name="T9" fmla="*/ 133 h 146"/>
                    <a:gd name="T10" fmla="*/ 5 w 131"/>
                    <a:gd name="T11" fmla="*/ 124 h 146"/>
                    <a:gd name="T12" fmla="*/ 13 w 131"/>
                    <a:gd name="T13" fmla="*/ 110 h 146"/>
                    <a:gd name="T14" fmla="*/ 25 w 131"/>
                    <a:gd name="T15" fmla="*/ 94 h 146"/>
                    <a:gd name="T16" fmla="*/ 46 w 131"/>
                    <a:gd name="T17" fmla="*/ 68 h 146"/>
                    <a:gd name="T18" fmla="*/ 68 w 131"/>
                    <a:gd name="T19" fmla="*/ 43 h 146"/>
                    <a:gd name="T20" fmla="*/ 84 w 131"/>
                    <a:gd name="T21" fmla="*/ 27 h 146"/>
                    <a:gd name="T22" fmla="*/ 93 w 131"/>
                    <a:gd name="T23" fmla="*/ 19 h 146"/>
                    <a:gd name="T24" fmla="*/ 103 w 131"/>
                    <a:gd name="T25" fmla="*/ 11 h 146"/>
                    <a:gd name="T26" fmla="*/ 107 w 131"/>
                    <a:gd name="T27" fmla="*/ 7 h 146"/>
                    <a:gd name="T28" fmla="*/ 112 w 131"/>
                    <a:gd name="T29" fmla="*/ 4 h 146"/>
                    <a:gd name="T30" fmla="*/ 118 w 131"/>
                    <a:gd name="T31" fmla="*/ 2 h 146"/>
                    <a:gd name="T32" fmla="*/ 123 w 131"/>
                    <a:gd name="T33" fmla="*/ 0 h 146"/>
                    <a:gd name="T34" fmla="*/ 125 w 131"/>
                    <a:gd name="T35" fmla="*/ 0 h 146"/>
                    <a:gd name="T36" fmla="*/ 129 w 131"/>
                    <a:gd name="T37" fmla="*/ 1 h 146"/>
                    <a:gd name="T38" fmla="*/ 130 w 131"/>
                    <a:gd name="T39" fmla="*/ 3 h 146"/>
                    <a:gd name="T40" fmla="*/ 131 w 131"/>
                    <a:gd name="T41" fmla="*/ 5 h 146"/>
                    <a:gd name="T42" fmla="*/ 131 w 131"/>
                    <a:gd name="T43" fmla="*/ 9 h 146"/>
                    <a:gd name="T44" fmla="*/ 129 w 131"/>
                    <a:gd name="T45" fmla="*/ 15 h 146"/>
                    <a:gd name="T46" fmla="*/ 124 w 131"/>
                    <a:gd name="T47" fmla="*/ 26 h 146"/>
                    <a:gd name="T48" fmla="*/ 117 w 131"/>
                    <a:gd name="T49" fmla="*/ 37 h 146"/>
                    <a:gd name="T50" fmla="*/ 103 w 131"/>
                    <a:gd name="T51" fmla="*/ 55 h 146"/>
                    <a:gd name="T52" fmla="*/ 83 w 131"/>
                    <a:gd name="T53" fmla="*/ 79 h 146"/>
                    <a:gd name="T54" fmla="*/ 62 w 131"/>
                    <a:gd name="T55" fmla="*/ 103 h 146"/>
                    <a:gd name="T56" fmla="*/ 48 w 131"/>
                    <a:gd name="T57" fmla="*/ 118 h 146"/>
                    <a:gd name="T58" fmla="*/ 35 w 131"/>
                    <a:gd name="T59" fmla="*/ 132 h 146"/>
                    <a:gd name="T60" fmla="*/ 25 w 131"/>
                    <a:gd name="T61" fmla="*/ 141 h 146"/>
                    <a:gd name="T62" fmla="*/ 18 w 131"/>
                    <a:gd name="T63" fmla="*/ 144 h 146"/>
                    <a:gd name="T64" fmla="*/ 13 w 131"/>
                    <a:gd name="T65" fmla="*/ 146 h 146"/>
                    <a:gd name="T66" fmla="*/ 7 w 131"/>
                    <a:gd name="T67" fmla="*/ 144 h 146"/>
                    <a:gd name="T68" fmla="*/ 6 w 131"/>
                    <a:gd name="T69" fmla="*/ 144 h 1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1" h="146">
                      <a:moveTo>
                        <a:pt x="6" y="144"/>
                      </a:moveTo>
                      <a:lnTo>
                        <a:pt x="2" y="142"/>
                      </a:lnTo>
                      <a:lnTo>
                        <a:pt x="0" y="140"/>
                      </a:lnTo>
                      <a:lnTo>
                        <a:pt x="0" y="137"/>
                      </a:lnTo>
                      <a:lnTo>
                        <a:pt x="0" y="133"/>
                      </a:lnTo>
                      <a:lnTo>
                        <a:pt x="5" y="124"/>
                      </a:lnTo>
                      <a:lnTo>
                        <a:pt x="13" y="110"/>
                      </a:lnTo>
                      <a:lnTo>
                        <a:pt x="25" y="94"/>
                      </a:lnTo>
                      <a:lnTo>
                        <a:pt x="46" y="68"/>
                      </a:lnTo>
                      <a:lnTo>
                        <a:pt x="68" y="43"/>
                      </a:lnTo>
                      <a:lnTo>
                        <a:pt x="84" y="27"/>
                      </a:lnTo>
                      <a:lnTo>
                        <a:pt x="93" y="19"/>
                      </a:lnTo>
                      <a:lnTo>
                        <a:pt x="103" y="11"/>
                      </a:lnTo>
                      <a:lnTo>
                        <a:pt x="107" y="7"/>
                      </a:lnTo>
                      <a:lnTo>
                        <a:pt x="112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5" y="0"/>
                      </a:lnTo>
                      <a:lnTo>
                        <a:pt x="129" y="1"/>
                      </a:lnTo>
                      <a:lnTo>
                        <a:pt x="130" y="3"/>
                      </a:lnTo>
                      <a:lnTo>
                        <a:pt x="131" y="5"/>
                      </a:lnTo>
                      <a:lnTo>
                        <a:pt x="131" y="9"/>
                      </a:lnTo>
                      <a:lnTo>
                        <a:pt x="129" y="15"/>
                      </a:lnTo>
                      <a:lnTo>
                        <a:pt x="124" y="26"/>
                      </a:lnTo>
                      <a:lnTo>
                        <a:pt x="117" y="37"/>
                      </a:lnTo>
                      <a:lnTo>
                        <a:pt x="103" y="55"/>
                      </a:lnTo>
                      <a:lnTo>
                        <a:pt x="83" y="79"/>
                      </a:lnTo>
                      <a:lnTo>
                        <a:pt x="62" y="103"/>
                      </a:lnTo>
                      <a:lnTo>
                        <a:pt x="48" y="118"/>
                      </a:lnTo>
                      <a:lnTo>
                        <a:pt x="35" y="132"/>
                      </a:lnTo>
                      <a:lnTo>
                        <a:pt x="25" y="141"/>
                      </a:lnTo>
                      <a:lnTo>
                        <a:pt x="18" y="144"/>
                      </a:lnTo>
                      <a:lnTo>
                        <a:pt x="13" y="146"/>
                      </a:lnTo>
                      <a:lnTo>
                        <a:pt x="7" y="144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3" name="Freeform 80">
                  <a:extLst>
                    <a:ext uri="{FF2B5EF4-FFF2-40B4-BE49-F238E27FC236}">
                      <a16:creationId xmlns:a16="http://schemas.microsoft.com/office/drawing/2014/main" id="{EC1577EC-6946-4861-A5C7-0D8DE5F50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" y="3492"/>
                  <a:ext cx="55" cy="148"/>
                </a:xfrm>
                <a:custGeom>
                  <a:avLst/>
                  <a:gdLst>
                    <a:gd name="T0" fmla="*/ 39 w 55"/>
                    <a:gd name="T1" fmla="*/ 1 h 148"/>
                    <a:gd name="T2" fmla="*/ 35 w 55"/>
                    <a:gd name="T3" fmla="*/ 5 h 148"/>
                    <a:gd name="T4" fmla="*/ 33 w 55"/>
                    <a:gd name="T5" fmla="*/ 8 h 148"/>
                    <a:gd name="T6" fmla="*/ 27 w 55"/>
                    <a:gd name="T7" fmla="*/ 18 h 148"/>
                    <a:gd name="T8" fmla="*/ 22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7 w 55"/>
                    <a:gd name="T17" fmla="*/ 96 h 148"/>
                    <a:gd name="T18" fmla="*/ 3 w 55"/>
                    <a:gd name="T19" fmla="*/ 112 h 148"/>
                    <a:gd name="T20" fmla="*/ 2 w 55"/>
                    <a:gd name="T21" fmla="*/ 127 h 148"/>
                    <a:gd name="T22" fmla="*/ 0 w 55"/>
                    <a:gd name="T23" fmla="*/ 136 h 148"/>
                    <a:gd name="T24" fmla="*/ 1 w 55"/>
                    <a:gd name="T25" fmla="*/ 143 h 148"/>
                    <a:gd name="T26" fmla="*/ 6 w 55"/>
                    <a:gd name="T27" fmla="*/ 148 h 148"/>
                    <a:gd name="T28" fmla="*/ 14 w 55"/>
                    <a:gd name="T29" fmla="*/ 148 h 148"/>
                    <a:gd name="T30" fmla="*/ 20 w 55"/>
                    <a:gd name="T31" fmla="*/ 146 h 148"/>
                    <a:gd name="T32" fmla="*/ 26 w 55"/>
                    <a:gd name="T33" fmla="*/ 140 h 148"/>
                    <a:gd name="T34" fmla="*/ 30 w 55"/>
                    <a:gd name="T35" fmla="*/ 131 h 148"/>
                    <a:gd name="T36" fmla="*/ 36 w 55"/>
                    <a:gd name="T37" fmla="*/ 115 h 148"/>
                    <a:gd name="T38" fmla="*/ 39 w 55"/>
                    <a:gd name="T39" fmla="*/ 100 h 148"/>
                    <a:gd name="T40" fmla="*/ 42 w 55"/>
                    <a:gd name="T41" fmla="*/ 84 h 148"/>
                    <a:gd name="T42" fmla="*/ 48 w 55"/>
                    <a:gd name="T43" fmla="*/ 64 h 148"/>
                    <a:gd name="T44" fmla="*/ 51 w 55"/>
                    <a:gd name="T45" fmla="*/ 49 h 148"/>
                    <a:gd name="T46" fmla="*/ 53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3 w 55"/>
                    <a:gd name="T55" fmla="*/ 3 h 148"/>
                    <a:gd name="T56" fmla="*/ 50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9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5" h="148">
                      <a:moveTo>
                        <a:pt x="39" y="1"/>
                      </a:moveTo>
                      <a:lnTo>
                        <a:pt x="35" y="5"/>
                      </a:lnTo>
                      <a:lnTo>
                        <a:pt x="33" y="8"/>
                      </a:lnTo>
                      <a:lnTo>
                        <a:pt x="27" y="18"/>
                      </a:lnTo>
                      <a:lnTo>
                        <a:pt x="22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7" y="96"/>
                      </a:lnTo>
                      <a:lnTo>
                        <a:pt x="3" y="112"/>
                      </a:lnTo>
                      <a:lnTo>
                        <a:pt x="2" y="127"/>
                      </a:lnTo>
                      <a:lnTo>
                        <a:pt x="0" y="136"/>
                      </a:lnTo>
                      <a:lnTo>
                        <a:pt x="1" y="143"/>
                      </a:lnTo>
                      <a:lnTo>
                        <a:pt x="6" y="148"/>
                      </a:lnTo>
                      <a:lnTo>
                        <a:pt x="14" y="148"/>
                      </a:lnTo>
                      <a:lnTo>
                        <a:pt x="20" y="146"/>
                      </a:lnTo>
                      <a:lnTo>
                        <a:pt x="26" y="140"/>
                      </a:lnTo>
                      <a:lnTo>
                        <a:pt x="30" y="131"/>
                      </a:lnTo>
                      <a:lnTo>
                        <a:pt x="36" y="115"/>
                      </a:lnTo>
                      <a:lnTo>
                        <a:pt x="39" y="100"/>
                      </a:lnTo>
                      <a:lnTo>
                        <a:pt x="42" y="84"/>
                      </a:lnTo>
                      <a:lnTo>
                        <a:pt x="48" y="64"/>
                      </a:lnTo>
                      <a:lnTo>
                        <a:pt x="51" y="49"/>
                      </a:lnTo>
                      <a:lnTo>
                        <a:pt x="53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3" y="3"/>
                      </a:lnTo>
                      <a:lnTo>
                        <a:pt x="5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4" name="Freeform 81">
                  <a:extLst>
                    <a:ext uri="{FF2B5EF4-FFF2-40B4-BE49-F238E27FC236}">
                      <a16:creationId xmlns:a16="http://schemas.microsoft.com/office/drawing/2014/main" id="{B5271FDF-3F6F-4D9C-A013-9DAC1A684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3" y="3492"/>
                  <a:ext cx="55" cy="148"/>
                </a:xfrm>
                <a:custGeom>
                  <a:avLst/>
                  <a:gdLst>
                    <a:gd name="T0" fmla="*/ 38 w 55"/>
                    <a:gd name="T1" fmla="*/ 1 h 148"/>
                    <a:gd name="T2" fmla="*/ 34 w 55"/>
                    <a:gd name="T3" fmla="*/ 5 h 148"/>
                    <a:gd name="T4" fmla="*/ 32 w 55"/>
                    <a:gd name="T5" fmla="*/ 8 h 148"/>
                    <a:gd name="T6" fmla="*/ 27 w 55"/>
                    <a:gd name="T7" fmla="*/ 18 h 148"/>
                    <a:gd name="T8" fmla="*/ 21 w 55"/>
                    <a:gd name="T9" fmla="*/ 34 h 148"/>
                    <a:gd name="T10" fmla="*/ 18 w 55"/>
                    <a:gd name="T11" fmla="*/ 47 h 148"/>
                    <a:gd name="T12" fmla="*/ 14 w 55"/>
                    <a:gd name="T13" fmla="*/ 62 h 148"/>
                    <a:gd name="T14" fmla="*/ 9 w 55"/>
                    <a:gd name="T15" fmla="*/ 82 h 148"/>
                    <a:gd name="T16" fmla="*/ 6 w 55"/>
                    <a:gd name="T17" fmla="*/ 96 h 148"/>
                    <a:gd name="T18" fmla="*/ 2 w 55"/>
                    <a:gd name="T19" fmla="*/ 112 h 148"/>
                    <a:gd name="T20" fmla="*/ 1 w 55"/>
                    <a:gd name="T21" fmla="*/ 127 h 148"/>
                    <a:gd name="T22" fmla="*/ 0 w 55"/>
                    <a:gd name="T23" fmla="*/ 136 h 148"/>
                    <a:gd name="T24" fmla="*/ 0 w 55"/>
                    <a:gd name="T25" fmla="*/ 143 h 148"/>
                    <a:gd name="T26" fmla="*/ 6 w 55"/>
                    <a:gd name="T27" fmla="*/ 148 h 148"/>
                    <a:gd name="T28" fmla="*/ 13 w 55"/>
                    <a:gd name="T29" fmla="*/ 148 h 148"/>
                    <a:gd name="T30" fmla="*/ 20 w 55"/>
                    <a:gd name="T31" fmla="*/ 146 h 148"/>
                    <a:gd name="T32" fmla="*/ 25 w 55"/>
                    <a:gd name="T33" fmla="*/ 140 h 148"/>
                    <a:gd name="T34" fmla="*/ 29 w 55"/>
                    <a:gd name="T35" fmla="*/ 131 h 148"/>
                    <a:gd name="T36" fmla="*/ 34 w 55"/>
                    <a:gd name="T37" fmla="*/ 115 h 148"/>
                    <a:gd name="T38" fmla="*/ 38 w 55"/>
                    <a:gd name="T39" fmla="*/ 100 h 148"/>
                    <a:gd name="T40" fmla="*/ 42 w 55"/>
                    <a:gd name="T41" fmla="*/ 84 h 148"/>
                    <a:gd name="T42" fmla="*/ 47 w 55"/>
                    <a:gd name="T43" fmla="*/ 64 h 148"/>
                    <a:gd name="T44" fmla="*/ 50 w 55"/>
                    <a:gd name="T45" fmla="*/ 49 h 148"/>
                    <a:gd name="T46" fmla="*/ 52 w 55"/>
                    <a:gd name="T47" fmla="*/ 35 h 148"/>
                    <a:gd name="T48" fmla="*/ 54 w 55"/>
                    <a:gd name="T49" fmla="*/ 20 h 148"/>
                    <a:gd name="T50" fmla="*/ 55 w 55"/>
                    <a:gd name="T51" fmla="*/ 9 h 148"/>
                    <a:gd name="T52" fmla="*/ 54 w 55"/>
                    <a:gd name="T53" fmla="*/ 7 h 148"/>
                    <a:gd name="T54" fmla="*/ 52 w 55"/>
                    <a:gd name="T55" fmla="*/ 3 h 148"/>
                    <a:gd name="T56" fmla="*/ 49 w 55"/>
                    <a:gd name="T57" fmla="*/ 0 h 148"/>
                    <a:gd name="T58" fmla="*/ 46 w 55"/>
                    <a:gd name="T59" fmla="*/ 0 h 148"/>
                    <a:gd name="T60" fmla="*/ 42 w 55"/>
                    <a:gd name="T61" fmla="*/ 0 h 148"/>
                    <a:gd name="T62" fmla="*/ 38 w 55"/>
                    <a:gd name="T63" fmla="*/ 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5" h="148">
                      <a:moveTo>
                        <a:pt x="38" y="1"/>
                      </a:moveTo>
                      <a:lnTo>
                        <a:pt x="34" y="5"/>
                      </a:lnTo>
                      <a:lnTo>
                        <a:pt x="32" y="8"/>
                      </a:lnTo>
                      <a:lnTo>
                        <a:pt x="27" y="18"/>
                      </a:lnTo>
                      <a:lnTo>
                        <a:pt x="21" y="34"/>
                      </a:lnTo>
                      <a:lnTo>
                        <a:pt x="18" y="47"/>
                      </a:lnTo>
                      <a:lnTo>
                        <a:pt x="14" y="62"/>
                      </a:lnTo>
                      <a:lnTo>
                        <a:pt x="9" y="82"/>
                      </a:lnTo>
                      <a:lnTo>
                        <a:pt x="6" y="96"/>
                      </a:lnTo>
                      <a:lnTo>
                        <a:pt x="2" y="112"/>
                      </a:lnTo>
                      <a:lnTo>
                        <a:pt x="1" y="127"/>
                      </a:lnTo>
                      <a:lnTo>
                        <a:pt x="0" y="136"/>
                      </a:lnTo>
                      <a:lnTo>
                        <a:pt x="0" y="143"/>
                      </a:lnTo>
                      <a:lnTo>
                        <a:pt x="6" y="148"/>
                      </a:lnTo>
                      <a:lnTo>
                        <a:pt x="13" y="148"/>
                      </a:lnTo>
                      <a:lnTo>
                        <a:pt x="20" y="146"/>
                      </a:lnTo>
                      <a:lnTo>
                        <a:pt x="25" y="140"/>
                      </a:lnTo>
                      <a:lnTo>
                        <a:pt x="29" y="131"/>
                      </a:lnTo>
                      <a:lnTo>
                        <a:pt x="34" y="115"/>
                      </a:lnTo>
                      <a:lnTo>
                        <a:pt x="38" y="100"/>
                      </a:lnTo>
                      <a:lnTo>
                        <a:pt x="42" y="84"/>
                      </a:lnTo>
                      <a:lnTo>
                        <a:pt x="47" y="64"/>
                      </a:lnTo>
                      <a:lnTo>
                        <a:pt x="50" y="49"/>
                      </a:lnTo>
                      <a:lnTo>
                        <a:pt x="52" y="35"/>
                      </a:lnTo>
                      <a:lnTo>
                        <a:pt x="54" y="20"/>
                      </a:lnTo>
                      <a:lnTo>
                        <a:pt x="55" y="9"/>
                      </a:lnTo>
                      <a:lnTo>
                        <a:pt x="54" y="7"/>
                      </a:lnTo>
                      <a:lnTo>
                        <a:pt x="52" y="3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5" name="Freeform 82">
                  <a:extLst>
                    <a:ext uri="{FF2B5EF4-FFF2-40B4-BE49-F238E27FC236}">
                      <a16:creationId xmlns:a16="http://schemas.microsoft.com/office/drawing/2014/main" id="{E5C62582-7C71-4DC1-9D34-3C0947517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3561"/>
                  <a:ext cx="210" cy="87"/>
                </a:xfrm>
                <a:custGeom>
                  <a:avLst/>
                  <a:gdLst>
                    <a:gd name="T0" fmla="*/ 3 w 210"/>
                    <a:gd name="T1" fmla="*/ 77 h 87"/>
                    <a:gd name="T2" fmla="*/ 12 w 210"/>
                    <a:gd name="T3" fmla="*/ 73 h 87"/>
                    <a:gd name="T4" fmla="*/ 29 w 210"/>
                    <a:gd name="T5" fmla="*/ 64 h 87"/>
                    <a:gd name="T6" fmla="*/ 56 w 210"/>
                    <a:gd name="T7" fmla="*/ 51 h 87"/>
                    <a:gd name="T8" fmla="*/ 91 w 210"/>
                    <a:gd name="T9" fmla="*/ 36 h 87"/>
                    <a:gd name="T10" fmla="*/ 125 w 210"/>
                    <a:gd name="T11" fmla="*/ 23 h 87"/>
                    <a:gd name="T12" fmla="*/ 165 w 210"/>
                    <a:gd name="T13" fmla="*/ 9 h 87"/>
                    <a:gd name="T14" fmla="*/ 182 w 210"/>
                    <a:gd name="T15" fmla="*/ 4 h 87"/>
                    <a:gd name="T16" fmla="*/ 192 w 210"/>
                    <a:gd name="T17" fmla="*/ 2 h 87"/>
                    <a:gd name="T18" fmla="*/ 198 w 210"/>
                    <a:gd name="T19" fmla="*/ 1 h 87"/>
                    <a:gd name="T20" fmla="*/ 205 w 210"/>
                    <a:gd name="T21" fmla="*/ 0 h 87"/>
                    <a:gd name="T22" fmla="*/ 210 w 210"/>
                    <a:gd name="T23" fmla="*/ 2 h 87"/>
                    <a:gd name="T24" fmla="*/ 210 w 210"/>
                    <a:gd name="T25" fmla="*/ 5 h 87"/>
                    <a:gd name="T26" fmla="*/ 210 w 210"/>
                    <a:gd name="T27" fmla="*/ 8 h 87"/>
                    <a:gd name="T28" fmla="*/ 207 w 210"/>
                    <a:gd name="T29" fmla="*/ 11 h 87"/>
                    <a:gd name="T30" fmla="*/ 201 w 210"/>
                    <a:gd name="T31" fmla="*/ 16 h 87"/>
                    <a:gd name="T32" fmla="*/ 198 w 210"/>
                    <a:gd name="T33" fmla="*/ 19 h 87"/>
                    <a:gd name="T34" fmla="*/ 180 w 210"/>
                    <a:gd name="T35" fmla="*/ 28 h 87"/>
                    <a:gd name="T36" fmla="*/ 142 w 210"/>
                    <a:gd name="T37" fmla="*/ 45 h 87"/>
                    <a:gd name="T38" fmla="*/ 104 w 210"/>
                    <a:gd name="T39" fmla="*/ 59 h 87"/>
                    <a:gd name="T40" fmla="*/ 72 w 210"/>
                    <a:gd name="T41" fmla="*/ 71 h 87"/>
                    <a:gd name="T42" fmla="*/ 44 w 210"/>
                    <a:gd name="T43" fmla="*/ 80 h 87"/>
                    <a:gd name="T44" fmla="*/ 22 w 210"/>
                    <a:gd name="T45" fmla="*/ 86 h 87"/>
                    <a:gd name="T46" fmla="*/ 9 w 210"/>
                    <a:gd name="T47" fmla="*/ 87 h 87"/>
                    <a:gd name="T48" fmla="*/ 3 w 210"/>
                    <a:gd name="T49" fmla="*/ 87 h 87"/>
                    <a:gd name="T50" fmla="*/ 0 w 210"/>
                    <a:gd name="T51" fmla="*/ 83 h 87"/>
                    <a:gd name="T52" fmla="*/ 3 w 210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0" h="87">
                      <a:moveTo>
                        <a:pt x="3" y="77"/>
                      </a:moveTo>
                      <a:lnTo>
                        <a:pt x="12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2" y="4"/>
                      </a:lnTo>
                      <a:lnTo>
                        <a:pt x="192" y="2"/>
                      </a:lnTo>
                      <a:lnTo>
                        <a:pt x="198" y="1"/>
                      </a:lnTo>
                      <a:lnTo>
                        <a:pt x="205" y="0"/>
                      </a:lnTo>
                      <a:lnTo>
                        <a:pt x="210" y="2"/>
                      </a:lnTo>
                      <a:lnTo>
                        <a:pt x="210" y="5"/>
                      </a:lnTo>
                      <a:lnTo>
                        <a:pt x="210" y="8"/>
                      </a:lnTo>
                      <a:lnTo>
                        <a:pt x="207" y="11"/>
                      </a:lnTo>
                      <a:lnTo>
                        <a:pt x="201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2" y="45"/>
                      </a:lnTo>
                      <a:lnTo>
                        <a:pt x="104" y="59"/>
                      </a:lnTo>
                      <a:lnTo>
                        <a:pt x="72" y="71"/>
                      </a:lnTo>
                      <a:lnTo>
                        <a:pt x="44" y="80"/>
                      </a:lnTo>
                      <a:lnTo>
                        <a:pt x="22" y="86"/>
                      </a:lnTo>
                      <a:lnTo>
                        <a:pt x="9" y="87"/>
                      </a:lnTo>
                      <a:lnTo>
                        <a:pt x="3" y="87"/>
                      </a:lnTo>
                      <a:lnTo>
                        <a:pt x="0" y="83"/>
                      </a:lnTo>
                      <a:lnTo>
                        <a:pt x="3" y="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6" name="Freeform 83">
                  <a:extLst>
                    <a:ext uri="{FF2B5EF4-FFF2-40B4-BE49-F238E27FC236}">
                      <a16:creationId xmlns:a16="http://schemas.microsoft.com/office/drawing/2014/main" id="{1685B309-0FCE-411A-9D33-02AC4B020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6" y="3561"/>
                  <a:ext cx="211" cy="87"/>
                </a:xfrm>
                <a:custGeom>
                  <a:avLst/>
                  <a:gdLst>
                    <a:gd name="T0" fmla="*/ 4 w 211"/>
                    <a:gd name="T1" fmla="*/ 77 h 87"/>
                    <a:gd name="T2" fmla="*/ 11 w 211"/>
                    <a:gd name="T3" fmla="*/ 73 h 87"/>
                    <a:gd name="T4" fmla="*/ 29 w 211"/>
                    <a:gd name="T5" fmla="*/ 64 h 87"/>
                    <a:gd name="T6" fmla="*/ 56 w 211"/>
                    <a:gd name="T7" fmla="*/ 51 h 87"/>
                    <a:gd name="T8" fmla="*/ 91 w 211"/>
                    <a:gd name="T9" fmla="*/ 36 h 87"/>
                    <a:gd name="T10" fmla="*/ 125 w 211"/>
                    <a:gd name="T11" fmla="*/ 23 h 87"/>
                    <a:gd name="T12" fmla="*/ 165 w 211"/>
                    <a:gd name="T13" fmla="*/ 9 h 87"/>
                    <a:gd name="T14" fmla="*/ 183 w 211"/>
                    <a:gd name="T15" fmla="*/ 4 h 87"/>
                    <a:gd name="T16" fmla="*/ 193 w 211"/>
                    <a:gd name="T17" fmla="*/ 2 h 87"/>
                    <a:gd name="T18" fmla="*/ 199 w 211"/>
                    <a:gd name="T19" fmla="*/ 1 h 87"/>
                    <a:gd name="T20" fmla="*/ 206 w 211"/>
                    <a:gd name="T21" fmla="*/ 0 h 87"/>
                    <a:gd name="T22" fmla="*/ 209 w 211"/>
                    <a:gd name="T23" fmla="*/ 2 h 87"/>
                    <a:gd name="T24" fmla="*/ 211 w 211"/>
                    <a:gd name="T25" fmla="*/ 5 h 87"/>
                    <a:gd name="T26" fmla="*/ 209 w 211"/>
                    <a:gd name="T27" fmla="*/ 8 h 87"/>
                    <a:gd name="T28" fmla="*/ 206 w 211"/>
                    <a:gd name="T29" fmla="*/ 11 h 87"/>
                    <a:gd name="T30" fmla="*/ 202 w 211"/>
                    <a:gd name="T31" fmla="*/ 16 h 87"/>
                    <a:gd name="T32" fmla="*/ 198 w 211"/>
                    <a:gd name="T33" fmla="*/ 19 h 87"/>
                    <a:gd name="T34" fmla="*/ 180 w 211"/>
                    <a:gd name="T35" fmla="*/ 28 h 87"/>
                    <a:gd name="T36" fmla="*/ 143 w 211"/>
                    <a:gd name="T37" fmla="*/ 45 h 87"/>
                    <a:gd name="T38" fmla="*/ 104 w 211"/>
                    <a:gd name="T39" fmla="*/ 59 h 87"/>
                    <a:gd name="T40" fmla="*/ 73 w 211"/>
                    <a:gd name="T41" fmla="*/ 71 h 87"/>
                    <a:gd name="T42" fmla="*/ 44 w 211"/>
                    <a:gd name="T43" fmla="*/ 80 h 87"/>
                    <a:gd name="T44" fmla="*/ 23 w 211"/>
                    <a:gd name="T45" fmla="*/ 86 h 87"/>
                    <a:gd name="T46" fmla="*/ 9 w 211"/>
                    <a:gd name="T47" fmla="*/ 87 h 87"/>
                    <a:gd name="T48" fmla="*/ 4 w 211"/>
                    <a:gd name="T49" fmla="*/ 87 h 87"/>
                    <a:gd name="T50" fmla="*/ 0 w 211"/>
                    <a:gd name="T51" fmla="*/ 83 h 87"/>
                    <a:gd name="T52" fmla="*/ 4 w 211"/>
                    <a:gd name="T53" fmla="*/ 77 h 8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1" h="87">
                      <a:moveTo>
                        <a:pt x="4" y="77"/>
                      </a:moveTo>
                      <a:lnTo>
                        <a:pt x="11" y="73"/>
                      </a:lnTo>
                      <a:lnTo>
                        <a:pt x="29" y="64"/>
                      </a:lnTo>
                      <a:lnTo>
                        <a:pt x="56" y="51"/>
                      </a:lnTo>
                      <a:lnTo>
                        <a:pt x="91" y="36"/>
                      </a:lnTo>
                      <a:lnTo>
                        <a:pt x="125" y="23"/>
                      </a:lnTo>
                      <a:lnTo>
                        <a:pt x="165" y="9"/>
                      </a:lnTo>
                      <a:lnTo>
                        <a:pt x="183" y="4"/>
                      </a:lnTo>
                      <a:lnTo>
                        <a:pt x="193" y="2"/>
                      </a:lnTo>
                      <a:lnTo>
                        <a:pt x="199" y="1"/>
                      </a:lnTo>
                      <a:lnTo>
                        <a:pt x="206" y="0"/>
                      </a:lnTo>
                      <a:lnTo>
                        <a:pt x="209" y="2"/>
                      </a:lnTo>
                      <a:lnTo>
                        <a:pt x="211" y="5"/>
                      </a:lnTo>
                      <a:lnTo>
                        <a:pt x="209" y="8"/>
                      </a:lnTo>
                      <a:lnTo>
                        <a:pt x="206" y="11"/>
                      </a:lnTo>
                      <a:lnTo>
                        <a:pt x="202" y="16"/>
                      </a:lnTo>
                      <a:lnTo>
                        <a:pt x="198" y="19"/>
                      </a:lnTo>
                      <a:lnTo>
                        <a:pt x="180" y="28"/>
                      </a:lnTo>
                      <a:lnTo>
                        <a:pt x="143" y="45"/>
                      </a:lnTo>
                      <a:lnTo>
                        <a:pt x="104" y="59"/>
                      </a:lnTo>
                      <a:lnTo>
                        <a:pt x="73" y="71"/>
                      </a:lnTo>
                      <a:lnTo>
                        <a:pt x="44" y="80"/>
                      </a:lnTo>
                      <a:lnTo>
                        <a:pt x="23" y="86"/>
                      </a:lnTo>
                      <a:lnTo>
                        <a:pt x="9" y="87"/>
                      </a:lnTo>
                      <a:lnTo>
                        <a:pt x="4" y="87"/>
                      </a:lnTo>
                      <a:lnTo>
                        <a:pt x="0" y="83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7" name="Freeform 84">
                  <a:extLst>
                    <a:ext uri="{FF2B5EF4-FFF2-40B4-BE49-F238E27FC236}">
                      <a16:creationId xmlns:a16="http://schemas.microsoft.com/office/drawing/2014/main" id="{E8A1A77B-374F-4202-B59F-4C5121EDBC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3" y="3618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2 w 247"/>
                    <a:gd name="T5" fmla="*/ 27 h 43"/>
                    <a:gd name="T6" fmla="*/ 72 w 247"/>
                    <a:gd name="T7" fmla="*/ 19 h 43"/>
                    <a:gd name="T8" fmla="*/ 104 w 247"/>
                    <a:gd name="T9" fmla="*/ 13 h 43"/>
                    <a:gd name="T10" fmla="*/ 146 w 247"/>
                    <a:gd name="T11" fmla="*/ 7 h 43"/>
                    <a:gd name="T12" fmla="*/ 188 w 247"/>
                    <a:gd name="T13" fmla="*/ 2 h 43"/>
                    <a:gd name="T14" fmla="*/ 214 w 247"/>
                    <a:gd name="T15" fmla="*/ 0 h 43"/>
                    <a:gd name="T16" fmla="*/ 221 w 247"/>
                    <a:gd name="T17" fmla="*/ 0 h 43"/>
                    <a:gd name="T18" fmla="*/ 230 w 247"/>
                    <a:gd name="T19" fmla="*/ 0 h 43"/>
                    <a:gd name="T20" fmla="*/ 238 w 247"/>
                    <a:gd name="T21" fmla="*/ 1 h 43"/>
                    <a:gd name="T22" fmla="*/ 245 w 247"/>
                    <a:gd name="T23" fmla="*/ 2 h 43"/>
                    <a:gd name="T24" fmla="*/ 247 w 247"/>
                    <a:gd name="T25" fmla="*/ 4 h 43"/>
                    <a:gd name="T26" fmla="*/ 246 w 247"/>
                    <a:gd name="T27" fmla="*/ 7 h 43"/>
                    <a:gd name="T28" fmla="*/ 243 w 247"/>
                    <a:gd name="T29" fmla="*/ 10 h 43"/>
                    <a:gd name="T30" fmla="*/ 239 w 247"/>
                    <a:gd name="T31" fmla="*/ 12 h 43"/>
                    <a:gd name="T32" fmla="*/ 230 w 247"/>
                    <a:gd name="T33" fmla="*/ 16 h 43"/>
                    <a:gd name="T34" fmla="*/ 218 w 247"/>
                    <a:gd name="T35" fmla="*/ 19 h 43"/>
                    <a:gd name="T36" fmla="*/ 202 w 247"/>
                    <a:gd name="T37" fmla="*/ 23 h 43"/>
                    <a:gd name="T38" fmla="*/ 159 w 247"/>
                    <a:gd name="T39" fmla="*/ 30 h 43"/>
                    <a:gd name="T40" fmla="*/ 116 w 247"/>
                    <a:gd name="T41" fmla="*/ 35 h 43"/>
                    <a:gd name="T42" fmla="*/ 82 w 247"/>
                    <a:gd name="T43" fmla="*/ 39 h 43"/>
                    <a:gd name="T44" fmla="*/ 44 w 247"/>
                    <a:gd name="T45" fmla="*/ 42 h 43"/>
                    <a:gd name="T46" fmla="*/ 26 w 247"/>
                    <a:gd name="T47" fmla="*/ 42 h 43"/>
                    <a:gd name="T48" fmla="*/ 13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2" y="27"/>
                      </a:lnTo>
                      <a:lnTo>
                        <a:pt x="72" y="19"/>
                      </a:lnTo>
                      <a:lnTo>
                        <a:pt x="104" y="13"/>
                      </a:lnTo>
                      <a:lnTo>
                        <a:pt x="146" y="7"/>
                      </a:lnTo>
                      <a:lnTo>
                        <a:pt x="188" y="2"/>
                      </a:lnTo>
                      <a:lnTo>
                        <a:pt x="214" y="0"/>
                      </a:lnTo>
                      <a:lnTo>
                        <a:pt x="221" y="0"/>
                      </a:lnTo>
                      <a:lnTo>
                        <a:pt x="230" y="0"/>
                      </a:lnTo>
                      <a:lnTo>
                        <a:pt x="238" y="1"/>
                      </a:lnTo>
                      <a:lnTo>
                        <a:pt x="245" y="2"/>
                      </a:lnTo>
                      <a:lnTo>
                        <a:pt x="247" y="4"/>
                      </a:lnTo>
                      <a:lnTo>
                        <a:pt x="246" y="7"/>
                      </a:lnTo>
                      <a:lnTo>
                        <a:pt x="243" y="10"/>
                      </a:lnTo>
                      <a:lnTo>
                        <a:pt x="239" y="12"/>
                      </a:lnTo>
                      <a:lnTo>
                        <a:pt x="230" y="16"/>
                      </a:lnTo>
                      <a:lnTo>
                        <a:pt x="218" y="19"/>
                      </a:lnTo>
                      <a:lnTo>
                        <a:pt x="202" y="23"/>
                      </a:lnTo>
                      <a:lnTo>
                        <a:pt x="159" y="30"/>
                      </a:lnTo>
                      <a:lnTo>
                        <a:pt x="116" y="35"/>
                      </a:lnTo>
                      <a:lnTo>
                        <a:pt x="82" y="39"/>
                      </a:lnTo>
                      <a:lnTo>
                        <a:pt x="44" y="42"/>
                      </a:lnTo>
                      <a:lnTo>
                        <a:pt x="26" y="42"/>
                      </a:lnTo>
                      <a:lnTo>
                        <a:pt x="13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8" name="Freeform 85">
                  <a:extLst>
                    <a:ext uri="{FF2B5EF4-FFF2-40B4-BE49-F238E27FC236}">
                      <a16:creationId xmlns:a16="http://schemas.microsoft.com/office/drawing/2014/main" id="{596D663D-DFF4-450B-B9BE-E4FEC2504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3617"/>
                  <a:ext cx="247" cy="43"/>
                </a:xfrm>
                <a:custGeom>
                  <a:avLst/>
                  <a:gdLst>
                    <a:gd name="T0" fmla="*/ 0 w 247"/>
                    <a:gd name="T1" fmla="*/ 37 h 43"/>
                    <a:gd name="T2" fmla="*/ 9 w 247"/>
                    <a:gd name="T3" fmla="*/ 33 h 43"/>
                    <a:gd name="T4" fmla="*/ 33 w 247"/>
                    <a:gd name="T5" fmla="*/ 27 h 43"/>
                    <a:gd name="T6" fmla="*/ 72 w 247"/>
                    <a:gd name="T7" fmla="*/ 19 h 43"/>
                    <a:gd name="T8" fmla="*/ 105 w 247"/>
                    <a:gd name="T9" fmla="*/ 13 h 43"/>
                    <a:gd name="T10" fmla="*/ 145 w 247"/>
                    <a:gd name="T11" fmla="*/ 7 h 43"/>
                    <a:gd name="T12" fmla="*/ 188 w 247"/>
                    <a:gd name="T13" fmla="*/ 2 h 43"/>
                    <a:gd name="T14" fmla="*/ 213 w 247"/>
                    <a:gd name="T15" fmla="*/ 1 h 43"/>
                    <a:gd name="T16" fmla="*/ 222 w 247"/>
                    <a:gd name="T17" fmla="*/ 0 h 43"/>
                    <a:gd name="T18" fmla="*/ 230 w 247"/>
                    <a:gd name="T19" fmla="*/ 1 h 43"/>
                    <a:gd name="T20" fmla="*/ 238 w 247"/>
                    <a:gd name="T21" fmla="*/ 1 h 43"/>
                    <a:gd name="T22" fmla="*/ 245 w 247"/>
                    <a:gd name="T23" fmla="*/ 3 h 43"/>
                    <a:gd name="T24" fmla="*/ 247 w 247"/>
                    <a:gd name="T25" fmla="*/ 4 h 43"/>
                    <a:gd name="T26" fmla="*/ 247 w 247"/>
                    <a:gd name="T27" fmla="*/ 7 h 43"/>
                    <a:gd name="T28" fmla="*/ 244 w 247"/>
                    <a:gd name="T29" fmla="*/ 11 h 43"/>
                    <a:gd name="T30" fmla="*/ 240 w 247"/>
                    <a:gd name="T31" fmla="*/ 13 h 43"/>
                    <a:gd name="T32" fmla="*/ 229 w 247"/>
                    <a:gd name="T33" fmla="*/ 17 h 43"/>
                    <a:gd name="T34" fmla="*/ 219 w 247"/>
                    <a:gd name="T35" fmla="*/ 19 h 43"/>
                    <a:gd name="T36" fmla="*/ 202 w 247"/>
                    <a:gd name="T37" fmla="*/ 23 h 43"/>
                    <a:gd name="T38" fmla="*/ 160 w 247"/>
                    <a:gd name="T39" fmla="*/ 30 h 43"/>
                    <a:gd name="T40" fmla="*/ 116 w 247"/>
                    <a:gd name="T41" fmla="*/ 35 h 43"/>
                    <a:gd name="T42" fmla="*/ 83 w 247"/>
                    <a:gd name="T43" fmla="*/ 39 h 43"/>
                    <a:gd name="T44" fmla="*/ 44 w 247"/>
                    <a:gd name="T45" fmla="*/ 42 h 43"/>
                    <a:gd name="T46" fmla="*/ 27 w 247"/>
                    <a:gd name="T47" fmla="*/ 42 h 43"/>
                    <a:gd name="T48" fmla="*/ 14 w 247"/>
                    <a:gd name="T49" fmla="*/ 43 h 43"/>
                    <a:gd name="T50" fmla="*/ 4 w 247"/>
                    <a:gd name="T51" fmla="*/ 42 h 43"/>
                    <a:gd name="T52" fmla="*/ 0 w 247"/>
                    <a:gd name="T53" fmla="*/ 40 h 43"/>
                    <a:gd name="T54" fmla="*/ 0 w 247"/>
                    <a:gd name="T55" fmla="*/ 37 h 4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47" h="43">
                      <a:moveTo>
                        <a:pt x="0" y="37"/>
                      </a:moveTo>
                      <a:lnTo>
                        <a:pt x="9" y="33"/>
                      </a:lnTo>
                      <a:lnTo>
                        <a:pt x="33" y="27"/>
                      </a:lnTo>
                      <a:lnTo>
                        <a:pt x="72" y="19"/>
                      </a:lnTo>
                      <a:lnTo>
                        <a:pt x="105" y="13"/>
                      </a:lnTo>
                      <a:lnTo>
                        <a:pt x="145" y="7"/>
                      </a:lnTo>
                      <a:lnTo>
                        <a:pt x="188" y="2"/>
                      </a:lnTo>
                      <a:lnTo>
                        <a:pt x="213" y="1"/>
                      </a:lnTo>
                      <a:lnTo>
                        <a:pt x="222" y="0"/>
                      </a:lnTo>
                      <a:lnTo>
                        <a:pt x="230" y="1"/>
                      </a:lnTo>
                      <a:lnTo>
                        <a:pt x="238" y="1"/>
                      </a:lnTo>
                      <a:lnTo>
                        <a:pt x="245" y="3"/>
                      </a:lnTo>
                      <a:lnTo>
                        <a:pt x="247" y="4"/>
                      </a:lnTo>
                      <a:lnTo>
                        <a:pt x="247" y="7"/>
                      </a:lnTo>
                      <a:lnTo>
                        <a:pt x="244" y="11"/>
                      </a:lnTo>
                      <a:lnTo>
                        <a:pt x="240" y="13"/>
                      </a:lnTo>
                      <a:lnTo>
                        <a:pt x="229" y="17"/>
                      </a:lnTo>
                      <a:lnTo>
                        <a:pt x="219" y="19"/>
                      </a:lnTo>
                      <a:lnTo>
                        <a:pt x="202" y="23"/>
                      </a:lnTo>
                      <a:lnTo>
                        <a:pt x="160" y="30"/>
                      </a:lnTo>
                      <a:lnTo>
                        <a:pt x="116" y="35"/>
                      </a:lnTo>
                      <a:lnTo>
                        <a:pt x="83" y="39"/>
                      </a:lnTo>
                      <a:lnTo>
                        <a:pt x="44" y="42"/>
                      </a:lnTo>
                      <a:lnTo>
                        <a:pt x="27" y="42"/>
                      </a:lnTo>
                      <a:lnTo>
                        <a:pt x="14" y="43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49" name="Oval 86">
                  <a:extLst>
                    <a:ext uri="{FF2B5EF4-FFF2-40B4-BE49-F238E27FC236}">
                      <a16:creationId xmlns:a16="http://schemas.microsoft.com/office/drawing/2014/main" id="{84448843-6B12-4D24-8E9A-DDCBC5498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1" y="3491"/>
                  <a:ext cx="40" cy="14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50" name="Oval 87">
                  <a:extLst>
                    <a:ext uri="{FF2B5EF4-FFF2-40B4-BE49-F238E27FC236}">
                      <a16:creationId xmlns:a16="http://schemas.microsoft.com/office/drawing/2014/main" id="{8E858A24-4910-4B36-B9D4-5900D0B77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2" y="3491"/>
                  <a:ext cx="41" cy="14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51" name="Oval 88">
                  <a:extLst>
                    <a:ext uri="{FF2B5EF4-FFF2-40B4-BE49-F238E27FC236}">
                      <a16:creationId xmlns:a16="http://schemas.microsoft.com/office/drawing/2014/main" id="{9EC45814-994C-4E93-A51B-06D94DCF8E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4" y="3647"/>
                  <a:ext cx="235" cy="26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52" name="Oval 89">
                  <a:extLst>
                    <a:ext uri="{FF2B5EF4-FFF2-40B4-BE49-F238E27FC236}">
                      <a16:creationId xmlns:a16="http://schemas.microsoft.com/office/drawing/2014/main" id="{9F36DF09-A328-4D7C-9B36-5EE89AC08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6" y="3647"/>
                  <a:ext cx="236" cy="26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53" name="Freeform 90">
                  <a:extLst>
                    <a:ext uri="{FF2B5EF4-FFF2-40B4-BE49-F238E27FC236}">
                      <a16:creationId xmlns:a16="http://schemas.microsoft.com/office/drawing/2014/main" id="{B99BE30B-B7B6-4A5A-84B7-88500CE8F4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4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8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4 w 192"/>
                    <a:gd name="T9" fmla="*/ 52 h 113"/>
                    <a:gd name="T10" fmla="*/ 107 w 192"/>
                    <a:gd name="T11" fmla="*/ 34 h 113"/>
                    <a:gd name="T12" fmla="*/ 133 w 192"/>
                    <a:gd name="T13" fmla="*/ 21 h 113"/>
                    <a:gd name="T14" fmla="*/ 158 w 192"/>
                    <a:gd name="T15" fmla="*/ 7 h 113"/>
                    <a:gd name="T16" fmla="*/ 167 w 192"/>
                    <a:gd name="T17" fmla="*/ 3 h 113"/>
                    <a:gd name="T18" fmla="*/ 175 w 192"/>
                    <a:gd name="T19" fmla="*/ 1 h 113"/>
                    <a:gd name="T20" fmla="*/ 181 w 192"/>
                    <a:gd name="T21" fmla="*/ 0 h 113"/>
                    <a:gd name="T22" fmla="*/ 187 w 192"/>
                    <a:gd name="T23" fmla="*/ 0 h 113"/>
                    <a:gd name="T24" fmla="*/ 192 w 192"/>
                    <a:gd name="T25" fmla="*/ 2 h 113"/>
                    <a:gd name="T26" fmla="*/ 192 w 192"/>
                    <a:gd name="T27" fmla="*/ 6 h 113"/>
                    <a:gd name="T28" fmla="*/ 191 w 192"/>
                    <a:gd name="T29" fmla="*/ 10 h 113"/>
                    <a:gd name="T30" fmla="*/ 188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5 w 192"/>
                    <a:gd name="T37" fmla="*/ 40 h 113"/>
                    <a:gd name="T38" fmla="*/ 132 w 192"/>
                    <a:gd name="T39" fmla="*/ 55 h 113"/>
                    <a:gd name="T40" fmla="*/ 98 w 192"/>
                    <a:gd name="T41" fmla="*/ 74 h 113"/>
                    <a:gd name="T42" fmla="*/ 65 w 192"/>
                    <a:gd name="T43" fmla="*/ 92 h 113"/>
                    <a:gd name="T44" fmla="*/ 36 w 192"/>
                    <a:gd name="T45" fmla="*/ 106 h 113"/>
                    <a:gd name="T46" fmla="*/ 21 w 192"/>
                    <a:gd name="T47" fmla="*/ 110 h 113"/>
                    <a:gd name="T48" fmla="*/ 10 w 192"/>
                    <a:gd name="T49" fmla="*/ 113 h 113"/>
                    <a:gd name="T50" fmla="*/ 3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13">
                      <a:moveTo>
                        <a:pt x="4" y="104"/>
                      </a:moveTo>
                      <a:lnTo>
                        <a:pt x="8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4" y="52"/>
                      </a:lnTo>
                      <a:lnTo>
                        <a:pt x="107" y="34"/>
                      </a:lnTo>
                      <a:lnTo>
                        <a:pt x="133" y="21"/>
                      </a:lnTo>
                      <a:lnTo>
                        <a:pt x="158" y="7"/>
                      </a:lnTo>
                      <a:lnTo>
                        <a:pt x="167" y="3"/>
                      </a:lnTo>
                      <a:lnTo>
                        <a:pt x="175" y="1"/>
                      </a:lnTo>
                      <a:lnTo>
                        <a:pt x="181" y="0"/>
                      </a:lnTo>
                      <a:lnTo>
                        <a:pt x="187" y="0"/>
                      </a:lnTo>
                      <a:lnTo>
                        <a:pt x="192" y="2"/>
                      </a:lnTo>
                      <a:lnTo>
                        <a:pt x="192" y="6"/>
                      </a:lnTo>
                      <a:lnTo>
                        <a:pt x="191" y="10"/>
                      </a:lnTo>
                      <a:lnTo>
                        <a:pt x="188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5" y="40"/>
                      </a:lnTo>
                      <a:lnTo>
                        <a:pt x="132" y="55"/>
                      </a:lnTo>
                      <a:lnTo>
                        <a:pt x="98" y="74"/>
                      </a:lnTo>
                      <a:lnTo>
                        <a:pt x="65" y="92"/>
                      </a:lnTo>
                      <a:lnTo>
                        <a:pt x="36" y="106"/>
                      </a:lnTo>
                      <a:lnTo>
                        <a:pt x="21" y="110"/>
                      </a:lnTo>
                      <a:lnTo>
                        <a:pt x="10" y="113"/>
                      </a:lnTo>
                      <a:lnTo>
                        <a:pt x="3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54" name="Freeform 91">
                  <a:extLst>
                    <a:ext uri="{FF2B5EF4-FFF2-40B4-BE49-F238E27FC236}">
                      <a16:creationId xmlns:a16="http://schemas.microsoft.com/office/drawing/2014/main" id="{FF105BC4-9C91-4DE0-B30A-DF25AD757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7" y="3536"/>
                  <a:ext cx="192" cy="113"/>
                </a:xfrm>
                <a:custGeom>
                  <a:avLst/>
                  <a:gdLst>
                    <a:gd name="T0" fmla="*/ 4 w 192"/>
                    <a:gd name="T1" fmla="*/ 104 h 113"/>
                    <a:gd name="T2" fmla="*/ 7 w 192"/>
                    <a:gd name="T3" fmla="*/ 98 h 113"/>
                    <a:gd name="T4" fmla="*/ 19 w 192"/>
                    <a:gd name="T5" fmla="*/ 88 h 113"/>
                    <a:gd name="T6" fmla="*/ 41 w 192"/>
                    <a:gd name="T7" fmla="*/ 74 h 113"/>
                    <a:gd name="T8" fmla="*/ 73 w 192"/>
                    <a:gd name="T9" fmla="*/ 52 h 113"/>
                    <a:gd name="T10" fmla="*/ 106 w 192"/>
                    <a:gd name="T11" fmla="*/ 34 h 113"/>
                    <a:gd name="T12" fmla="*/ 132 w 192"/>
                    <a:gd name="T13" fmla="*/ 21 h 113"/>
                    <a:gd name="T14" fmla="*/ 157 w 192"/>
                    <a:gd name="T15" fmla="*/ 7 h 113"/>
                    <a:gd name="T16" fmla="*/ 167 w 192"/>
                    <a:gd name="T17" fmla="*/ 3 h 113"/>
                    <a:gd name="T18" fmla="*/ 174 w 192"/>
                    <a:gd name="T19" fmla="*/ 1 h 113"/>
                    <a:gd name="T20" fmla="*/ 181 w 192"/>
                    <a:gd name="T21" fmla="*/ 0 h 113"/>
                    <a:gd name="T22" fmla="*/ 186 w 192"/>
                    <a:gd name="T23" fmla="*/ 0 h 113"/>
                    <a:gd name="T24" fmla="*/ 191 w 192"/>
                    <a:gd name="T25" fmla="*/ 2 h 113"/>
                    <a:gd name="T26" fmla="*/ 192 w 192"/>
                    <a:gd name="T27" fmla="*/ 6 h 113"/>
                    <a:gd name="T28" fmla="*/ 190 w 192"/>
                    <a:gd name="T29" fmla="*/ 10 h 113"/>
                    <a:gd name="T30" fmla="*/ 187 w 192"/>
                    <a:gd name="T31" fmla="*/ 14 h 113"/>
                    <a:gd name="T32" fmla="*/ 184 w 192"/>
                    <a:gd name="T33" fmla="*/ 17 h 113"/>
                    <a:gd name="T34" fmla="*/ 177 w 192"/>
                    <a:gd name="T35" fmla="*/ 23 h 113"/>
                    <a:gd name="T36" fmla="*/ 153 w 192"/>
                    <a:gd name="T37" fmla="*/ 40 h 113"/>
                    <a:gd name="T38" fmla="*/ 131 w 192"/>
                    <a:gd name="T39" fmla="*/ 55 h 113"/>
                    <a:gd name="T40" fmla="*/ 97 w 192"/>
                    <a:gd name="T41" fmla="*/ 74 h 113"/>
                    <a:gd name="T42" fmla="*/ 64 w 192"/>
                    <a:gd name="T43" fmla="*/ 92 h 113"/>
                    <a:gd name="T44" fmla="*/ 35 w 192"/>
                    <a:gd name="T45" fmla="*/ 106 h 113"/>
                    <a:gd name="T46" fmla="*/ 20 w 192"/>
                    <a:gd name="T47" fmla="*/ 110 h 113"/>
                    <a:gd name="T48" fmla="*/ 10 w 192"/>
                    <a:gd name="T49" fmla="*/ 113 h 113"/>
                    <a:gd name="T50" fmla="*/ 2 w 192"/>
                    <a:gd name="T51" fmla="*/ 112 h 113"/>
                    <a:gd name="T52" fmla="*/ 0 w 192"/>
                    <a:gd name="T53" fmla="*/ 109 h 113"/>
                    <a:gd name="T54" fmla="*/ 4 w 192"/>
                    <a:gd name="T55" fmla="*/ 104 h 1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92" h="113">
                      <a:moveTo>
                        <a:pt x="4" y="104"/>
                      </a:moveTo>
                      <a:lnTo>
                        <a:pt x="7" y="98"/>
                      </a:lnTo>
                      <a:lnTo>
                        <a:pt x="19" y="88"/>
                      </a:lnTo>
                      <a:lnTo>
                        <a:pt x="41" y="74"/>
                      </a:lnTo>
                      <a:lnTo>
                        <a:pt x="73" y="52"/>
                      </a:lnTo>
                      <a:lnTo>
                        <a:pt x="106" y="34"/>
                      </a:lnTo>
                      <a:lnTo>
                        <a:pt x="132" y="21"/>
                      </a:lnTo>
                      <a:lnTo>
                        <a:pt x="157" y="7"/>
                      </a:lnTo>
                      <a:lnTo>
                        <a:pt x="167" y="3"/>
                      </a:lnTo>
                      <a:lnTo>
                        <a:pt x="174" y="1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6"/>
                      </a:lnTo>
                      <a:lnTo>
                        <a:pt x="190" y="10"/>
                      </a:lnTo>
                      <a:lnTo>
                        <a:pt x="187" y="14"/>
                      </a:lnTo>
                      <a:lnTo>
                        <a:pt x="184" y="17"/>
                      </a:lnTo>
                      <a:lnTo>
                        <a:pt x="177" y="23"/>
                      </a:lnTo>
                      <a:lnTo>
                        <a:pt x="153" y="40"/>
                      </a:lnTo>
                      <a:lnTo>
                        <a:pt x="131" y="55"/>
                      </a:lnTo>
                      <a:lnTo>
                        <a:pt x="97" y="74"/>
                      </a:lnTo>
                      <a:lnTo>
                        <a:pt x="64" y="92"/>
                      </a:lnTo>
                      <a:lnTo>
                        <a:pt x="35" y="106"/>
                      </a:lnTo>
                      <a:lnTo>
                        <a:pt x="20" y="110"/>
                      </a:lnTo>
                      <a:lnTo>
                        <a:pt x="10" y="113"/>
                      </a:lnTo>
                      <a:lnTo>
                        <a:pt x="2" y="112"/>
                      </a:lnTo>
                      <a:lnTo>
                        <a:pt x="0" y="109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55" name="Freeform 92">
                  <a:extLst>
                    <a:ext uri="{FF2B5EF4-FFF2-40B4-BE49-F238E27FC236}">
                      <a16:creationId xmlns:a16="http://schemas.microsoft.com/office/drawing/2014/main" id="{D4B615F4-F799-4B81-8D11-7EA513CADC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9" y="3501"/>
                  <a:ext cx="110" cy="144"/>
                </a:xfrm>
                <a:custGeom>
                  <a:avLst/>
                  <a:gdLst>
                    <a:gd name="T0" fmla="*/ 8 w 110"/>
                    <a:gd name="T1" fmla="*/ 144 h 144"/>
                    <a:gd name="T2" fmla="*/ 4 w 110"/>
                    <a:gd name="T3" fmla="*/ 141 h 144"/>
                    <a:gd name="T4" fmla="*/ 1 w 110"/>
                    <a:gd name="T5" fmla="*/ 139 h 144"/>
                    <a:gd name="T6" fmla="*/ 0 w 110"/>
                    <a:gd name="T7" fmla="*/ 136 h 144"/>
                    <a:gd name="T8" fmla="*/ 1 w 110"/>
                    <a:gd name="T9" fmla="*/ 131 h 144"/>
                    <a:gd name="T10" fmla="*/ 7 w 110"/>
                    <a:gd name="T11" fmla="*/ 119 h 144"/>
                    <a:gd name="T12" fmla="*/ 18 w 110"/>
                    <a:gd name="T13" fmla="*/ 100 h 144"/>
                    <a:gd name="T14" fmla="*/ 31 w 110"/>
                    <a:gd name="T15" fmla="*/ 79 h 144"/>
                    <a:gd name="T16" fmla="*/ 43 w 110"/>
                    <a:gd name="T17" fmla="*/ 61 h 144"/>
                    <a:gd name="T18" fmla="*/ 56 w 110"/>
                    <a:gd name="T19" fmla="*/ 42 h 144"/>
                    <a:gd name="T20" fmla="*/ 70 w 110"/>
                    <a:gd name="T21" fmla="*/ 25 h 144"/>
                    <a:gd name="T22" fmla="*/ 80 w 110"/>
                    <a:gd name="T23" fmla="*/ 14 h 144"/>
                    <a:gd name="T24" fmla="*/ 85 w 110"/>
                    <a:gd name="T25" fmla="*/ 8 h 144"/>
                    <a:gd name="T26" fmla="*/ 89 w 110"/>
                    <a:gd name="T27" fmla="*/ 5 h 144"/>
                    <a:gd name="T28" fmla="*/ 93 w 110"/>
                    <a:gd name="T29" fmla="*/ 2 h 144"/>
                    <a:gd name="T30" fmla="*/ 97 w 110"/>
                    <a:gd name="T31" fmla="*/ 0 h 144"/>
                    <a:gd name="T32" fmla="*/ 102 w 110"/>
                    <a:gd name="T33" fmla="*/ 0 h 144"/>
                    <a:gd name="T34" fmla="*/ 106 w 110"/>
                    <a:gd name="T35" fmla="*/ 0 h 144"/>
                    <a:gd name="T36" fmla="*/ 108 w 110"/>
                    <a:gd name="T37" fmla="*/ 2 h 144"/>
                    <a:gd name="T38" fmla="*/ 109 w 110"/>
                    <a:gd name="T39" fmla="*/ 4 h 144"/>
                    <a:gd name="T40" fmla="*/ 110 w 110"/>
                    <a:gd name="T41" fmla="*/ 7 h 144"/>
                    <a:gd name="T42" fmla="*/ 109 w 110"/>
                    <a:gd name="T43" fmla="*/ 10 h 144"/>
                    <a:gd name="T44" fmla="*/ 106 w 110"/>
                    <a:gd name="T45" fmla="*/ 17 h 144"/>
                    <a:gd name="T46" fmla="*/ 105 w 110"/>
                    <a:gd name="T47" fmla="*/ 22 h 144"/>
                    <a:gd name="T48" fmla="*/ 99 w 110"/>
                    <a:gd name="T49" fmla="*/ 34 h 144"/>
                    <a:gd name="T50" fmla="*/ 91 w 110"/>
                    <a:gd name="T51" fmla="*/ 49 h 144"/>
                    <a:gd name="T52" fmla="*/ 80 w 110"/>
                    <a:gd name="T53" fmla="*/ 68 h 144"/>
                    <a:gd name="T54" fmla="*/ 67 w 110"/>
                    <a:gd name="T55" fmla="*/ 87 h 144"/>
                    <a:gd name="T56" fmla="*/ 54 w 110"/>
                    <a:gd name="T57" fmla="*/ 105 h 144"/>
                    <a:gd name="T58" fmla="*/ 44 w 110"/>
                    <a:gd name="T59" fmla="*/ 117 h 144"/>
                    <a:gd name="T60" fmla="*/ 36 w 110"/>
                    <a:gd name="T61" fmla="*/ 127 h 144"/>
                    <a:gd name="T62" fmla="*/ 24 w 110"/>
                    <a:gd name="T63" fmla="*/ 138 h 144"/>
                    <a:gd name="T64" fmla="*/ 20 w 110"/>
                    <a:gd name="T65" fmla="*/ 143 h 144"/>
                    <a:gd name="T66" fmla="*/ 16 w 110"/>
                    <a:gd name="T67" fmla="*/ 144 h 144"/>
                    <a:gd name="T68" fmla="*/ 12 w 110"/>
                    <a:gd name="T69" fmla="*/ 144 h 144"/>
                    <a:gd name="T70" fmla="*/ 8 w 110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0" h="144">
                      <a:moveTo>
                        <a:pt x="8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8" y="100"/>
                      </a:lnTo>
                      <a:lnTo>
                        <a:pt x="31" y="79"/>
                      </a:lnTo>
                      <a:lnTo>
                        <a:pt x="43" y="61"/>
                      </a:lnTo>
                      <a:lnTo>
                        <a:pt x="56" y="42"/>
                      </a:lnTo>
                      <a:lnTo>
                        <a:pt x="70" y="25"/>
                      </a:lnTo>
                      <a:lnTo>
                        <a:pt x="80" y="14"/>
                      </a:lnTo>
                      <a:lnTo>
                        <a:pt x="85" y="8"/>
                      </a:lnTo>
                      <a:lnTo>
                        <a:pt x="89" y="5"/>
                      </a:lnTo>
                      <a:lnTo>
                        <a:pt x="93" y="2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10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5" y="22"/>
                      </a:lnTo>
                      <a:lnTo>
                        <a:pt x="99" y="34"/>
                      </a:lnTo>
                      <a:lnTo>
                        <a:pt x="91" y="49"/>
                      </a:lnTo>
                      <a:lnTo>
                        <a:pt x="80" y="68"/>
                      </a:lnTo>
                      <a:lnTo>
                        <a:pt x="67" y="87"/>
                      </a:lnTo>
                      <a:lnTo>
                        <a:pt x="54" y="105"/>
                      </a:lnTo>
                      <a:lnTo>
                        <a:pt x="44" y="117"/>
                      </a:lnTo>
                      <a:lnTo>
                        <a:pt x="36" y="127"/>
                      </a:lnTo>
                      <a:lnTo>
                        <a:pt x="24" y="138"/>
                      </a:lnTo>
                      <a:lnTo>
                        <a:pt x="20" y="143"/>
                      </a:lnTo>
                      <a:lnTo>
                        <a:pt x="16" y="144"/>
                      </a:lnTo>
                      <a:lnTo>
                        <a:pt x="12" y="144"/>
                      </a:lnTo>
                      <a:lnTo>
                        <a:pt x="8" y="14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56" name="Freeform 93">
                  <a:extLst>
                    <a:ext uri="{FF2B5EF4-FFF2-40B4-BE49-F238E27FC236}">
                      <a16:creationId xmlns:a16="http://schemas.microsoft.com/office/drawing/2014/main" id="{55DBC388-18FF-4874-BC37-464D8FDA1B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2" y="3501"/>
                  <a:ext cx="109" cy="144"/>
                </a:xfrm>
                <a:custGeom>
                  <a:avLst/>
                  <a:gdLst>
                    <a:gd name="T0" fmla="*/ 7 w 109"/>
                    <a:gd name="T1" fmla="*/ 144 h 144"/>
                    <a:gd name="T2" fmla="*/ 4 w 109"/>
                    <a:gd name="T3" fmla="*/ 141 h 144"/>
                    <a:gd name="T4" fmla="*/ 1 w 109"/>
                    <a:gd name="T5" fmla="*/ 139 h 144"/>
                    <a:gd name="T6" fmla="*/ 0 w 109"/>
                    <a:gd name="T7" fmla="*/ 136 h 144"/>
                    <a:gd name="T8" fmla="*/ 1 w 109"/>
                    <a:gd name="T9" fmla="*/ 131 h 144"/>
                    <a:gd name="T10" fmla="*/ 7 w 109"/>
                    <a:gd name="T11" fmla="*/ 119 h 144"/>
                    <a:gd name="T12" fmla="*/ 17 w 109"/>
                    <a:gd name="T13" fmla="*/ 100 h 144"/>
                    <a:gd name="T14" fmla="*/ 30 w 109"/>
                    <a:gd name="T15" fmla="*/ 79 h 144"/>
                    <a:gd name="T16" fmla="*/ 41 w 109"/>
                    <a:gd name="T17" fmla="*/ 61 h 144"/>
                    <a:gd name="T18" fmla="*/ 56 w 109"/>
                    <a:gd name="T19" fmla="*/ 42 h 144"/>
                    <a:gd name="T20" fmla="*/ 69 w 109"/>
                    <a:gd name="T21" fmla="*/ 25 h 144"/>
                    <a:gd name="T22" fmla="*/ 79 w 109"/>
                    <a:gd name="T23" fmla="*/ 14 h 144"/>
                    <a:gd name="T24" fmla="*/ 84 w 109"/>
                    <a:gd name="T25" fmla="*/ 8 h 144"/>
                    <a:gd name="T26" fmla="*/ 88 w 109"/>
                    <a:gd name="T27" fmla="*/ 5 h 144"/>
                    <a:gd name="T28" fmla="*/ 92 w 109"/>
                    <a:gd name="T29" fmla="*/ 2 h 144"/>
                    <a:gd name="T30" fmla="*/ 97 w 109"/>
                    <a:gd name="T31" fmla="*/ 0 h 144"/>
                    <a:gd name="T32" fmla="*/ 100 w 109"/>
                    <a:gd name="T33" fmla="*/ 0 h 144"/>
                    <a:gd name="T34" fmla="*/ 106 w 109"/>
                    <a:gd name="T35" fmla="*/ 0 h 144"/>
                    <a:gd name="T36" fmla="*/ 108 w 109"/>
                    <a:gd name="T37" fmla="*/ 2 h 144"/>
                    <a:gd name="T38" fmla="*/ 109 w 109"/>
                    <a:gd name="T39" fmla="*/ 4 h 144"/>
                    <a:gd name="T40" fmla="*/ 109 w 109"/>
                    <a:gd name="T41" fmla="*/ 7 h 144"/>
                    <a:gd name="T42" fmla="*/ 109 w 109"/>
                    <a:gd name="T43" fmla="*/ 10 h 144"/>
                    <a:gd name="T44" fmla="*/ 106 w 109"/>
                    <a:gd name="T45" fmla="*/ 17 h 144"/>
                    <a:gd name="T46" fmla="*/ 103 w 109"/>
                    <a:gd name="T47" fmla="*/ 22 h 144"/>
                    <a:gd name="T48" fmla="*/ 99 w 109"/>
                    <a:gd name="T49" fmla="*/ 34 h 144"/>
                    <a:gd name="T50" fmla="*/ 90 w 109"/>
                    <a:gd name="T51" fmla="*/ 49 h 144"/>
                    <a:gd name="T52" fmla="*/ 79 w 109"/>
                    <a:gd name="T53" fmla="*/ 68 h 144"/>
                    <a:gd name="T54" fmla="*/ 66 w 109"/>
                    <a:gd name="T55" fmla="*/ 87 h 144"/>
                    <a:gd name="T56" fmla="*/ 53 w 109"/>
                    <a:gd name="T57" fmla="*/ 105 h 144"/>
                    <a:gd name="T58" fmla="*/ 44 w 109"/>
                    <a:gd name="T59" fmla="*/ 117 h 144"/>
                    <a:gd name="T60" fmla="*/ 35 w 109"/>
                    <a:gd name="T61" fmla="*/ 127 h 144"/>
                    <a:gd name="T62" fmla="*/ 23 w 109"/>
                    <a:gd name="T63" fmla="*/ 138 h 144"/>
                    <a:gd name="T64" fmla="*/ 19 w 109"/>
                    <a:gd name="T65" fmla="*/ 143 h 144"/>
                    <a:gd name="T66" fmla="*/ 15 w 109"/>
                    <a:gd name="T67" fmla="*/ 144 h 144"/>
                    <a:gd name="T68" fmla="*/ 12 w 109"/>
                    <a:gd name="T69" fmla="*/ 144 h 144"/>
                    <a:gd name="T70" fmla="*/ 7 w 109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09" h="144">
                      <a:moveTo>
                        <a:pt x="7" y="144"/>
                      </a:moveTo>
                      <a:lnTo>
                        <a:pt x="4" y="141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7" y="119"/>
                      </a:lnTo>
                      <a:lnTo>
                        <a:pt x="17" y="100"/>
                      </a:lnTo>
                      <a:lnTo>
                        <a:pt x="30" y="79"/>
                      </a:lnTo>
                      <a:lnTo>
                        <a:pt x="41" y="61"/>
                      </a:lnTo>
                      <a:lnTo>
                        <a:pt x="56" y="42"/>
                      </a:lnTo>
                      <a:lnTo>
                        <a:pt x="69" y="25"/>
                      </a:lnTo>
                      <a:lnTo>
                        <a:pt x="79" y="14"/>
                      </a:lnTo>
                      <a:lnTo>
                        <a:pt x="84" y="8"/>
                      </a:lnTo>
                      <a:lnTo>
                        <a:pt x="88" y="5"/>
                      </a:lnTo>
                      <a:lnTo>
                        <a:pt x="92" y="2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8" y="2"/>
                      </a:lnTo>
                      <a:lnTo>
                        <a:pt x="109" y="4"/>
                      </a:lnTo>
                      <a:lnTo>
                        <a:pt x="109" y="7"/>
                      </a:lnTo>
                      <a:lnTo>
                        <a:pt x="109" y="10"/>
                      </a:lnTo>
                      <a:lnTo>
                        <a:pt x="106" y="17"/>
                      </a:lnTo>
                      <a:lnTo>
                        <a:pt x="103" y="22"/>
                      </a:lnTo>
                      <a:lnTo>
                        <a:pt x="99" y="34"/>
                      </a:lnTo>
                      <a:lnTo>
                        <a:pt x="90" y="49"/>
                      </a:lnTo>
                      <a:lnTo>
                        <a:pt x="79" y="68"/>
                      </a:lnTo>
                      <a:lnTo>
                        <a:pt x="66" y="87"/>
                      </a:lnTo>
                      <a:lnTo>
                        <a:pt x="53" y="105"/>
                      </a:lnTo>
                      <a:lnTo>
                        <a:pt x="44" y="117"/>
                      </a:lnTo>
                      <a:lnTo>
                        <a:pt x="35" y="127"/>
                      </a:lnTo>
                      <a:lnTo>
                        <a:pt x="23" y="138"/>
                      </a:lnTo>
                      <a:lnTo>
                        <a:pt x="19" y="143"/>
                      </a:lnTo>
                      <a:lnTo>
                        <a:pt x="15" y="144"/>
                      </a:lnTo>
                      <a:lnTo>
                        <a:pt x="12" y="144"/>
                      </a:lnTo>
                      <a:lnTo>
                        <a:pt x="7" y="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57" name="Freeform 94">
                  <a:extLst>
                    <a:ext uri="{FF2B5EF4-FFF2-40B4-BE49-F238E27FC236}">
                      <a16:creationId xmlns:a16="http://schemas.microsoft.com/office/drawing/2014/main" id="{7E4BE861-DA9F-4ECE-B7A2-AA490A5E7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3590"/>
                  <a:ext cx="245" cy="64"/>
                </a:xfrm>
                <a:custGeom>
                  <a:avLst/>
                  <a:gdLst>
                    <a:gd name="T0" fmla="*/ 0 w 245"/>
                    <a:gd name="T1" fmla="*/ 56 h 64"/>
                    <a:gd name="T2" fmla="*/ 9 w 245"/>
                    <a:gd name="T3" fmla="*/ 50 h 64"/>
                    <a:gd name="T4" fmla="*/ 33 w 245"/>
                    <a:gd name="T5" fmla="*/ 42 h 64"/>
                    <a:gd name="T6" fmla="*/ 63 w 245"/>
                    <a:gd name="T7" fmla="*/ 33 h 64"/>
                    <a:gd name="T8" fmla="*/ 103 w 245"/>
                    <a:gd name="T9" fmla="*/ 23 h 64"/>
                    <a:gd name="T10" fmla="*/ 145 w 245"/>
                    <a:gd name="T11" fmla="*/ 13 h 64"/>
                    <a:gd name="T12" fmla="*/ 187 w 245"/>
                    <a:gd name="T13" fmla="*/ 5 h 64"/>
                    <a:gd name="T14" fmla="*/ 212 w 245"/>
                    <a:gd name="T15" fmla="*/ 2 h 64"/>
                    <a:gd name="T16" fmla="*/ 220 w 245"/>
                    <a:gd name="T17" fmla="*/ 1 h 64"/>
                    <a:gd name="T18" fmla="*/ 228 w 245"/>
                    <a:gd name="T19" fmla="*/ 0 h 64"/>
                    <a:gd name="T20" fmla="*/ 238 w 245"/>
                    <a:gd name="T21" fmla="*/ 2 h 64"/>
                    <a:gd name="T22" fmla="*/ 243 w 245"/>
                    <a:gd name="T23" fmla="*/ 4 h 64"/>
                    <a:gd name="T24" fmla="*/ 245 w 245"/>
                    <a:gd name="T25" fmla="*/ 6 h 64"/>
                    <a:gd name="T26" fmla="*/ 244 w 245"/>
                    <a:gd name="T27" fmla="*/ 10 h 64"/>
                    <a:gd name="T28" fmla="*/ 241 w 245"/>
                    <a:gd name="T29" fmla="*/ 13 h 64"/>
                    <a:gd name="T30" fmla="*/ 238 w 245"/>
                    <a:gd name="T31" fmla="*/ 14 h 64"/>
                    <a:gd name="T32" fmla="*/ 230 w 245"/>
                    <a:gd name="T33" fmla="*/ 17 h 64"/>
                    <a:gd name="T34" fmla="*/ 207 w 245"/>
                    <a:gd name="T35" fmla="*/ 24 h 64"/>
                    <a:gd name="T36" fmla="*/ 164 w 245"/>
                    <a:gd name="T37" fmla="*/ 35 h 64"/>
                    <a:gd name="T38" fmla="*/ 126 w 245"/>
                    <a:gd name="T39" fmla="*/ 44 h 64"/>
                    <a:gd name="T40" fmla="*/ 84 w 245"/>
                    <a:gd name="T41" fmla="*/ 53 h 64"/>
                    <a:gd name="T42" fmla="*/ 51 w 245"/>
                    <a:gd name="T43" fmla="*/ 60 h 64"/>
                    <a:gd name="T44" fmla="*/ 27 w 245"/>
                    <a:gd name="T45" fmla="*/ 64 h 64"/>
                    <a:gd name="T46" fmla="*/ 14 w 245"/>
                    <a:gd name="T47" fmla="*/ 64 h 64"/>
                    <a:gd name="T48" fmla="*/ 5 w 245"/>
                    <a:gd name="T49" fmla="*/ 63 h 64"/>
                    <a:gd name="T50" fmla="*/ 0 w 245"/>
                    <a:gd name="T51" fmla="*/ 60 h 64"/>
                    <a:gd name="T52" fmla="*/ 0 w 245"/>
                    <a:gd name="T53" fmla="*/ 56 h 6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5" h="64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3" y="42"/>
                      </a:lnTo>
                      <a:lnTo>
                        <a:pt x="63" y="33"/>
                      </a:lnTo>
                      <a:lnTo>
                        <a:pt x="103" y="23"/>
                      </a:lnTo>
                      <a:lnTo>
                        <a:pt x="145" y="13"/>
                      </a:lnTo>
                      <a:lnTo>
                        <a:pt x="187" y="5"/>
                      </a:lnTo>
                      <a:lnTo>
                        <a:pt x="212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8" y="2"/>
                      </a:lnTo>
                      <a:lnTo>
                        <a:pt x="243" y="4"/>
                      </a:lnTo>
                      <a:lnTo>
                        <a:pt x="245" y="6"/>
                      </a:lnTo>
                      <a:lnTo>
                        <a:pt x="244" y="10"/>
                      </a:lnTo>
                      <a:lnTo>
                        <a:pt x="241" y="13"/>
                      </a:lnTo>
                      <a:lnTo>
                        <a:pt x="238" y="14"/>
                      </a:lnTo>
                      <a:lnTo>
                        <a:pt x="230" y="17"/>
                      </a:lnTo>
                      <a:lnTo>
                        <a:pt x="207" y="24"/>
                      </a:lnTo>
                      <a:lnTo>
                        <a:pt x="164" y="35"/>
                      </a:lnTo>
                      <a:lnTo>
                        <a:pt x="126" y="44"/>
                      </a:lnTo>
                      <a:lnTo>
                        <a:pt x="84" y="53"/>
                      </a:lnTo>
                      <a:lnTo>
                        <a:pt x="51" y="60"/>
                      </a:lnTo>
                      <a:lnTo>
                        <a:pt x="27" y="64"/>
                      </a:lnTo>
                      <a:lnTo>
                        <a:pt x="14" y="64"/>
                      </a:lnTo>
                      <a:lnTo>
                        <a:pt x="5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58" name="Freeform 95">
                  <a:extLst>
                    <a:ext uri="{FF2B5EF4-FFF2-40B4-BE49-F238E27FC236}">
                      <a16:creationId xmlns:a16="http://schemas.microsoft.com/office/drawing/2014/main" id="{86C3B3B8-023C-4A57-A35D-963B5509A4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" y="3589"/>
                  <a:ext cx="245" cy="65"/>
                </a:xfrm>
                <a:custGeom>
                  <a:avLst/>
                  <a:gdLst>
                    <a:gd name="T0" fmla="*/ 0 w 245"/>
                    <a:gd name="T1" fmla="*/ 56 h 65"/>
                    <a:gd name="T2" fmla="*/ 9 w 245"/>
                    <a:gd name="T3" fmla="*/ 50 h 65"/>
                    <a:gd name="T4" fmla="*/ 32 w 245"/>
                    <a:gd name="T5" fmla="*/ 42 h 65"/>
                    <a:gd name="T6" fmla="*/ 62 w 245"/>
                    <a:gd name="T7" fmla="*/ 33 h 65"/>
                    <a:gd name="T8" fmla="*/ 102 w 245"/>
                    <a:gd name="T9" fmla="*/ 23 h 65"/>
                    <a:gd name="T10" fmla="*/ 144 w 245"/>
                    <a:gd name="T11" fmla="*/ 14 h 65"/>
                    <a:gd name="T12" fmla="*/ 186 w 245"/>
                    <a:gd name="T13" fmla="*/ 5 h 65"/>
                    <a:gd name="T14" fmla="*/ 211 w 245"/>
                    <a:gd name="T15" fmla="*/ 2 h 65"/>
                    <a:gd name="T16" fmla="*/ 220 w 245"/>
                    <a:gd name="T17" fmla="*/ 1 h 65"/>
                    <a:gd name="T18" fmla="*/ 228 w 245"/>
                    <a:gd name="T19" fmla="*/ 0 h 65"/>
                    <a:gd name="T20" fmla="*/ 237 w 245"/>
                    <a:gd name="T21" fmla="*/ 2 h 65"/>
                    <a:gd name="T22" fmla="*/ 242 w 245"/>
                    <a:gd name="T23" fmla="*/ 4 h 65"/>
                    <a:gd name="T24" fmla="*/ 245 w 245"/>
                    <a:gd name="T25" fmla="*/ 6 h 65"/>
                    <a:gd name="T26" fmla="*/ 243 w 245"/>
                    <a:gd name="T27" fmla="*/ 10 h 65"/>
                    <a:gd name="T28" fmla="*/ 240 w 245"/>
                    <a:gd name="T29" fmla="*/ 13 h 65"/>
                    <a:gd name="T30" fmla="*/ 237 w 245"/>
                    <a:gd name="T31" fmla="*/ 14 h 65"/>
                    <a:gd name="T32" fmla="*/ 229 w 245"/>
                    <a:gd name="T33" fmla="*/ 17 h 65"/>
                    <a:gd name="T34" fmla="*/ 206 w 245"/>
                    <a:gd name="T35" fmla="*/ 24 h 65"/>
                    <a:gd name="T36" fmla="*/ 164 w 245"/>
                    <a:gd name="T37" fmla="*/ 35 h 65"/>
                    <a:gd name="T38" fmla="*/ 126 w 245"/>
                    <a:gd name="T39" fmla="*/ 45 h 65"/>
                    <a:gd name="T40" fmla="*/ 84 w 245"/>
                    <a:gd name="T41" fmla="*/ 53 h 65"/>
                    <a:gd name="T42" fmla="*/ 50 w 245"/>
                    <a:gd name="T43" fmla="*/ 60 h 65"/>
                    <a:gd name="T44" fmla="*/ 27 w 245"/>
                    <a:gd name="T45" fmla="*/ 64 h 65"/>
                    <a:gd name="T46" fmla="*/ 13 w 245"/>
                    <a:gd name="T47" fmla="*/ 65 h 65"/>
                    <a:gd name="T48" fmla="*/ 4 w 245"/>
                    <a:gd name="T49" fmla="*/ 63 h 65"/>
                    <a:gd name="T50" fmla="*/ 0 w 245"/>
                    <a:gd name="T51" fmla="*/ 60 h 65"/>
                    <a:gd name="T52" fmla="*/ 0 w 245"/>
                    <a:gd name="T53" fmla="*/ 56 h 6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45" h="65">
                      <a:moveTo>
                        <a:pt x="0" y="56"/>
                      </a:moveTo>
                      <a:lnTo>
                        <a:pt x="9" y="50"/>
                      </a:lnTo>
                      <a:lnTo>
                        <a:pt x="32" y="42"/>
                      </a:lnTo>
                      <a:lnTo>
                        <a:pt x="62" y="33"/>
                      </a:lnTo>
                      <a:lnTo>
                        <a:pt x="102" y="23"/>
                      </a:lnTo>
                      <a:lnTo>
                        <a:pt x="144" y="14"/>
                      </a:lnTo>
                      <a:lnTo>
                        <a:pt x="186" y="5"/>
                      </a:lnTo>
                      <a:lnTo>
                        <a:pt x="211" y="2"/>
                      </a:lnTo>
                      <a:lnTo>
                        <a:pt x="220" y="1"/>
                      </a:lnTo>
                      <a:lnTo>
                        <a:pt x="228" y="0"/>
                      </a:lnTo>
                      <a:lnTo>
                        <a:pt x="237" y="2"/>
                      </a:lnTo>
                      <a:lnTo>
                        <a:pt x="242" y="4"/>
                      </a:lnTo>
                      <a:lnTo>
                        <a:pt x="245" y="6"/>
                      </a:lnTo>
                      <a:lnTo>
                        <a:pt x="243" y="10"/>
                      </a:lnTo>
                      <a:lnTo>
                        <a:pt x="240" y="13"/>
                      </a:lnTo>
                      <a:lnTo>
                        <a:pt x="237" y="14"/>
                      </a:lnTo>
                      <a:lnTo>
                        <a:pt x="229" y="17"/>
                      </a:lnTo>
                      <a:lnTo>
                        <a:pt x="206" y="24"/>
                      </a:lnTo>
                      <a:lnTo>
                        <a:pt x="164" y="35"/>
                      </a:lnTo>
                      <a:lnTo>
                        <a:pt x="126" y="45"/>
                      </a:lnTo>
                      <a:lnTo>
                        <a:pt x="84" y="53"/>
                      </a:lnTo>
                      <a:lnTo>
                        <a:pt x="50" y="60"/>
                      </a:lnTo>
                      <a:lnTo>
                        <a:pt x="27" y="64"/>
                      </a:lnTo>
                      <a:lnTo>
                        <a:pt x="13" y="65"/>
                      </a:lnTo>
                      <a:lnTo>
                        <a:pt x="4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59" name="Oval 96">
                  <a:extLst>
                    <a:ext uri="{FF2B5EF4-FFF2-40B4-BE49-F238E27FC236}">
                      <a16:creationId xmlns:a16="http://schemas.microsoft.com/office/drawing/2014/main" id="{9A5BDAB4-9DC5-476B-A407-7B9635B35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6" y="3565"/>
                  <a:ext cx="20" cy="73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60" name="Oval 97">
                  <a:extLst>
                    <a:ext uri="{FF2B5EF4-FFF2-40B4-BE49-F238E27FC236}">
                      <a16:creationId xmlns:a16="http://schemas.microsoft.com/office/drawing/2014/main" id="{DCD02CE9-A6FC-4C2C-8C0C-D2A5216325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2" y="3565"/>
                  <a:ext cx="20" cy="73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61" name="Freeform 98">
                  <a:extLst>
                    <a:ext uri="{FF2B5EF4-FFF2-40B4-BE49-F238E27FC236}">
                      <a16:creationId xmlns:a16="http://schemas.microsoft.com/office/drawing/2014/main" id="{C4E77932-EB44-46C6-AC50-4C1DE772B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" y="3586"/>
                  <a:ext cx="39" cy="54"/>
                </a:xfrm>
                <a:custGeom>
                  <a:avLst/>
                  <a:gdLst>
                    <a:gd name="T0" fmla="*/ 2 w 39"/>
                    <a:gd name="T1" fmla="*/ 54 h 54"/>
                    <a:gd name="T2" fmla="*/ 1 w 39"/>
                    <a:gd name="T3" fmla="*/ 53 h 54"/>
                    <a:gd name="T4" fmla="*/ 0 w 39"/>
                    <a:gd name="T5" fmla="*/ 52 h 54"/>
                    <a:gd name="T6" fmla="*/ 0 w 39"/>
                    <a:gd name="T7" fmla="*/ 51 h 54"/>
                    <a:gd name="T8" fmla="*/ 0 w 39"/>
                    <a:gd name="T9" fmla="*/ 49 h 54"/>
                    <a:gd name="T10" fmla="*/ 2 w 39"/>
                    <a:gd name="T11" fmla="*/ 45 h 54"/>
                    <a:gd name="T12" fmla="*/ 6 w 39"/>
                    <a:gd name="T13" fmla="*/ 38 h 54"/>
                    <a:gd name="T14" fmla="*/ 10 w 39"/>
                    <a:gd name="T15" fmla="*/ 30 h 54"/>
                    <a:gd name="T16" fmla="*/ 15 w 39"/>
                    <a:gd name="T17" fmla="*/ 23 h 54"/>
                    <a:gd name="T18" fmla="*/ 20 w 39"/>
                    <a:gd name="T19" fmla="*/ 16 h 54"/>
                    <a:gd name="T20" fmla="*/ 25 w 39"/>
                    <a:gd name="T21" fmla="*/ 10 h 54"/>
                    <a:gd name="T22" fmla="*/ 29 w 39"/>
                    <a:gd name="T23" fmla="*/ 6 h 54"/>
                    <a:gd name="T24" fmla="*/ 30 w 39"/>
                    <a:gd name="T25" fmla="*/ 4 h 54"/>
                    <a:gd name="T26" fmla="*/ 32 w 39"/>
                    <a:gd name="T27" fmla="*/ 2 h 54"/>
                    <a:gd name="T28" fmla="*/ 33 w 39"/>
                    <a:gd name="T29" fmla="*/ 1 h 54"/>
                    <a:gd name="T30" fmla="*/ 35 w 39"/>
                    <a:gd name="T31" fmla="*/ 1 h 54"/>
                    <a:gd name="T32" fmla="*/ 36 w 39"/>
                    <a:gd name="T33" fmla="*/ 0 h 54"/>
                    <a:gd name="T34" fmla="*/ 38 w 39"/>
                    <a:gd name="T35" fmla="*/ 1 h 54"/>
                    <a:gd name="T36" fmla="*/ 39 w 39"/>
                    <a:gd name="T37" fmla="*/ 1 h 54"/>
                    <a:gd name="T38" fmla="*/ 39 w 39"/>
                    <a:gd name="T39" fmla="*/ 2 h 54"/>
                    <a:gd name="T40" fmla="*/ 39 w 39"/>
                    <a:gd name="T41" fmla="*/ 3 h 54"/>
                    <a:gd name="T42" fmla="*/ 39 w 39"/>
                    <a:gd name="T43" fmla="*/ 5 h 54"/>
                    <a:gd name="T44" fmla="*/ 38 w 39"/>
                    <a:gd name="T45" fmla="*/ 7 h 54"/>
                    <a:gd name="T46" fmla="*/ 38 w 39"/>
                    <a:gd name="T47" fmla="*/ 9 h 54"/>
                    <a:gd name="T48" fmla="*/ 35 w 39"/>
                    <a:gd name="T49" fmla="*/ 13 h 54"/>
                    <a:gd name="T50" fmla="*/ 32 w 39"/>
                    <a:gd name="T51" fmla="*/ 19 h 54"/>
                    <a:gd name="T52" fmla="*/ 29 w 39"/>
                    <a:gd name="T53" fmla="*/ 25 h 54"/>
                    <a:gd name="T54" fmla="*/ 23 w 39"/>
                    <a:gd name="T55" fmla="*/ 33 h 54"/>
                    <a:gd name="T56" fmla="*/ 19 w 39"/>
                    <a:gd name="T57" fmla="*/ 40 h 54"/>
                    <a:gd name="T58" fmla="*/ 16 w 39"/>
                    <a:gd name="T59" fmla="*/ 44 h 54"/>
                    <a:gd name="T60" fmla="*/ 13 w 39"/>
                    <a:gd name="T61" fmla="*/ 48 h 54"/>
                    <a:gd name="T62" fmla="*/ 8 w 39"/>
                    <a:gd name="T63" fmla="*/ 52 h 54"/>
                    <a:gd name="T64" fmla="*/ 7 w 39"/>
                    <a:gd name="T65" fmla="*/ 53 h 54"/>
                    <a:gd name="T66" fmla="*/ 5 w 39"/>
                    <a:gd name="T67" fmla="*/ 54 h 54"/>
                    <a:gd name="T68" fmla="*/ 4 w 39"/>
                    <a:gd name="T69" fmla="*/ 54 h 54"/>
                    <a:gd name="T70" fmla="*/ 2 w 39"/>
                    <a:gd name="T71" fmla="*/ 54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9" h="54">
                      <a:moveTo>
                        <a:pt x="2" y="54"/>
                      </a:move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5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0" y="4"/>
                      </a:lnTo>
                      <a:lnTo>
                        <a:pt x="32" y="2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1"/>
                      </a:ln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35" y="13"/>
                      </a:lnTo>
                      <a:lnTo>
                        <a:pt x="32" y="19"/>
                      </a:lnTo>
                      <a:lnTo>
                        <a:pt x="29" y="25"/>
                      </a:lnTo>
                      <a:lnTo>
                        <a:pt x="23" y="33"/>
                      </a:lnTo>
                      <a:lnTo>
                        <a:pt x="19" y="40"/>
                      </a:lnTo>
                      <a:lnTo>
                        <a:pt x="16" y="44"/>
                      </a:lnTo>
                      <a:lnTo>
                        <a:pt x="13" y="48"/>
                      </a:lnTo>
                      <a:lnTo>
                        <a:pt x="8" y="52"/>
                      </a:lnTo>
                      <a:lnTo>
                        <a:pt x="7" y="53"/>
                      </a:lnTo>
                      <a:lnTo>
                        <a:pt x="5" y="54"/>
                      </a:lnTo>
                      <a:lnTo>
                        <a:pt x="4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62" name="Freeform 99">
                  <a:extLst>
                    <a:ext uri="{FF2B5EF4-FFF2-40B4-BE49-F238E27FC236}">
                      <a16:creationId xmlns:a16="http://schemas.microsoft.com/office/drawing/2014/main" id="{46B67076-1822-4BDE-9E13-A58300CE1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0" y="3586"/>
                  <a:ext cx="40" cy="53"/>
                </a:xfrm>
                <a:custGeom>
                  <a:avLst/>
                  <a:gdLst>
                    <a:gd name="T0" fmla="*/ 3 w 40"/>
                    <a:gd name="T1" fmla="*/ 53 h 53"/>
                    <a:gd name="T2" fmla="*/ 2 w 40"/>
                    <a:gd name="T3" fmla="*/ 52 h 53"/>
                    <a:gd name="T4" fmla="*/ 1 w 40"/>
                    <a:gd name="T5" fmla="*/ 51 h 53"/>
                    <a:gd name="T6" fmla="*/ 0 w 40"/>
                    <a:gd name="T7" fmla="*/ 50 h 53"/>
                    <a:gd name="T8" fmla="*/ 1 w 40"/>
                    <a:gd name="T9" fmla="*/ 49 h 53"/>
                    <a:gd name="T10" fmla="*/ 3 w 40"/>
                    <a:gd name="T11" fmla="*/ 44 h 53"/>
                    <a:gd name="T12" fmla="*/ 7 w 40"/>
                    <a:gd name="T13" fmla="*/ 37 h 53"/>
                    <a:gd name="T14" fmla="*/ 11 w 40"/>
                    <a:gd name="T15" fmla="*/ 29 h 53"/>
                    <a:gd name="T16" fmla="*/ 15 w 40"/>
                    <a:gd name="T17" fmla="*/ 23 h 53"/>
                    <a:gd name="T18" fmla="*/ 20 w 40"/>
                    <a:gd name="T19" fmla="*/ 16 h 53"/>
                    <a:gd name="T20" fmla="*/ 26 w 40"/>
                    <a:gd name="T21" fmla="*/ 9 h 53"/>
                    <a:gd name="T22" fmla="*/ 29 w 40"/>
                    <a:gd name="T23" fmla="*/ 5 h 53"/>
                    <a:gd name="T24" fmla="*/ 31 w 40"/>
                    <a:gd name="T25" fmla="*/ 3 h 53"/>
                    <a:gd name="T26" fmla="*/ 33 w 40"/>
                    <a:gd name="T27" fmla="*/ 2 h 53"/>
                    <a:gd name="T28" fmla="*/ 34 w 40"/>
                    <a:gd name="T29" fmla="*/ 0 h 53"/>
                    <a:gd name="T30" fmla="*/ 36 w 40"/>
                    <a:gd name="T31" fmla="*/ 0 h 53"/>
                    <a:gd name="T32" fmla="*/ 37 w 40"/>
                    <a:gd name="T33" fmla="*/ 0 h 53"/>
                    <a:gd name="T34" fmla="*/ 39 w 40"/>
                    <a:gd name="T35" fmla="*/ 0 h 53"/>
                    <a:gd name="T36" fmla="*/ 39 w 40"/>
                    <a:gd name="T37" fmla="*/ 0 h 53"/>
                    <a:gd name="T38" fmla="*/ 40 w 40"/>
                    <a:gd name="T39" fmla="*/ 1 h 53"/>
                    <a:gd name="T40" fmla="*/ 40 w 40"/>
                    <a:gd name="T41" fmla="*/ 3 h 53"/>
                    <a:gd name="T42" fmla="*/ 40 w 40"/>
                    <a:gd name="T43" fmla="*/ 4 h 53"/>
                    <a:gd name="T44" fmla="*/ 39 w 40"/>
                    <a:gd name="T45" fmla="*/ 6 h 53"/>
                    <a:gd name="T46" fmla="*/ 38 w 40"/>
                    <a:gd name="T47" fmla="*/ 8 h 53"/>
                    <a:gd name="T48" fmla="*/ 36 w 40"/>
                    <a:gd name="T49" fmla="*/ 12 h 53"/>
                    <a:gd name="T50" fmla="*/ 33 w 40"/>
                    <a:gd name="T51" fmla="*/ 18 h 53"/>
                    <a:gd name="T52" fmla="*/ 29 w 40"/>
                    <a:gd name="T53" fmla="*/ 25 h 53"/>
                    <a:gd name="T54" fmla="*/ 24 w 40"/>
                    <a:gd name="T55" fmla="*/ 32 h 53"/>
                    <a:gd name="T56" fmla="*/ 20 w 40"/>
                    <a:gd name="T57" fmla="*/ 39 h 53"/>
                    <a:gd name="T58" fmla="*/ 16 w 40"/>
                    <a:gd name="T59" fmla="*/ 43 h 53"/>
                    <a:gd name="T60" fmla="*/ 13 w 40"/>
                    <a:gd name="T61" fmla="*/ 47 h 53"/>
                    <a:gd name="T62" fmla="*/ 9 w 40"/>
                    <a:gd name="T63" fmla="*/ 51 h 53"/>
                    <a:gd name="T64" fmla="*/ 8 w 40"/>
                    <a:gd name="T65" fmla="*/ 53 h 53"/>
                    <a:gd name="T66" fmla="*/ 6 w 40"/>
                    <a:gd name="T67" fmla="*/ 53 h 53"/>
                    <a:gd name="T68" fmla="*/ 5 w 40"/>
                    <a:gd name="T69" fmla="*/ 53 h 53"/>
                    <a:gd name="T70" fmla="*/ 3 w 40"/>
                    <a:gd name="T71" fmla="*/ 53 h 5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0" h="53">
                      <a:moveTo>
                        <a:pt x="3" y="53"/>
                      </a:move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50"/>
                      </a:lnTo>
                      <a:lnTo>
                        <a:pt x="1" y="49"/>
                      </a:lnTo>
                      <a:lnTo>
                        <a:pt x="3" y="44"/>
                      </a:lnTo>
                      <a:lnTo>
                        <a:pt x="7" y="37"/>
                      </a:lnTo>
                      <a:lnTo>
                        <a:pt x="11" y="29"/>
                      </a:lnTo>
                      <a:lnTo>
                        <a:pt x="15" y="23"/>
                      </a:lnTo>
                      <a:lnTo>
                        <a:pt x="20" y="16"/>
                      </a:lnTo>
                      <a:lnTo>
                        <a:pt x="26" y="9"/>
                      </a:lnTo>
                      <a:lnTo>
                        <a:pt x="29" y="5"/>
                      </a:lnTo>
                      <a:lnTo>
                        <a:pt x="31" y="3"/>
                      </a:lnTo>
                      <a:lnTo>
                        <a:pt x="33" y="2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39" y="6"/>
                      </a:lnTo>
                      <a:lnTo>
                        <a:pt x="38" y="8"/>
                      </a:lnTo>
                      <a:lnTo>
                        <a:pt x="36" y="12"/>
                      </a:lnTo>
                      <a:lnTo>
                        <a:pt x="33" y="18"/>
                      </a:lnTo>
                      <a:lnTo>
                        <a:pt x="29" y="25"/>
                      </a:lnTo>
                      <a:lnTo>
                        <a:pt x="24" y="32"/>
                      </a:lnTo>
                      <a:lnTo>
                        <a:pt x="20" y="39"/>
                      </a:lnTo>
                      <a:lnTo>
                        <a:pt x="16" y="43"/>
                      </a:lnTo>
                      <a:lnTo>
                        <a:pt x="13" y="47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6" y="53"/>
                      </a:lnTo>
                      <a:lnTo>
                        <a:pt x="5" y="53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63" name="Freeform 100">
                  <a:extLst>
                    <a:ext uri="{FF2B5EF4-FFF2-40B4-BE49-F238E27FC236}">
                      <a16:creationId xmlns:a16="http://schemas.microsoft.com/office/drawing/2014/main" id="{6C75B994-A177-4F54-902B-12B0FB9C7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3601"/>
                  <a:ext cx="78" cy="45"/>
                </a:xfrm>
                <a:custGeom>
                  <a:avLst/>
                  <a:gdLst>
                    <a:gd name="T0" fmla="*/ 2 w 78"/>
                    <a:gd name="T1" fmla="*/ 42 h 45"/>
                    <a:gd name="T2" fmla="*/ 3 w 78"/>
                    <a:gd name="T3" fmla="*/ 39 h 45"/>
                    <a:gd name="T4" fmla="*/ 8 w 78"/>
                    <a:gd name="T5" fmla="*/ 35 h 45"/>
                    <a:gd name="T6" fmla="*/ 16 w 78"/>
                    <a:gd name="T7" fmla="*/ 29 h 45"/>
                    <a:gd name="T8" fmla="*/ 29 w 78"/>
                    <a:gd name="T9" fmla="*/ 21 h 45"/>
                    <a:gd name="T10" fmla="*/ 43 w 78"/>
                    <a:gd name="T11" fmla="*/ 13 h 45"/>
                    <a:gd name="T12" fmla="*/ 53 w 78"/>
                    <a:gd name="T13" fmla="*/ 8 h 45"/>
                    <a:gd name="T14" fmla="*/ 63 w 78"/>
                    <a:gd name="T15" fmla="*/ 2 h 45"/>
                    <a:gd name="T16" fmla="*/ 68 w 78"/>
                    <a:gd name="T17" fmla="*/ 1 h 45"/>
                    <a:gd name="T18" fmla="*/ 70 w 78"/>
                    <a:gd name="T19" fmla="*/ 0 h 45"/>
                    <a:gd name="T20" fmla="*/ 73 w 78"/>
                    <a:gd name="T21" fmla="*/ 0 h 45"/>
                    <a:gd name="T22" fmla="*/ 75 w 78"/>
                    <a:gd name="T23" fmla="*/ 0 h 45"/>
                    <a:gd name="T24" fmla="*/ 77 w 78"/>
                    <a:gd name="T25" fmla="*/ 1 h 45"/>
                    <a:gd name="T26" fmla="*/ 78 w 78"/>
                    <a:gd name="T27" fmla="*/ 2 h 45"/>
                    <a:gd name="T28" fmla="*/ 77 w 78"/>
                    <a:gd name="T29" fmla="*/ 3 h 45"/>
                    <a:gd name="T30" fmla="*/ 75 w 78"/>
                    <a:gd name="T31" fmla="*/ 5 h 45"/>
                    <a:gd name="T32" fmla="*/ 74 w 78"/>
                    <a:gd name="T33" fmla="*/ 7 h 45"/>
                    <a:gd name="T34" fmla="*/ 71 w 78"/>
                    <a:gd name="T35" fmla="*/ 9 h 45"/>
                    <a:gd name="T36" fmla="*/ 62 w 78"/>
                    <a:gd name="T37" fmla="*/ 16 h 45"/>
                    <a:gd name="T38" fmla="*/ 53 w 78"/>
                    <a:gd name="T39" fmla="*/ 22 h 45"/>
                    <a:gd name="T40" fmla="*/ 39 w 78"/>
                    <a:gd name="T41" fmla="*/ 30 h 45"/>
                    <a:gd name="T42" fmla="*/ 26 w 78"/>
                    <a:gd name="T43" fmla="*/ 37 h 45"/>
                    <a:gd name="T44" fmla="*/ 15 w 78"/>
                    <a:gd name="T45" fmla="*/ 43 h 45"/>
                    <a:gd name="T46" fmla="*/ 8 w 78"/>
                    <a:gd name="T47" fmla="*/ 44 h 45"/>
                    <a:gd name="T48" fmla="*/ 4 w 78"/>
                    <a:gd name="T49" fmla="*/ 45 h 45"/>
                    <a:gd name="T50" fmla="*/ 1 w 78"/>
                    <a:gd name="T51" fmla="*/ 45 h 45"/>
                    <a:gd name="T52" fmla="*/ 0 w 78"/>
                    <a:gd name="T53" fmla="*/ 44 h 45"/>
                    <a:gd name="T54" fmla="*/ 2 w 78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8" h="45">
                      <a:moveTo>
                        <a:pt x="2" y="42"/>
                      </a:move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2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7" y="1"/>
                      </a:lnTo>
                      <a:lnTo>
                        <a:pt x="78" y="2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6" y="37"/>
                      </a:lnTo>
                      <a:lnTo>
                        <a:pt x="15" y="43"/>
                      </a:lnTo>
                      <a:lnTo>
                        <a:pt x="8" y="44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2" y="4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64" name="Freeform 101">
                  <a:extLst>
                    <a:ext uri="{FF2B5EF4-FFF2-40B4-BE49-F238E27FC236}">
                      <a16:creationId xmlns:a16="http://schemas.microsoft.com/office/drawing/2014/main" id="{5E85E47B-26C5-4C1C-90D0-EC889A621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8" y="3600"/>
                  <a:ext cx="77" cy="45"/>
                </a:xfrm>
                <a:custGeom>
                  <a:avLst/>
                  <a:gdLst>
                    <a:gd name="T0" fmla="*/ 1 w 77"/>
                    <a:gd name="T1" fmla="*/ 42 h 45"/>
                    <a:gd name="T2" fmla="*/ 3 w 77"/>
                    <a:gd name="T3" fmla="*/ 39 h 45"/>
                    <a:gd name="T4" fmla="*/ 8 w 77"/>
                    <a:gd name="T5" fmla="*/ 36 h 45"/>
                    <a:gd name="T6" fmla="*/ 16 w 77"/>
                    <a:gd name="T7" fmla="*/ 29 h 45"/>
                    <a:gd name="T8" fmla="*/ 29 w 77"/>
                    <a:gd name="T9" fmla="*/ 21 h 45"/>
                    <a:gd name="T10" fmla="*/ 43 w 77"/>
                    <a:gd name="T11" fmla="*/ 13 h 45"/>
                    <a:gd name="T12" fmla="*/ 53 w 77"/>
                    <a:gd name="T13" fmla="*/ 8 h 45"/>
                    <a:gd name="T14" fmla="*/ 63 w 77"/>
                    <a:gd name="T15" fmla="*/ 3 h 45"/>
                    <a:gd name="T16" fmla="*/ 67 w 77"/>
                    <a:gd name="T17" fmla="*/ 1 h 45"/>
                    <a:gd name="T18" fmla="*/ 70 w 77"/>
                    <a:gd name="T19" fmla="*/ 0 h 45"/>
                    <a:gd name="T20" fmla="*/ 73 w 77"/>
                    <a:gd name="T21" fmla="*/ 0 h 45"/>
                    <a:gd name="T22" fmla="*/ 74 w 77"/>
                    <a:gd name="T23" fmla="*/ 0 h 45"/>
                    <a:gd name="T24" fmla="*/ 77 w 77"/>
                    <a:gd name="T25" fmla="*/ 1 h 45"/>
                    <a:gd name="T26" fmla="*/ 77 w 77"/>
                    <a:gd name="T27" fmla="*/ 2 h 45"/>
                    <a:gd name="T28" fmla="*/ 76 w 77"/>
                    <a:gd name="T29" fmla="*/ 3 h 45"/>
                    <a:gd name="T30" fmla="*/ 75 w 77"/>
                    <a:gd name="T31" fmla="*/ 5 h 45"/>
                    <a:gd name="T32" fmla="*/ 74 w 77"/>
                    <a:gd name="T33" fmla="*/ 7 h 45"/>
                    <a:gd name="T34" fmla="*/ 71 w 77"/>
                    <a:gd name="T35" fmla="*/ 9 h 45"/>
                    <a:gd name="T36" fmla="*/ 62 w 77"/>
                    <a:gd name="T37" fmla="*/ 16 h 45"/>
                    <a:gd name="T38" fmla="*/ 53 w 77"/>
                    <a:gd name="T39" fmla="*/ 22 h 45"/>
                    <a:gd name="T40" fmla="*/ 39 w 77"/>
                    <a:gd name="T41" fmla="*/ 30 h 45"/>
                    <a:gd name="T42" fmla="*/ 25 w 77"/>
                    <a:gd name="T43" fmla="*/ 37 h 45"/>
                    <a:gd name="T44" fmla="*/ 14 w 77"/>
                    <a:gd name="T45" fmla="*/ 42 h 45"/>
                    <a:gd name="T46" fmla="*/ 8 w 77"/>
                    <a:gd name="T47" fmla="*/ 45 h 45"/>
                    <a:gd name="T48" fmla="*/ 4 w 77"/>
                    <a:gd name="T49" fmla="*/ 45 h 45"/>
                    <a:gd name="T50" fmla="*/ 1 w 77"/>
                    <a:gd name="T51" fmla="*/ 45 h 45"/>
                    <a:gd name="T52" fmla="*/ 0 w 77"/>
                    <a:gd name="T53" fmla="*/ 44 h 45"/>
                    <a:gd name="T54" fmla="*/ 1 w 77"/>
                    <a:gd name="T55" fmla="*/ 42 h 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7" h="45">
                      <a:moveTo>
                        <a:pt x="1" y="42"/>
                      </a:moveTo>
                      <a:lnTo>
                        <a:pt x="3" y="39"/>
                      </a:lnTo>
                      <a:lnTo>
                        <a:pt x="8" y="36"/>
                      </a:lnTo>
                      <a:lnTo>
                        <a:pt x="16" y="29"/>
                      </a:lnTo>
                      <a:lnTo>
                        <a:pt x="29" y="21"/>
                      </a:lnTo>
                      <a:lnTo>
                        <a:pt x="43" y="13"/>
                      </a:lnTo>
                      <a:lnTo>
                        <a:pt x="53" y="8"/>
                      </a:lnTo>
                      <a:lnTo>
                        <a:pt x="63" y="3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7" y="1"/>
                      </a:lnTo>
                      <a:lnTo>
                        <a:pt x="77" y="2"/>
                      </a:lnTo>
                      <a:lnTo>
                        <a:pt x="76" y="3"/>
                      </a:lnTo>
                      <a:lnTo>
                        <a:pt x="75" y="5"/>
                      </a:lnTo>
                      <a:lnTo>
                        <a:pt x="74" y="7"/>
                      </a:lnTo>
                      <a:lnTo>
                        <a:pt x="71" y="9"/>
                      </a:lnTo>
                      <a:lnTo>
                        <a:pt x="62" y="16"/>
                      </a:lnTo>
                      <a:lnTo>
                        <a:pt x="53" y="22"/>
                      </a:lnTo>
                      <a:lnTo>
                        <a:pt x="39" y="30"/>
                      </a:lnTo>
                      <a:lnTo>
                        <a:pt x="25" y="37"/>
                      </a:lnTo>
                      <a:lnTo>
                        <a:pt x="14" y="42"/>
                      </a:lnTo>
                      <a:lnTo>
                        <a:pt x="8" y="45"/>
                      </a:lnTo>
                      <a:lnTo>
                        <a:pt x="4" y="45"/>
                      </a:lnTo>
                      <a:lnTo>
                        <a:pt x="1" y="45"/>
                      </a:lnTo>
                      <a:lnTo>
                        <a:pt x="0" y="44"/>
                      </a:lnTo>
                      <a:lnTo>
                        <a:pt x="1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65" name="Freeform 102">
                  <a:extLst>
                    <a:ext uri="{FF2B5EF4-FFF2-40B4-BE49-F238E27FC236}">
                      <a16:creationId xmlns:a16="http://schemas.microsoft.com/office/drawing/2014/main" id="{B1E9C93C-326C-4CE4-9FC2-E119E92DD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3" y="3628"/>
                  <a:ext cx="70" cy="25"/>
                </a:xfrm>
                <a:custGeom>
                  <a:avLst/>
                  <a:gdLst>
                    <a:gd name="T0" fmla="*/ 0 w 70"/>
                    <a:gd name="T1" fmla="*/ 22 h 25"/>
                    <a:gd name="T2" fmla="*/ 2 w 70"/>
                    <a:gd name="T3" fmla="*/ 19 h 25"/>
                    <a:gd name="T4" fmla="*/ 9 w 70"/>
                    <a:gd name="T5" fmla="*/ 17 h 25"/>
                    <a:gd name="T6" fmla="*/ 18 w 70"/>
                    <a:gd name="T7" fmla="*/ 13 h 25"/>
                    <a:gd name="T8" fmla="*/ 29 w 70"/>
                    <a:gd name="T9" fmla="*/ 9 h 25"/>
                    <a:gd name="T10" fmla="*/ 41 w 70"/>
                    <a:gd name="T11" fmla="*/ 5 h 25"/>
                    <a:gd name="T12" fmla="*/ 53 w 70"/>
                    <a:gd name="T13" fmla="*/ 2 h 25"/>
                    <a:gd name="T14" fmla="*/ 60 w 70"/>
                    <a:gd name="T15" fmla="*/ 1 h 25"/>
                    <a:gd name="T16" fmla="*/ 63 w 70"/>
                    <a:gd name="T17" fmla="*/ 0 h 25"/>
                    <a:gd name="T18" fmla="*/ 66 w 70"/>
                    <a:gd name="T19" fmla="*/ 0 h 25"/>
                    <a:gd name="T20" fmla="*/ 68 w 70"/>
                    <a:gd name="T21" fmla="*/ 0 h 25"/>
                    <a:gd name="T22" fmla="*/ 69 w 70"/>
                    <a:gd name="T23" fmla="*/ 1 h 25"/>
                    <a:gd name="T24" fmla="*/ 70 w 70"/>
                    <a:gd name="T25" fmla="*/ 2 h 25"/>
                    <a:gd name="T26" fmla="*/ 69 w 70"/>
                    <a:gd name="T27" fmla="*/ 4 h 25"/>
                    <a:gd name="T28" fmla="*/ 69 w 70"/>
                    <a:gd name="T29" fmla="*/ 5 h 25"/>
                    <a:gd name="T30" fmla="*/ 68 w 70"/>
                    <a:gd name="T31" fmla="*/ 6 h 25"/>
                    <a:gd name="T32" fmla="*/ 66 w 70"/>
                    <a:gd name="T33" fmla="*/ 7 h 25"/>
                    <a:gd name="T34" fmla="*/ 59 w 70"/>
                    <a:gd name="T35" fmla="*/ 9 h 25"/>
                    <a:gd name="T36" fmla="*/ 47 w 70"/>
                    <a:gd name="T37" fmla="*/ 14 h 25"/>
                    <a:gd name="T38" fmla="*/ 36 w 70"/>
                    <a:gd name="T39" fmla="*/ 17 h 25"/>
                    <a:gd name="T40" fmla="*/ 24 w 70"/>
                    <a:gd name="T41" fmla="*/ 21 h 25"/>
                    <a:gd name="T42" fmla="*/ 14 w 70"/>
                    <a:gd name="T43" fmla="*/ 23 h 25"/>
                    <a:gd name="T44" fmla="*/ 7 w 70"/>
                    <a:gd name="T45" fmla="*/ 25 h 25"/>
                    <a:gd name="T46" fmla="*/ 4 w 70"/>
                    <a:gd name="T47" fmla="*/ 25 h 25"/>
                    <a:gd name="T48" fmla="*/ 1 w 70"/>
                    <a:gd name="T49" fmla="*/ 25 h 25"/>
                    <a:gd name="T50" fmla="*/ 0 w 70"/>
                    <a:gd name="T51" fmla="*/ 23 h 25"/>
                    <a:gd name="T52" fmla="*/ 0 w 70"/>
                    <a:gd name="T53" fmla="*/ 22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0" h="25">
                      <a:moveTo>
                        <a:pt x="0" y="22"/>
                      </a:moveTo>
                      <a:lnTo>
                        <a:pt x="2" y="19"/>
                      </a:lnTo>
                      <a:lnTo>
                        <a:pt x="9" y="17"/>
                      </a:lnTo>
                      <a:lnTo>
                        <a:pt x="18" y="13"/>
                      </a:lnTo>
                      <a:lnTo>
                        <a:pt x="29" y="9"/>
                      </a:lnTo>
                      <a:lnTo>
                        <a:pt x="41" y="5"/>
                      </a:lnTo>
                      <a:lnTo>
                        <a:pt x="53" y="2"/>
                      </a:lnTo>
                      <a:lnTo>
                        <a:pt x="60" y="1"/>
                      </a:lnTo>
                      <a:lnTo>
                        <a:pt x="63" y="0"/>
                      </a:lnTo>
                      <a:lnTo>
                        <a:pt x="66" y="0"/>
                      </a:lnTo>
                      <a:lnTo>
                        <a:pt x="68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69" y="4"/>
                      </a:lnTo>
                      <a:lnTo>
                        <a:pt x="69" y="5"/>
                      </a:lnTo>
                      <a:lnTo>
                        <a:pt x="68" y="6"/>
                      </a:lnTo>
                      <a:lnTo>
                        <a:pt x="66" y="7"/>
                      </a:lnTo>
                      <a:lnTo>
                        <a:pt x="59" y="9"/>
                      </a:lnTo>
                      <a:lnTo>
                        <a:pt x="47" y="14"/>
                      </a:lnTo>
                      <a:lnTo>
                        <a:pt x="36" y="17"/>
                      </a:lnTo>
                      <a:lnTo>
                        <a:pt x="24" y="21"/>
                      </a:lnTo>
                      <a:lnTo>
                        <a:pt x="14" y="23"/>
                      </a:lnTo>
                      <a:lnTo>
                        <a:pt x="7" y="25"/>
                      </a:lnTo>
                      <a:lnTo>
                        <a:pt x="4" y="25"/>
                      </a:lnTo>
                      <a:lnTo>
                        <a:pt x="1" y="25"/>
                      </a:lnTo>
                      <a:lnTo>
                        <a:pt x="0" y="2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66" name="Freeform 103">
                  <a:extLst>
                    <a:ext uri="{FF2B5EF4-FFF2-40B4-BE49-F238E27FC236}">
                      <a16:creationId xmlns:a16="http://schemas.microsoft.com/office/drawing/2014/main" id="{CBF02080-85D2-4338-8D33-8CE6CDD7E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0" y="3627"/>
                  <a:ext cx="71" cy="25"/>
                </a:xfrm>
                <a:custGeom>
                  <a:avLst/>
                  <a:gdLst>
                    <a:gd name="T0" fmla="*/ 0 w 71"/>
                    <a:gd name="T1" fmla="*/ 21 h 25"/>
                    <a:gd name="T2" fmla="*/ 3 w 71"/>
                    <a:gd name="T3" fmla="*/ 19 h 25"/>
                    <a:gd name="T4" fmla="*/ 10 w 71"/>
                    <a:gd name="T5" fmla="*/ 16 h 25"/>
                    <a:gd name="T6" fmla="*/ 19 w 71"/>
                    <a:gd name="T7" fmla="*/ 13 h 25"/>
                    <a:gd name="T8" fmla="*/ 30 w 71"/>
                    <a:gd name="T9" fmla="*/ 9 h 25"/>
                    <a:gd name="T10" fmla="*/ 42 w 71"/>
                    <a:gd name="T11" fmla="*/ 5 h 25"/>
                    <a:gd name="T12" fmla="*/ 54 w 71"/>
                    <a:gd name="T13" fmla="*/ 2 h 25"/>
                    <a:gd name="T14" fmla="*/ 61 w 71"/>
                    <a:gd name="T15" fmla="*/ 1 h 25"/>
                    <a:gd name="T16" fmla="*/ 64 w 71"/>
                    <a:gd name="T17" fmla="*/ 0 h 25"/>
                    <a:gd name="T18" fmla="*/ 66 w 71"/>
                    <a:gd name="T19" fmla="*/ 0 h 25"/>
                    <a:gd name="T20" fmla="*/ 69 w 71"/>
                    <a:gd name="T21" fmla="*/ 1 h 25"/>
                    <a:gd name="T22" fmla="*/ 70 w 71"/>
                    <a:gd name="T23" fmla="*/ 1 h 25"/>
                    <a:gd name="T24" fmla="*/ 71 w 71"/>
                    <a:gd name="T25" fmla="*/ 2 h 25"/>
                    <a:gd name="T26" fmla="*/ 70 w 71"/>
                    <a:gd name="T27" fmla="*/ 3 h 25"/>
                    <a:gd name="T28" fmla="*/ 69 w 71"/>
                    <a:gd name="T29" fmla="*/ 5 h 25"/>
                    <a:gd name="T30" fmla="*/ 69 w 71"/>
                    <a:gd name="T31" fmla="*/ 5 h 25"/>
                    <a:gd name="T32" fmla="*/ 66 w 71"/>
                    <a:gd name="T33" fmla="*/ 6 h 25"/>
                    <a:gd name="T34" fmla="*/ 59 w 71"/>
                    <a:gd name="T35" fmla="*/ 9 h 25"/>
                    <a:gd name="T36" fmla="*/ 47 w 71"/>
                    <a:gd name="T37" fmla="*/ 13 h 25"/>
                    <a:gd name="T38" fmla="*/ 37 w 71"/>
                    <a:gd name="T39" fmla="*/ 17 h 25"/>
                    <a:gd name="T40" fmla="*/ 25 w 71"/>
                    <a:gd name="T41" fmla="*/ 20 h 25"/>
                    <a:gd name="T42" fmla="*/ 15 w 71"/>
                    <a:gd name="T43" fmla="*/ 23 h 25"/>
                    <a:gd name="T44" fmla="*/ 8 w 71"/>
                    <a:gd name="T45" fmla="*/ 24 h 25"/>
                    <a:gd name="T46" fmla="*/ 4 w 71"/>
                    <a:gd name="T47" fmla="*/ 25 h 25"/>
                    <a:gd name="T48" fmla="*/ 1 w 71"/>
                    <a:gd name="T49" fmla="*/ 24 h 25"/>
                    <a:gd name="T50" fmla="*/ 0 w 71"/>
                    <a:gd name="T51" fmla="*/ 23 h 25"/>
                    <a:gd name="T52" fmla="*/ 0 w 71"/>
                    <a:gd name="T53" fmla="*/ 21 h 2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1" h="25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0" y="16"/>
                      </a:lnTo>
                      <a:lnTo>
                        <a:pt x="19" y="13"/>
                      </a:lnTo>
                      <a:lnTo>
                        <a:pt x="30" y="9"/>
                      </a:lnTo>
                      <a:lnTo>
                        <a:pt x="42" y="5"/>
                      </a:lnTo>
                      <a:lnTo>
                        <a:pt x="54" y="2"/>
                      </a:lnTo>
                      <a:lnTo>
                        <a:pt x="61" y="1"/>
                      </a:lnTo>
                      <a:lnTo>
                        <a:pt x="64" y="0"/>
                      </a:lnTo>
                      <a:lnTo>
                        <a:pt x="66" y="0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2"/>
                      </a:lnTo>
                      <a:lnTo>
                        <a:pt x="70" y="3"/>
                      </a:lnTo>
                      <a:lnTo>
                        <a:pt x="69" y="5"/>
                      </a:lnTo>
                      <a:lnTo>
                        <a:pt x="66" y="6"/>
                      </a:lnTo>
                      <a:lnTo>
                        <a:pt x="59" y="9"/>
                      </a:lnTo>
                      <a:lnTo>
                        <a:pt x="47" y="13"/>
                      </a:lnTo>
                      <a:lnTo>
                        <a:pt x="37" y="17"/>
                      </a:lnTo>
                      <a:lnTo>
                        <a:pt x="25" y="20"/>
                      </a:lnTo>
                      <a:lnTo>
                        <a:pt x="15" y="23"/>
                      </a:lnTo>
                      <a:lnTo>
                        <a:pt x="8" y="24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67" name="Oval 104">
                  <a:extLst>
                    <a:ext uri="{FF2B5EF4-FFF2-40B4-BE49-F238E27FC236}">
                      <a16:creationId xmlns:a16="http://schemas.microsoft.com/office/drawing/2014/main" id="{11A4CF00-3727-46FA-A0E9-B1CA5846D2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6" y="3657"/>
                  <a:ext cx="93" cy="9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68" name="Oval 105">
                  <a:extLst>
                    <a:ext uri="{FF2B5EF4-FFF2-40B4-BE49-F238E27FC236}">
                      <a16:creationId xmlns:a16="http://schemas.microsoft.com/office/drawing/2014/main" id="{7FF26638-D809-4568-B8C7-D7A922E921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4" y="3655"/>
                  <a:ext cx="92" cy="9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69" name="Oval 106">
                  <a:extLst>
                    <a:ext uri="{FF2B5EF4-FFF2-40B4-BE49-F238E27FC236}">
                      <a16:creationId xmlns:a16="http://schemas.microsoft.com/office/drawing/2014/main" id="{2F0B5A1B-025B-419B-85A8-2349E789BC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" y="3628"/>
                  <a:ext cx="109" cy="6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solidFill>
                    <a:srgbClr val="A0A0A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0" name="Oval 107">
                  <a:extLst>
                    <a:ext uri="{FF2B5EF4-FFF2-40B4-BE49-F238E27FC236}">
                      <a16:creationId xmlns:a16="http://schemas.microsoft.com/office/drawing/2014/main" id="{4BEAF0CE-FF6E-4BB2-AF0E-A27AC9244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10" y="3634"/>
                  <a:ext cx="87" cy="54"/>
                </a:xfrm>
                <a:prstGeom prst="ellipse">
                  <a:avLst/>
                </a:pr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1" name="Oval 108">
                  <a:extLst>
                    <a:ext uri="{FF2B5EF4-FFF2-40B4-BE49-F238E27FC236}">
                      <a16:creationId xmlns:a16="http://schemas.microsoft.com/office/drawing/2014/main" id="{5E3DA577-0CA8-4FFB-AF40-F747AD438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4" y="3684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2" name="Oval 109">
                  <a:extLst>
                    <a:ext uri="{FF2B5EF4-FFF2-40B4-BE49-F238E27FC236}">
                      <a16:creationId xmlns:a16="http://schemas.microsoft.com/office/drawing/2014/main" id="{233B60A8-2D7F-4452-84BC-4D6BBF00D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0" y="3685"/>
                  <a:ext cx="8" cy="4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3" name="Oval 110">
                  <a:extLst>
                    <a:ext uri="{FF2B5EF4-FFF2-40B4-BE49-F238E27FC236}">
                      <a16:creationId xmlns:a16="http://schemas.microsoft.com/office/drawing/2014/main" id="{E4342C0B-EDAA-44C9-91F3-BFE2E4C2C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53" y="3680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4" name="Oval 111">
                  <a:extLst>
                    <a:ext uri="{FF2B5EF4-FFF2-40B4-BE49-F238E27FC236}">
                      <a16:creationId xmlns:a16="http://schemas.microsoft.com/office/drawing/2014/main" id="{B935482C-3215-40FF-A644-C933A24D0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1" y="3683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5" name="Oval 112">
                  <a:extLst>
                    <a:ext uri="{FF2B5EF4-FFF2-40B4-BE49-F238E27FC236}">
                      <a16:creationId xmlns:a16="http://schemas.microsoft.com/office/drawing/2014/main" id="{BAC1DC24-212C-43B6-9892-63F17AFA7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1" y="3679"/>
                  <a:ext cx="5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6" name="Oval 113">
                  <a:extLst>
                    <a:ext uri="{FF2B5EF4-FFF2-40B4-BE49-F238E27FC236}">
                      <a16:creationId xmlns:a16="http://schemas.microsoft.com/office/drawing/2014/main" id="{AB0C3403-7AE7-4CA7-8D88-6E0595431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9" y="3680"/>
                  <a:ext cx="7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7" name="Oval 114">
                  <a:extLst>
                    <a:ext uri="{FF2B5EF4-FFF2-40B4-BE49-F238E27FC236}">
                      <a16:creationId xmlns:a16="http://schemas.microsoft.com/office/drawing/2014/main" id="{9A9A135C-9910-44DC-B300-49ADC3545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8" y="3676"/>
                  <a:ext cx="6" cy="4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8" name="Oval 115">
                  <a:extLst>
                    <a:ext uri="{FF2B5EF4-FFF2-40B4-BE49-F238E27FC236}">
                      <a16:creationId xmlns:a16="http://schemas.microsoft.com/office/drawing/2014/main" id="{E360ADCA-04AD-4A51-BE27-4BD010FE4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2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79" name="Oval 116">
                  <a:extLst>
                    <a:ext uri="{FF2B5EF4-FFF2-40B4-BE49-F238E27FC236}">
                      <a16:creationId xmlns:a16="http://schemas.microsoft.com/office/drawing/2014/main" id="{314E5270-1BA4-484E-BB4E-F4C3E8A8A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" y="3672"/>
                  <a:ext cx="6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0" name="Oval 117">
                  <a:extLst>
                    <a:ext uri="{FF2B5EF4-FFF2-40B4-BE49-F238E27FC236}">
                      <a16:creationId xmlns:a16="http://schemas.microsoft.com/office/drawing/2014/main" id="{DB4FD119-F2FD-48C0-916D-D2BB483F0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76" y="3671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1" name="Oval 118">
                  <a:extLst>
                    <a:ext uri="{FF2B5EF4-FFF2-40B4-BE49-F238E27FC236}">
                      <a16:creationId xmlns:a16="http://schemas.microsoft.com/office/drawing/2014/main" id="{0EF504DD-031C-4480-83C2-30A016137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0" y="3666"/>
                  <a:ext cx="7" cy="4"/>
                </a:xfrm>
                <a:prstGeom prst="ellipse">
                  <a:avLst/>
                </a:pr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2" name="Oval 119">
                  <a:extLst>
                    <a:ext uri="{FF2B5EF4-FFF2-40B4-BE49-F238E27FC236}">
                      <a16:creationId xmlns:a16="http://schemas.microsoft.com/office/drawing/2014/main" id="{B0A1F60E-18AF-43DD-AE71-6A02DA5C3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1" y="3668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3" name="Oval 120">
                  <a:extLst>
                    <a:ext uri="{FF2B5EF4-FFF2-40B4-BE49-F238E27FC236}">
                      <a16:creationId xmlns:a16="http://schemas.microsoft.com/office/drawing/2014/main" id="{586D1D72-EA66-45D5-9C95-2088DB2AF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6" y="3676"/>
                  <a:ext cx="3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4" name="Oval 121">
                  <a:extLst>
                    <a:ext uri="{FF2B5EF4-FFF2-40B4-BE49-F238E27FC236}">
                      <a16:creationId xmlns:a16="http://schemas.microsoft.com/office/drawing/2014/main" id="{3B05F3F6-16AC-45F6-9369-75AFE6D1A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9" y="3662"/>
                  <a:ext cx="5" cy="2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5" name="Oval 122">
                  <a:extLst>
                    <a:ext uri="{FF2B5EF4-FFF2-40B4-BE49-F238E27FC236}">
                      <a16:creationId xmlns:a16="http://schemas.microsoft.com/office/drawing/2014/main" id="{30DA7D76-9660-4DED-BF6E-34BFA4D2D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0" y="3657"/>
                  <a:ext cx="5" cy="3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6" name="Oval 123">
                  <a:extLst>
                    <a:ext uri="{FF2B5EF4-FFF2-40B4-BE49-F238E27FC236}">
                      <a16:creationId xmlns:a16="http://schemas.microsoft.com/office/drawing/2014/main" id="{2ADE2F4E-EB80-4E36-B82F-63405C14C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" y="3665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7" name="Oval 124">
                  <a:extLst>
                    <a:ext uri="{FF2B5EF4-FFF2-40B4-BE49-F238E27FC236}">
                      <a16:creationId xmlns:a16="http://schemas.microsoft.com/office/drawing/2014/main" id="{A46BDEBD-925A-411D-8074-2E6F73376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6" y="3659"/>
                  <a:ext cx="2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8" name="Oval 125">
                  <a:extLst>
                    <a:ext uri="{FF2B5EF4-FFF2-40B4-BE49-F238E27FC236}">
                      <a16:creationId xmlns:a16="http://schemas.microsoft.com/office/drawing/2014/main" id="{1E5D6A87-A4A9-4E9C-B883-021289F72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7" y="3653"/>
                  <a:ext cx="4" cy="1"/>
                </a:xfrm>
                <a:prstGeom prst="ellipse">
                  <a:avLst/>
                </a:pr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489" name="Freeform 126">
                  <a:extLst>
                    <a:ext uri="{FF2B5EF4-FFF2-40B4-BE49-F238E27FC236}">
                      <a16:creationId xmlns:a16="http://schemas.microsoft.com/office/drawing/2014/main" id="{519DF4C1-A0C9-4336-B56C-819BDF769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4" y="3969"/>
                  <a:ext cx="214" cy="101"/>
                </a:xfrm>
                <a:custGeom>
                  <a:avLst/>
                  <a:gdLst>
                    <a:gd name="T0" fmla="*/ 0 w 214"/>
                    <a:gd name="T1" fmla="*/ 101 h 101"/>
                    <a:gd name="T2" fmla="*/ 46 w 214"/>
                    <a:gd name="T3" fmla="*/ 93 h 101"/>
                    <a:gd name="T4" fmla="*/ 84 w 214"/>
                    <a:gd name="T5" fmla="*/ 79 h 101"/>
                    <a:gd name="T6" fmla="*/ 54 w 214"/>
                    <a:gd name="T7" fmla="*/ 81 h 101"/>
                    <a:gd name="T8" fmla="*/ 90 w 214"/>
                    <a:gd name="T9" fmla="*/ 71 h 101"/>
                    <a:gd name="T10" fmla="*/ 127 w 214"/>
                    <a:gd name="T11" fmla="*/ 62 h 101"/>
                    <a:gd name="T12" fmla="*/ 81 w 214"/>
                    <a:gd name="T13" fmla="*/ 62 h 101"/>
                    <a:gd name="T14" fmla="*/ 168 w 214"/>
                    <a:gd name="T15" fmla="*/ 49 h 101"/>
                    <a:gd name="T16" fmla="*/ 190 w 214"/>
                    <a:gd name="T17" fmla="*/ 38 h 101"/>
                    <a:gd name="T18" fmla="*/ 149 w 214"/>
                    <a:gd name="T19" fmla="*/ 42 h 101"/>
                    <a:gd name="T20" fmla="*/ 195 w 214"/>
                    <a:gd name="T21" fmla="*/ 28 h 101"/>
                    <a:gd name="T22" fmla="*/ 212 w 214"/>
                    <a:gd name="T23" fmla="*/ 15 h 101"/>
                    <a:gd name="T24" fmla="*/ 214 w 214"/>
                    <a:gd name="T25" fmla="*/ 0 h 101"/>
                    <a:gd name="T26" fmla="*/ 185 w 214"/>
                    <a:gd name="T27" fmla="*/ 9 h 101"/>
                    <a:gd name="T28" fmla="*/ 163 w 214"/>
                    <a:gd name="T29" fmla="*/ 16 h 101"/>
                    <a:gd name="T30" fmla="*/ 185 w 214"/>
                    <a:gd name="T31" fmla="*/ 0 h 101"/>
                    <a:gd name="T32" fmla="*/ 136 w 214"/>
                    <a:gd name="T33" fmla="*/ 16 h 101"/>
                    <a:gd name="T34" fmla="*/ 111 w 214"/>
                    <a:gd name="T35" fmla="*/ 30 h 101"/>
                    <a:gd name="T36" fmla="*/ 114 w 214"/>
                    <a:gd name="T37" fmla="*/ 15 h 101"/>
                    <a:gd name="T38" fmla="*/ 87 w 214"/>
                    <a:gd name="T39" fmla="*/ 32 h 101"/>
                    <a:gd name="T40" fmla="*/ 71 w 214"/>
                    <a:gd name="T41" fmla="*/ 45 h 101"/>
                    <a:gd name="T42" fmla="*/ 76 w 214"/>
                    <a:gd name="T43" fmla="*/ 28 h 101"/>
                    <a:gd name="T44" fmla="*/ 46 w 214"/>
                    <a:gd name="T45" fmla="*/ 49 h 101"/>
                    <a:gd name="T46" fmla="*/ 35 w 214"/>
                    <a:gd name="T47" fmla="*/ 60 h 101"/>
                    <a:gd name="T48" fmla="*/ 38 w 214"/>
                    <a:gd name="T49" fmla="*/ 33 h 101"/>
                    <a:gd name="T50" fmla="*/ 3 w 214"/>
                    <a:gd name="T51" fmla="*/ 76 h 101"/>
                    <a:gd name="T52" fmla="*/ 0 w 214"/>
                    <a:gd name="T53" fmla="*/ 101 h 1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14" h="101">
                      <a:moveTo>
                        <a:pt x="0" y="101"/>
                      </a:moveTo>
                      <a:lnTo>
                        <a:pt x="46" y="93"/>
                      </a:lnTo>
                      <a:lnTo>
                        <a:pt x="84" y="79"/>
                      </a:lnTo>
                      <a:lnTo>
                        <a:pt x="54" y="81"/>
                      </a:lnTo>
                      <a:lnTo>
                        <a:pt x="90" y="71"/>
                      </a:lnTo>
                      <a:lnTo>
                        <a:pt x="127" y="62"/>
                      </a:lnTo>
                      <a:lnTo>
                        <a:pt x="81" y="62"/>
                      </a:lnTo>
                      <a:lnTo>
                        <a:pt x="168" y="49"/>
                      </a:lnTo>
                      <a:lnTo>
                        <a:pt x="190" y="38"/>
                      </a:lnTo>
                      <a:lnTo>
                        <a:pt x="149" y="42"/>
                      </a:lnTo>
                      <a:lnTo>
                        <a:pt x="195" y="28"/>
                      </a:lnTo>
                      <a:lnTo>
                        <a:pt x="212" y="15"/>
                      </a:lnTo>
                      <a:lnTo>
                        <a:pt x="214" y="0"/>
                      </a:lnTo>
                      <a:lnTo>
                        <a:pt x="185" y="9"/>
                      </a:lnTo>
                      <a:lnTo>
                        <a:pt x="163" y="16"/>
                      </a:lnTo>
                      <a:lnTo>
                        <a:pt x="185" y="0"/>
                      </a:lnTo>
                      <a:lnTo>
                        <a:pt x="136" y="16"/>
                      </a:lnTo>
                      <a:lnTo>
                        <a:pt x="111" y="30"/>
                      </a:lnTo>
                      <a:lnTo>
                        <a:pt x="114" y="15"/>
                      </a:lnTo>
                      <a:lnTo>
                        <a:pt x="87" y="32"/>
                      </a:lnTo>
                      <a:lnTo>
                        <a:pt x="71" y="45"/>
                      </a:lnTo>
                      <a:lnTo>
                        <a:pt x="76" y="28"/>
                      </a:lnTo>
                      <a:lnTo>
                        <a:pt x="46" y="49"/>
                      </a:lnTo>
                      <a:lnTo>
                        <a:pt x="35" y="60"/>
                      </a:lnTo>
                      <a:lnTo>
                        <a:pt x="38" y="33"/>
                      </a:lnTo>
                      <a:lnTo>
                        <a:pt x="3" y="76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0" name="Freeform 127">
                  <a:extLst>
                    <a:ext uri="{FF2B5EF4-FFF2-40B4-BE49-F238E27FC236}">
                      <a16:creationId xmlns:a16="http://schemas.microsoft.com/office/drawing/2014/main" id="{A05550A6-CA45-445A-B18C-8CB5BBF61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" y="4065"/>
                  <a:ext cx="143" cy="204"/>
                </a:xfrm>
                <a:custGeom>
                  <a:avLst/>
                  <a:gdLst>
                    <a:gd name="T0" fmla="*/ 143 w 143"/>
                    <a:gd name="T1" fmla="*/ 204 h 204"/>
                    <a:gd name="T2" fmla="*/ 66 w 143"/>
                    <a:gd name="T3" fmla="*/ 156 h 204"/>
                    <a:gd name="T4" fmla="*/ 0 w 143"/>
                    <a:gd name="T5" fmla="*/ 55 h 204"/>
                    <a:gd name="T6" fmla="*/ 14 w 143"/>
                    <a:gd name="T7" fmla="*/ 24 h 204"/>
                    <a:gd name="T8" fmla="*/ 23 w 143"/>
                    <a:gd name="T9" fmla="*/ 34 h 204"/>
                    <a:gd name="T10" fmla="*/ 34 w 143"/>
                    <a:gd name="T11" fmla="*/ 6 h 204"/>
                    <a:gd name="T12" fmla="*/ 39 w 143"/>
                    <a:gd name="T13" fmla="*/ 0 h 204"/>
                    <a:gd name="T14" fmla="*/ 57 w 143"/>
                    <a:gd name="T15" fmla="*/ 34 h 204"/>
                    <a:gd name="T16" fmla="*/ 64 w 143"/>
                    <a:gd name="T17" fmla="*/ 25 h 204"/>
                    <a:gd name="T18" fmla="*/ 70 w 143"/>
                    <a:gd name="T19" fmla="*/ 62 h 204"/>
                    <a:gd name="T20" fmla="*/ 82 w 143"/>
                    <a:gd name="T21" fmla="*/ 42 h 204"/>
                    <a:gd name="T22" fmla="*/ 91 w 143"/>
                    <a:gd name="T23" fmla="*/ 65 h 204"/>
                    <a:gd name="T24" fmla="*/ 91 w 143"/>
                    <a:gd name="T25" fmla="*/ 82 h 204"/>
                    <a:gd name="T26" fmla="*/ 118 w 143"/>
                    <a:gd name="T27" fmla="*/ 69 h 204"/>
                    <a:gd name="T28" fmla="*/ 122 w 143"/>
                    <a:gd name="T29" fmla="*/ 113 h 204"/>
                    <a:gd name="T30" fmla="*/ 143 w 143"/>
                    <a:gd name="T31" fmla="*/ 204 h 2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43" h="204">
                      <a:moveTo>
                        <a:pt x="143" y="204"/>
                      </a:moveTo>
                      <a:lnTo>
                        <a:pt x="66" y="156"/>
                      </a:lnTo>
                      <a:lnTo>
                        <a:pt x="0" y="55"/>
                      </a:lnTo>
                      <a:lnTo>
                        <a:pt x="14" y="24"/>
                      </a:lnTo>
                      <a:lnTo>
                        <a:pt x="23" y="34"/>
                      </a:lnTo>
                      <a:lnTo>
                        <a:pt x="34" y="6"/>
                      </a:lnTo>
                      <a:lnTo>
                        <a:pt x="39" y="0"/>
                      </a:lnTo>
                      <a:lnTo>
                        <a:pt x="57" y="34"/>
                      </a:lnTo>
                      <a:lnTo>
                        <a:pt x="64" y="25"/>
                      </a:lnTo>
                      <a:lnTo>
                        <a:pt x="70" y="62"/>
                      </a:lnTo>
                      <a:lnTo>
                        <a:pt x="82" y="42"/>
                      </a:lnTo>
                      <a:lnTo>
                        <a:pt x="91" y="65"/>
                      </a:lnTo>
                      <a:lnTo>
                        <a:pt x="91" y="82"/>
                      </a:lnTo>
                      <a:lnTo>
                        <a:pt x="118" y="69"/>
                      </a:lnTo>
                      <a:lnTo>
                        <a:pt x="122" y="113"/>
                      </a:lnTo>
                      <a:lnTo>
                        <a:pt x="143" y="2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1" name="Freeform 128">
                  <a:extLst>
                    <a:ext uri="{FF2B5EF4-FFF2-40B4-BE49-F238E27FC236}">
                      <a16:creationId xmlns:a16="http://schemas.microsoft.com/office/drawing/2014/main" id="{B058BF5C-D396-4DAA-9500-C01476F8F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4" y="4044"/>
                  <a:ext cx="177" cy="234"/>
                </a:xfrm>
                <a:custGeom>
                  <a:avLst/>
                  <a:gdLst>
                    <a:gd name="T0" fmla="*/ 9 w 177"/>
                    <a:gd name="T1" fmla="*/ 234 h 234"/>
                    <a:gd name="T2" fmla="*/ 127 w 177"/>
                    <a:gd name="T3" fmla="*/ 172 h 234"/>
                    <a:gd name="T4" fmla="*/ 177 w 177"/>
                    <a:gd name="T5" fmla="*/ 81 h 234"/>
                    <a:gd name="T6" fmla="*/ 143 w 177"/>
                    <a:gd name="T7" fmla="*/ 96 h 234"/>
                    <a:gd name="T8" fmla="*/ 159 w 177"/>
                    <a:gd name="T9" fmla="*/ 79 h 234"/>
                    <a:gd name="T10" fmla="*/ 168 w 177"/>
                    <a:gd name="T11" fmla="*/ 64 h 234"/>
                    <a:gd name="T12" fmla="*/ 170 w 177"/>
                    <a:gd name="T13" fmla="*/ 37 h 234"/>
                    <a:gd name="T14" fmla="*/ 143 w 177"/>
                    <a:gd name="T15" fmla="*/ 61 h 234"/>
                    <a:gd name="T16" fmla="*/ 152 w 177"/>
                    <a:gd name="T17" fmla="*/ 33 h 234"/>
                    <a:gd name="T18" fmla="*/ 155 w 177"/>
                    <a:gd name="T19" fmla="*/ 20 h 234"/>
                    <a:gd name="T20" fmla="*/ 152 w 177"/>
                    <a:gd name="T21" fmla="*/ 0 h 234"/>
                    <a:gd name="T22" fmla="*/ 127 w 177"/>
                    <a:gd name="T23" fmla="*/ 20 h 234"/>
                    <a:gd name="T24" fmla="*/ 109 w 177"/>
                    <a:gd name="T25" fmla="*/ 38 h 234"/>
                    <a:gd name="T26" fmla="*/ 105 w 177"/>
                    <a:gd name="T27" fmla="*/ 21 h 234"/>
                    <a:gd name="T28" fmla="*/ 89 w 177"/>
                    <a:gd name="T29" fmla="*/ 38 h 234"/>
                    <a:gd name="T30" fmla="*/ 80 w 177"/>
                    <a:gd name="T31" fmla="*/ 64 h 234"/>
                    <a:gd name="T32" fmla="*/ 68 w 177"/>
                    <a:gd name="T33" fmla="*/ 48 h 234"/>
                    <a:gd name="T34" fmla="*/ 62 w 177"/>
                    <a:gd name="T35" fmla="*/ 71 h 234"/>
                    <a:gd name="T36" fmla="*/ 50 w 177"/>
                    <a:gd name="T37" fmla="*/ 108 h 234"/>
                    <a:gd name="T38" fmla="*/ 46 w 177"/>
                    <a:gd name="T39" fmla="*/ 82 h 234"/>
                    <a:gd name="T40" fmla="*/ 28 w 177"/>
                    <a:gd name="T41" fmla="*/ 122 h 234"/>
                    <a:gd name="T42" fmla="*/ 23 w 177"/>
                    <a:gd name="T43" fmla="*/ 152 h 234"/>
                    <a:gd name="T44" fmla="*/ 14 w 177"/>
                    <a:gd name="T45" fmla="*/ 133 h 234"/>
                    <a:gd name="T46" fmla="*/ 0 w 177"/>
                    <a:gd name="T47" fmla="*/ 181 h 234"/>
                    <a:gd name="T48" fmla="*/ 9 w 177"/>
                    <a:gd name="T49" fmla="*/ 234 h 23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77" h="234">
                      <a:moveTo>
                        <a:pt x="9" y="234"/>
                      </a:moveTo>
                      <a:lnTo>
                        <a:pt x="127" y="172"/>
                      </a:lnTo>
                      <a:lnTo>
                        <a:pt x="177" y="81"/>
                      </a:lnTo>
                      <a:lnTo>
                        <a:pt x="143" y="96"/>
                      </a:lnTo>
                      <a:lnTo>
                        <a:pt x="159" y="79"/>
                      </a:lnTo>
                      <a:lnTo>
                        <a:pt x="168" y="64"/>
                      </a:lnTo>
                      <a:lnTo>
                        <a:pt x="170" y="37"/>
                      </a:lnTo>
                      <a:lnTo>
                        <a:pt x="143" y="61"/>
                      </a:lnTo>
                      <a:lnTo>
                        <a:pt x="152" y="33"/>
                      </a:lnTo>
                      <a:lnTo>
                        <a:pt x="155" y="20"/>
                      </a:lnTo>
                      <a:lnTo>
                        <a:pt x="152" y="0"/>
                      </a:lnTo>
                      <a:lnTo>
                        <a:pt x="127" y="20"/>
                      </a:lnTo>
                      <a:lnTo>
                        <a:pt x="109" y="38"/>
                      </a:lnTo>
                      <a:lnTo>
                        <a:pt x="105" y="21"/>
                      </a:lnTo>
                      <a:lnTo>
                        <a:pt x="89" y="38"/>
                      </a:lnTo>
                      <a:lnTo>
                        <a:pt x="80" y="64"/>
                      </a:lnTo>
                      <a:lnTo>
                        <a:pt x="68" y="48"/>
                      </a:lnTo>
                      <a:lnTo>
                        <a:pt x="62" y="71"/>
                      </a:lnTo>
                      <a:lnTo>
                        <a:pt x="50" y="108"/>
                      </a:lnTo>
                      <a:lnTo>
                        <a:pt x="46" y="82"/>
                      </a:lnTo>
                      <a:lnTo>
                        <a:pt x="28" y="122"/>
                      </a:lnTo>
                      <a:lnTo>
                        <a:pt x="23" y="152"/>
                      </a:lnTo>
                      <a:lnTo>
                        <a:pt x="14" y="133"/>
                      </a:lnTo>
                      <a:lnTo>
                        <a:pt x="0" y="181"/>
                      </a:lnTo>
                      <a:lnTo>
                        <a:pt x="9" y="23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2" name="Freeform 129">
                  <a:extLst>
                    <a:ext uri="{FF2B5EF4-FFF2-40B4-BE49-F238E27FC236}">
                      <a16:creationId xmlns:a16="http://schemas.microsoft.com/office/drawing/2014/main" id="{69724F69-7F91-42A2-A1BF-78C169E8B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2" y="4053"/>
                  <a:ext cx="390" cy="231"/>
                </a:xfrm>
                <a:custGeom>
                  <a:avLst/>
                  <a:gdLst>
                    <a:gd name="T0" fmla="*/ 0 w 390"/>
                    <a:gd name="T1" fmla="*/ 231 h 231"/>
                    <a:gd name="T2" fmla="*/ 138 w 390"/>
                    <a:gd name="T3" fmla="*/ 214 h 231"/>
                    <a:gd name="T4" fmla="*/ 172 w 390"/>
                    <a:gd name="T5" fmla="*/ 211 h 231"/>
                    <a:gd name="T6" fmla="*/ 154 w 390"/>
                    <a:gd name="T7" fmla="*/ 205 h 231"/>
                    <a:gd name="T8" fmla="*/ 134 w 390"/>
                    <a:gd name="T9" fmla="*/ 204 h 231"/>
                    <a:gd name="T10" fmla="*/ 175 w 390"/>
                    <a:gd name="T11" fmla="*/ 192 h 231"/>
                    <a:gd name="T12" fmla="*/ 202 w 390"/>
                    <a:gd name="T13" fmla="*/ 189 h 231"/>
                    <a:gd name="T14" fmla="*/ 234 w 390"/>
                    <a:gd name="T15" fmla="*/ 181 h 231"/>
                    <a:gd name="T16" fmla="*/ 202 w 390"/>
                    <a:gd name="T17" fmla="*/ 181 h 231"/>
                    <a:gd name="T18" fmla="*/ 179 w 390"/>
                    <a:gd name="T19" fmla="*/ 181 h 231"/>
                    <a:gd name="T20" fmla="*/ 238 w 390"/>
                    <a:gd name="T21" fmla="*/ 168 h 231"/>
                    <a:gd name="T22" fmla="*/ 252 w 390"/>
                    <a:gd name="T23" fmla="*/ 160 h 231"/>
                    <a:gd name="T24" fmla="*/ 270 w 390"/>
                    <a:gd name="T25" fmla="*/ 148 h 231"/>
                    <a:gd name="T26" fmla="*/ 225 w 390"/>
                    <a:gd name="T27" fmla="*/ 158 h 231"/>
                    <a:gd name="T28" fmla="*/ 268 w 390"/>
                    <a:gd name="T29" fmla="*/ 133 h 231"/>
                    <a:gd name="T30" fmla="*/ 304 w 390"/>
                    <a:gd name="T31" fmla="*/ 110 h 231"/>
                    <a:gd name="T32" fmla="*/ 281 w 390"/>
                    <a:gd name="T33" fmla="*/ 113 h 231"/>
                    <a:gd name="T34" fmla="*/ 268 w 390"/>
                    <a:gd name="T35" fmla="*/ 117 h 231"/>
                    <a:gd name="T36" fmla="*/ 313 w 390"/>
                    <a:gd name="T37" fmla="*/ 86 h 231"/>
                    <a:gd name="T38" fmla="*/ 338 w 390"/>
                    <a:gd name="T39" fmla="*/ 63 h 231"/>
                    <a:gd name="T40" fmla="*/ 313 w 390"/>
                    <a:gd name="T41" fmla="*/ 72 h 231"/>
                    <a:gd name="T42" fmla="*/ 299 w 390"/>
                    <a:gd name="T43" fmla="*/ 76 h 231"/>
                    <a:gd name="T44" fmla="*/ 345 w 390"/>
                    <a:gd name="T45" fmla="*/ 41 h 231"/>
                    <a:gd name="T46" fmla="*/ 377 w 390"/>
                    <a:gd name="T47" fmla="*/ 19 h 231"/>
                    <a:gd name="T48" fmla="*/ 390 w 390"/>
                    <a:gd name="T49" fmla="*/ 0 h 231"/>
                    <a:gd name="T50" fmla="*/ 361 w 390"/>
                    <a:gd name="T51" fmla="*/ 14 h 231"/>
                    <a:gd name="T52" fmla="*/ 320 w 390"/>
                    <a:gd name="T53" fmla="*/ 28 h 231"/>
                    <a:gd name="T54" fmla="*/ 299 w 390"/>
                    <a:gd name="T55" fmla="*/ 38 h 231"/>
                    <a:gd name="T56" fmla="*/ 324 w 390"/>
                    <a:gd name="T57" fmla="*/ 17 h 231"/>
                    <a:gd name="T58" fmla="*/ 290 w 390"/>
                    <a:gd name="T59" fmla="*/ 28 h 231"/>
                    <a:gd name="T60" fmla="*/ 265 w 390"/>
                    <a:gd name="T61" fmla="*/ 51 h 231"/>
                    <a:gd name="T62" fmla="*/ 261 w 390"/>
                    <a:gd name="T63" fmla="*/ 62 h 231"/>
                    <a:gd name="T64" fmla="*/ 261 w 390"/>
                    <a:gd name="T65" fmla="*/ 36 h 231"/>
                    <a:gd name="T66" fmla="*/ 236 w 390"/>
                    <a:gd name="T67" fmla="*/ 61 h 231"/>
                    <a:gd name="T68" fmla="*/ 211 w 390"/>
                    <a:gd name="T69" fmla="*/ 80 h 231"/>
                    <a:gd name="T70" fmla="*/ 211 w 390"/>
                    <a:gd name="T71" fmla="*/ 62 h 231"/>
                    <a:gd name="T72" fmla="*/ 179 w 390"/>
                    <a:gd name="T73" fmla="*/ 87 h 231"/>
                    <a:gd name="T74" fmla="*/ 172 w 390"/>
                    <a:gd name="T75" fmla="*/ 113 h 231"/>
                    <a:gd name="T76" fmla="*/ 163 w 390"/>
                    <a:gd name="T77" fmla="*/ 121 h 231"/>
                    <a:gd name="T78" fmla="*/ 168 w 390"/>
                    <a:gd name="T79" fmla="*/ 92 h 231"/>
                    <a:gd name="T80" fmla="*/ 134 w 390"/>
                    <a:gd name="T81" fmla="*/ 116 h 231"/>
                    <a:gd name="T82" fmla="*/ 120 w 390"/>
                    <a:gd name="T83" fmla="*/ 137 h 231"/>
                    <a:gd name="T84" fmla="*/ 102 w 390"/>
                    <a:gd name="T85" fmla="*/ 161 h 231"/>
                    <a:gd name="T86" fmla="*/ 102 w 390"/>
                    <a:gd name="T87" fmla="*/ 131 h 231"/>
                    <a:gd name="T88" fmla="*/ 82 w 390"/>
                    <a:gd name="T89" fmla="*/ 150 h 231"/>
                    <a:gd name="T90" fmla="*/ 77 w 390"/>
                    <a:gd name="T91" fmla="*/ 165 h 231"/>
                    <a:gd name="T92" fmla="*/ 50 w 390"/>
                    <a:gd name="T93" fmla="*/ 185 h 231"/>
                    <a:gd name="T94" fmla="*/ 50 w 390"/>
                    <a:gd name="T95" fmla="*/ 175 h 231"/>
                    <a:gd name="T96" fmla="*/ 25 w 390"/>
                    <a:gd name="T97" fmla="*/ 195 h 231"/>
                    <a:gd name="T98" fmla="*/ 0 w 390"/>
                    <a:gd name="T99" fmla="*/ 231 h 2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90" h="231">
                      <a:moveTo>
                        <a:pt x="0" y="231"/>
                      </a:moveTo>
                      <a:lnTo>
                        <a:pt x="138" y="214"/>
                      </a:lnTo>
                      <a:lnTo>
                        <a:pt x="172" y="211"/>
                      </a:lnTo>
                      <a:lnTo>
                        <a:pt x="154" y="205"/>
                      </a:lnTo>
                      <a:lnTo>
                        <a:pt x="134" y="204"/>
                      </a:lnTo>
                      <a:lnTo>
                        <a:pt x="175" y="192"/>
                      </a:lnTo>
                      <a:lnTo>
                        <a:pt x="202" y="189"/>
                      </a:lnTo>
                      <a:lnTo>
                        <a:pt x="234" y="181"/>
                      </a:lnTo>
                      <a:lnTo>
                        <a:pt x="202" y="181"/>
                      </a:lnTo>
                      <a:lnTo>
                        <a:pt x="179" y="181"/>
                      </a:lnTo>
                      <a:lnTo>
                        <a:pt x="238" y="168"/>
                      </a:lnTo>
                      <a:lnTo>
                        <a:pt x="252" y="160"/>
                      </a:lnTo>
                      <a:lnTo>
                        <a:pt x="270" y="148"/>
                      </a:lnTo>
                      <a:lnTo>
                        <a:pt x="225" y="158"/>
                      </a:lnTo>
                      <a:lnTo>
                        <a:pt x="268" y="133"/>
                      </a:lnTo>
                      <a:lnTo>
                        <a:pt x="304" y="110"/>
                      </a:lnTo>
                      <a:lnTo>
                        <a:pt x="281" y="113"/>
                      </a:lnTo>
                      <a:lnTo>
                        <a:pt x="268" y="117"/>
                      </a:lnTo>
                      <a:lnTo>
                        <a:pt x="313" y="86"/>
                      </a:lnTo>
                      <a:lnTo>
                        <a:pt x="338" y="63"/>
                      </a:lnTo>
                      <a:lnTo>
                        <a:pt x="313" y="72"/>
                      </a:lnTo>
                      <a:lnTo>
                        <a:pt x="299" y="76"/>
                      </a:lnTo>
                      <a:lnTo>
                        <a:pt x="345" y="41"/>
                      </a:lnTo>
                      <a:lnTo>
                        <a:pt x="377" y="19"/>
                      </a:lnTo>
                      <a:lnTo>
                        <a:pt x="390" y="0"/>
                      </a:lnTo>
                      <a:lnTo>
                        <a:pt x="361" y="14"/>
                      </a:lnTo>
                      <a:lnTo>
                        <a:pt x="320" y="28"/>
                      </a:lnTo>
                      <a:lnTo>
                        <a:pt x="299" y="38"/>
                      </a:lnTo>
                      <a:lnTo>
                        <a:pt x="324" y="17"/>
                      </a:lnTo>
                      <a:lnTo>
                        <a:pt x="290" y="28"/>
                      </a:lnTo>
                      <a:lnTo>
                        <a:pt x="265" y="51"/>
                      </a:lnTo>
                      <a:lnTo>
                        <a:pt x="261" y="62"/>
                      </a:lnTo>
                      <a:lnTo>
                        <a:pt x="261" y="36"/>
                      </a:lnTo>
                      <a:lnTo>
                        <a:pt x="236" y="61"/>
                      </a:lnTo>
                      <a:lnTo>
                        <a:pt x="211" y="80"/>
                      </a:lnTo>
                      <a:lnTo>
                        <a:pt x="211" y="62"/>
                      </a:lnTo>
                      <a:lnTo>
                        <a:pt x="179" y="87"/>
                      </a:lnTo>
                      <a:lnTo>
                        <a:pt x="172" y="113"/>
                      </a:lnTo>
                      <a:lnTo>
                        <a:pt x="163" y="121"/>
                      </a:lnTo>
                      <a:lnTo>
                        <a:pt x="168" y="92"/>
                      </a:lnTo>
                      <a:lnTo>
                        <a:pt x="134" y="116"/>
                      </a:lnTo>
                      <a:lnTo>
                        <a:pt x="120" y="137"/>
                      </a:lnTo>
                      <a:lnTo>
                        <a:pt x="102" y="161"/>
                      </a:lnTo>
                      <a:lnTo>
                        <a:pt x="102" y="131"/>
                      </a:lnTo>
                      <a:lnTo>
                        <a:pt x="82" y="150"/>
                      </a:lnTo>
                      <a:lnTo>
                        <a:pt x="77" y="165"/>
                      </a:lnTo>
                      <a:lnTo>
                        <a:pt x="50" y="185"/>
                      </a:lnTo>
                      <a:lnTo>
                        <a:pt x="50" y="175"/>
                      </a:lnTo>
                      <a:lnTo>
                        <a:pt x="25" y="195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A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3" name="Freeform 130">
                  <a:extLst>
                    <a:ext uri="{FF2B5EF4-FFF2-40B4-BE49-F238E27FC236}">
                      <a16:creationId xmlns:a16="http://schemas.microsoft.com/office/drawing/2014/main" id="{23C50B52-C51E-466C-AB20-7E6987DC2E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4063"/>
                  <a:ext cx="257" cy="219"/>
                </a:xfrm>
                <a:custGeom>
                  <a:avLst/>
                  <a:gdLst>
                    <a:gd name="T0" fmla="*/ 257 w 257"/>
                    <a:gd name="T1" fmla="*/ 219 h 219"/>
                    <a:gd name="T2" fmla="*/ 218 w 257"/>
                    <a:gd name="T3" fmla="*/ 212 h 219"/>
                    <a:gd name="T4" fmla="*/ 166 w 257"/>
                    <a:gd name="T5" fmla="*/ 196 h 219"/>
                    <a:gd name="T6" fmla="*/ 130 w 257"/>
                    <a:gd name="T7" fmla="*/ 173 h 219"/>
                    <a:gd name="T8" fmla="*/ 180 w 257"/>
                    <a:gd name="T9" fmla="*/ 182 h 219"/>
                    <a:gd name="T10" fmla="*/ 139 w 257"/>
                    <a:gd name="T11" fmla="*/ 165 h 219"/>
                    <a:gd name="T12" fmla="*/ 105 w 257"/>
                    <a:gd name="T13" fmla="*/ 158 h 219"/>
                    <a:gd name="T14" fmla="*/ 78 w 257"/>
                    <a:gd name="T15" fmla="*/ 142 h 219"/>
                    <a:gd name="T16" fmla="*/ 118 w 257"/>
                    <a:gd name="T17" fmla="*/ 149 h 219"/>
                    <a:gd name="T18" fmla="*/ 66 w 257"/>
                    <a:gd name="T19" fmla="*/ 127 h 219"/>
                    <a:gd name="T20" fmla="*/ 32 w 257"/>
                    <a:gd name="T21" fmla="*/ 98 h 219"/>
                    <a:gd name="T22" fmla="*/ 66 w 257"/>
                    <a:gd name="T23" fmla="*/ 110 h 219"/>
                    <a:gd name="T24" fmla="*/ 19 w 257"/>
                    <a:gd name="T25" fmla="*/ 81 h 219"/>
                    <a:gd name="T26" fmla="*/ 7 w 257"/>
                    <a:gd name="T27" fmla="*/ 56 h 219"/>
                    <a:gd name="T28" fmla="*/ 32 w 257"/>
                    <a:gd name="T29" fmla="*/ 73 h 219"/>
                    <a:gd name="T30" fmla="*/ 0 w 257"/>
                    <a:gd name="T31" fmla="*/ 0 h 219"/>
                    <a:gd name="T32" fmla="*/ 73 w 257"/>
                    <a:gd name="T33" fmla="*/ 27 h 219"/>
                    <a:gd name="T34" fmla="*/ 64 w 257"/>
                    <a:gd name="T35" fmla="*/ 10 h 219"/>
                    <a:gd name="T36" fmla="*/ 116 w 257"/>
                    <a:gd name="T37" fmla="*/ 40 h 219"/>
                    <a:gd name="T38" fmla="*/ 134 w 257"/>
                    <a:gd name="T39" fmla="*/ 60 h 219"/>
                    <a:gd name="T40" fmla="*/ 134 w 257"/>
                    <a:gd name="T41" fmla="*/ 39 h 219"/>
                    <a:gd name="T42" fmla="*/ 161 w 257"/>
                    <a:gd name="T43" fmla="*/ 68 h 219"/>
                    <a:gd name="T44" fmla="*/ 177 w 257"/>
                    <a:gd name="T45" fmla="*/ 102 h 219"/>
                    <a:gd name="T46" fmla="*/ 180 w 257"/>
                    <a:gd name="T47" fmla="*/ 84 h 219"/>
                    <a:gd name="T48" fmla="*/ 200 w 257"/>
                    <a:gd name="T49" fmla="*/ 114 h 219"/>
                    <a:gd name="T50" fmla="*/ 211 w 257"/>
                    <a:gd name="T51" fmla="*/ 152 h 219"/>
                    <a:gd name="T52" fmla="*/ 218 w 257"/>
                    <a:gd name="T53" fmla="*/ 124 h 219"/>
                    <a:gd name="T54" fmla="*/ 241 w 257"/>
                    <a:gd name="T55" fmla="*/ 152 h 219"/>
                    <a:gd name="T56" fmla="*/ 248 w 257"/>
                    <a:gd name="T57" fmla="*/ 173 h 219"/>
                    <a:gd name="T58" fmla="*/ 257 w 257"/>
                    <a:gd name="T59" fmla="*/ 219 h 2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57" h="219">
                      <a:moveTo>
                        <a:pt x="257" y="219"/>
                      </a:moveTo>
                      <a:lnTo>
                        <a:pt x="218" y="212"/>
                      </a:lnTo>
                      <a:lnTo>
                        <a:pt x="166" y="196"/>
                      </a:lnTo>
                      <a:lnTo>
                        <a:pt x="130" y="173"/>
                      </a:lnTo>
                      <a:lnTo>
                        <a:pt x="180" y="182"/>
                      </a:lnTo>
                      <a:lnTo>
                        <a:pt x="139" y="165"/>
                      </a:lnTo>
                      <a:lnTo>
                        <a:pt x="105" y="158"/>
                      </a:lnTo>
                      <a:lnTo>
                        <a:pt x="78" y="142"/>
                      </a:lnTo>
                      <a:lnTo>
                        <a:pt x="118" y="149"/>
                      </a:lnTo>
                      <a:lnTo>
                        <a:pt x="66" y="127"/>
                      </a:lnTo>
                      <a:lnTo>
                        <a:pt x="32" y="98"/>
                      </a:lnTo>
                      <a:lnTo>
                        <a:pt x="66" y="110"/>
                      </a:lnTo>
                      <a:lnTo>
                        <a:pt x="19" y="81"/>
                      </a:lnTo>
                      <a:lnTo>
                        <a:pt x="7" y="56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73" y="27"/>
                      </a:lnTo>
                      <a:lnTo>
                        <a:pt x="64" y="10"/>
                      </a:lnTo>
                      <a:lnTo>
                        <a:pt x="116" y="40"/>
                      </a:lnTo>
                      <a:lnTo>
                        <a:pt x="134" y="60"/>
                      </a:lnTo>
                      <a:lnTo>
                        <a:pt x="134" y="39"/>
                      </a:lnTo>
                      <a:lnTo>
                        <a:pt x="161" y="68"/>
                      </a:lnTo>
                      <a:lnTo>
                        <a:pt x="177" y="102"/>
                      </a:lnTo>
                      <a:lnTo>
                        <a:pt x="180" y="84"/>
                      </a:lnTo>
                      <a:lnTo>
                        <a:pt x="200" y="114"/>
                      </a:lnTo>
                      <a:lnTo>
                        <a:pt x="211" y="152"/>
                      </a:lnTo>
                      <a:lnTo>
                        <a:pt x="218" y="124"/>
                      </a:lnTo>
                      <a:lnTo>
                        <a:pt x="241" y="152"/>
                      </a:lnTo>
                      <a:lnTo>
                        <a:pt x="248" y="173"/>
                      </a:lnTo>
                      <a:lnTo>
                        <a:pt x="257" y="21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4" name="Freeform 131">
                  <a:extLst>
                    <a:ext uri="{FF2B5EF4-FFF2-40B4-BE49-F238E27FC236}">
                      <a16:creationId xmlns:a16="http://schemas.microsoft.com/office/drawing/2014/main" id="{9F31D2CF-8526-4F01-8EC7-3CBD03E53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0" y="3917"/>
                  <a:ext cx="226" cy="110"/>
                </a:xfrm>
                <a:custGeom>
                  <a:avLst/>
                  <a:gdLst>
                    <a:gd name="T0" fmla="*/ 226 w 226"/>
                    <a:gd name="T1" fmla="*/ 110 h 110"/>
                    <a:gd name="T2" fmla="*/ 222 w 226"/>
                    <a:gd name="T3" fmla="*/ 73 h 110"/>
                    <a:gd name="T4" fmla="*/ 206 w 226"/>
                    <a:gd name="T5" fmla="*/ 32 h 110"/>
                    <a:gd name="T6" fmla="*/ 198 w 226"/>
                    <a:gd name="T7" fmla="*/ 63 h 110"/>
                    <a:gd name="T8" fmla="*/ 182 w 226"/>
                    <a:gd name="T9" fmla="*/ 27 h 110"/>
                    <a:gd name="T10" fmla="*/ 162 w 226"/>
                    <a:gd name="T11" fmla="*/ 7 h 110"/>
                    <a:gd name="T12" fmla="*/ 174 w 226"/>
                    <a:gd name="T13" fmla="*/ 41 h 110"/>
                    <a:gd name="T14" fmla="*/ 127 w 226"/>
                    <a:gd name="T15" fmla="*/ 10 h 110"/>
                    <a:gd name="T16" fmla="*/ 75 w 226"/>
                    <a:gd name="T17" fmla="*/ 0 h 110"/>
                    <a:gd name="T18" fmla="*/ 99 w 226"/>
                    <a:gd name="T19" fmla="*/ 14 h 110"/>
                    <a:gd name="T20" fmla="*/ 0 w 226"/>
                    <a:gd name="T21" fmla="*/ 2 h 110"/>
                    <a:gd name="T22" fmla="*/ 67 w 226"/>
                    <a:gd name="T23" fmla="*/ 29 h 110"/>
                    <a:gd name="T24" fmla="*/ 28 w 226"/>
                    <a:gd name="T25" fmla="*/ 32 h 110"/>
                    <a:gd name="T26" fmla="*/ 111 w 226"/>
                    <a:gd name="T27" fmla="*/ 41 h 110"/>
                    <a:gd name="T28" fmla="*/ 52 w 226"/>
                    <a:gd name="T29" fmla="*/ 63 h 110"/>
                    <a:gd name="T30" fmla="*/ 118 w 226"/>
                    <a:gd name="T31" fmla="*/ 56 h 110"/>
                    <a:gd name="T32" fmla="*/ 139 w 226"/>
                    <a:gd name="T33" fmla="*/ 58 h 110"/>
                    <a:gd name="T34" fmla="*/ 103 w 226"/>
                    <a:gd name="T35" fmla="*/ 70 h 110"/>
                    <a:gd name="T36" fmla="*/ 162 w 226"/>
                    <a:gd name="T37" fmla="*/ 68 h 110"/>
                    <a:gd name="T38" fmla="*/ 146 w 226"/>
                    <a:gd name="T39" fmla="*/ 90 h 110"/>
                    <a:gd name="T40" fmla="*/ 182 w 226"/>
                    <a:gd name="T41" fmla="*/ 78 h 110"/>
                    <a:gd name="T42" fmla="*/ 206 w 226"/>
                    <a:gd name="T43" fmla="*/ 78 h 110"/>
                    <a:gd name="T44" fmla="*/ 226 w 226"/>
                    <a:gd name="T45" fmla="*/ 110 h 1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6" h="110">
                      <a:moveTo>
                        <a:pt x="226" y="110"/>
                      </a:moveTo>
                      <a:lnTo>
                        <a:pt x="222" y="73"/>
                      </a:lnTo>
                      <a:lnTo>
                        <a:pt x="206" y="32"/>
                      </a:lnTo>
                      <a:lnTo>
                        <a:pt x="198" y="63"/>
                      </a:lnTo>
                      <a:lnTo>
                        <a:pt x="182" y="27"/>
                      </a:lnTo>
                      <a:lnTo>
                        <a:pt x="162" y="7"/>
                      </a:lnTo>
                      <a:lnTo>
                        <a:pt x="174" y="41"/>
                      </a:lnTo>
                      <a:lnTo>
                        <a:pt x="127" y="10"/>
                      </a:lnTo>
                      <a:lnTo>
                        <a:pt x="75" y="0"/>
                      </a:lnTo>
                      <a:lnTo>
                        <a:pt x="99" y="14"/>
                      </a:lnTo>
                      <a:lnTo>
                        <a:pt x="0" y="2"/>
                      </a:lnTo>
                      <a:lnTo>
                        <a:pt x="67" y="29"/>
                      </a:lnTo>
                      <a:lnTo>
                        <a:pt x="28" y="32"/>
                      </a:lnTo>
                      <a:lnTo>
                        <a:pt x="111" y="41"/>
                      </a:lnTo>
                      <a:lnTo>
                        <a:pt x="52" y="63"/>
                      </a:lnTo>
                      <a:lnTo>
                        <a:pt x="118" y="56"/>
                      </a:lnTo>
                      <a:lnTo>
                        <a:pt x="139" y="58"/>
                      </a:lnTo>
                      <a:lnTo>
                        <a:pt x="103" y="70"/>
                      </a:lnTo>
                      <a:lnTo>
                        <a:pt x="162" y="68"/>
                      </a:lnTo>
                      <a:lnTo>
                        <a:pt x="146" y="90"/>
                      </a:lnTo>
                      <a:lnTo>
                        <a:pt x="182" y="78"/>
                      </a:lnTo>
                      <a:lnTo>
                        <a:pt x="206" y="78"/>
                      </a:lnTo>
                      <a:lnTo>
                        <a:pt x="226" y="11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5" name="Freeform 132">
                  <a:extLst>
                    <a:ext uri="{FF2B5EF4-FFF2-40B4-BE49-F238E27FC236}">
                      <a16:creationId xmlns:a16="http://schemas.microsoft.com/office/drawing/2014/main" id="{E3191E65-AAE8-4C17-9E4F-5C563DBD9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8" y="3891"/>
                  <a:ext cx="183" cy="80"/>
                </a:xfrm>
                <a:custGeom>
                  <a:avLst/>
                  <a:gdLst>
                    <a:gd name="T0" fmla="*/ 0 w 183"/>
                    <a:gd name="T1" fmla="*/ 80 h 80"/>
                    <a:gd name="T2" fmla="*/ 4 w 183"/>
                    <a:gd name="T3" fmla="*/ 53 h 80"/>
                    <a:gd name="T4" fmla="*/ 16 w 183"/>
                    <a:gd name="T5" fmla="*/ 23 h 80"/>
                    <a:gd name="T6" fmla="*/ 22 w 183"/>
                    <a:gd name="T7" fmla="*/ 46 h 80"/>
                    <a:gd name="T8" fmla="*/ 35 w 183"/>
                    <a:gd name="T9" fmla="*/ 19 h 80"/>
                    <a:gd name="T10" fmla="*/ 52 w 183"/>
                    <a:gd name="T11" fmla="*/ 5 h 80"/>
                    <a:gd name="T12" fmla="*/ 42 w 183"/>
                    <a:gd name="T13" fmla="*/ 30 h 80"/>
                    <a:gd name="T14" fmla="*/ 81 w 183"/>
                    <a:gd name="T15" fmla="*/ 7 h 80"/>
                    <a:gd name="T16" fmla="*/ 122 w 183"/>
                    <a:gd name="T17" fmla="*/ 0 h 80"/>
                    <a:gd name="T18" fmla="*/ 103 w 183"/>
                    <a:gd name="T19" fmla="*/ 10 h 80"/>
                    <a:gd name="T20" fmla="*/ 183 w 183"/>
                    <a:gd name="T21" fmla="*/ 1 h 80"/>
                    <a:gd name="T22" fmla="*/ 129 w 183"/>
                    <a:gd name="T23" fmla="*/ 21 h 80"/>
                    <a:gd name="T24" fmla="*/ 161 w 183"/>
                    <a:gd name="T25" fmla="*/ 23 h 80"/>
                    <a:gd name="T26" fmla="*/ 93 w 183"/>
                    <a:gd name="T27" fmla="*/ 30 h 80"/>
                    <a:gd name="T28" fmla="*/ 142 w 183"/>
                    <a:gd name="T29" fmla="*/ 46 h 80"/>
                    <a:gd name="T30" fmla="*/ 87 w 183"/>
                    <a:gd name="T31" fmla="*/ 41 h 80"/>
                    <a:gd name="T32" fmla="*/ 71 w 183"/>
                    <a:gd name="T33" fmla="*/ 43 h 80"/>
                    <a:gd name="T34" fmla="*/ 100 w 183"/>
                    <a:gd name="T35" fmla="*/ 52 h 80"/>
                    <a:gd name="T36" fmla="*/ 52 w 183"/>
                    <a:gd name="T37" fmla="*/ 50 h 80"/>
                    <a:gd name="T38" fmla="*/ 65 w 183"/>
                    <a:gd name="T39" fmla="*/ 66 h 80"/>
                    <a:gd name="T40" fmla="*/ 35 w 183"/>
                    <a:gd name="T41" fmla="*/ 57 h 80"/>
                    <a:gd name="T42" fmla="*/ 16 w 183"/>
                    <a:gd name="T43" fmla="*/ 57 h 80"/>
                    <a:gd name="T44" fmla="*/ 0 w 183"/>
                    <a:gd name="T45" fmla="*/ 80 h 8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83" h="80">
                      <a:moveTo>
                        <a:pt x="0" y="80"/>
                      </a:moveTo>
                      <a:lnTo>
                        <a:pt x="4" y="53"/>
                      </a:lnTo>
                      <a:lnTo>
                        <a:pt x="16" y="23"/>
                      </a:lnTo>
                      <a:lnTo>
                        <a:pt x="22" y="46"/>
                      </a:lnTo>
                      <a:lnTo>
                        <a:pt x="35" y="19"/>
                      </a:lnTo>
                      <a:lnTo>
                        <a:pt x="52" y="5"/>
                      </a:lnTo>
                      <a:lnTo>
                        <a:pt x="42" y="30"/>
                      </a:lnTo>
                      <a:lnTo>
                        <a:pt x="81" y="7"/>
                      </a:lnTo>
                      <a:lnTo>
                        <a:pt x="122" y="0"/>
                      </a:lnTo>
                      <a:lnTo>
                        <a:pt x="103" y="10"/>
                      </a:lnTo>
                      <a:lnTo>
                        <a:pt x="183" y="1"/>
                      </a:lnTo>
                      <a:lnTo>
                        <a:pt x="129" y="21"/>
                      </a:lnTo>
                      <a:lnTo>
                        <a:pt x="161" y="23"/>
                      </a:lnTo>
                      <a:lnTo>
                        <a:pt x="93" y="30"/>
                      </a:lnTo>
                      <a:lnTo>
                        <a:pt x="142" y="46"/>
                      </a:lnTo>
                      <a:lnTo>
                        <a:pt x="87" y="41"/>
                      </a:lnTo>
                      <a:lnTo>
                        <a:pt x="71" y="43"/>
                      </a:lnTo>
                      <a:lnTo>
                        <a:pt x="100" y="52"/>
                      </a:lnTo>
                      <a:lnTo>
                        <a:pt x="52" y="50"/>
                      </a:lnTo>
                      <a:lnTo>
                        <a:pt x="65" y="66"/>
                      </a:lnTo>
                      <a:lnTo>
                        <a:pt x="35" y="57"/>
                      </a:lnTo>
                      <a:lnTo>
                        <a:pt x="16" y="5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6" name="Freeform 133">
                  <a:extLst>
                    <a:ext uri="{FF2B5EF4-FFF2-40B4-BE49-F238E27FC236}">
                      <a16:creationId xmlns:a16="http://schemas.microsoft.com/office/drawing/2014/main" id="{2FA9AFF1-0ABB-451C-B171-16B82D157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2" y="3861"/>
                  <a:ext cx="147" cy="68"/>
                </a:xfrm>
                <a:custGeom>
                  <a:avLst/>
                  <a:gdLst>
                    <a:gd name="T0" fmla="*/ 147 w 147"/>
                    <a:gd name="T1" fmla="*/ 68 h 68"/>
                    <a:gd name="T2" fmla="*/ 144 w 147"/>
                    <a:gd name="T3" fmla="*/ 45 h 68"/>
                    <a:gd name="T4" fmla="*/ 134 w 147"/>
                    <a:gd name="T5" fmla="*/ 20 h 68"/>
                    <a:gd name="T6" fmla="*/ 129 w 147"/>
                    <a:gd name="T7" fmla="*/ 39 h 68"/>
                    <a:gd name="T8" fmla="*/ 119 w 147"/>
                    <a:gd name="T9" fmla="*/ 16 h 68"/>
                    <a:gd name="T10" fmla="*/ 106 w 147"/>
                    <a:gd name="T11" fmla="*/ 5 h 68"/>
                    <a:gd name="T12" fmla="*/ 113 w 147"/>
                    <a:gd name="T13" fmla="*/ 26 h 68"/>
                    <a:gd name="T14" fmla="*/ 82 w 147"/>
                    <a:gd name="T15" fmla="*/ 6 h 68"/>
                    <a:gd name="T16" fmla="*/ 49 w 147"/>
                    <a:gd name="T17" fmla="*/ 0 h 68"/>
                    <a:gd name="T18" fmla="*/ 64 w 147"/>
                    <a:gd name="T19" fmla="*/ 9 h 68"/>
                    <a:gd name="T20" fmla="*/ 0 w 147"/>
                    <a:gd name="T21" fmla="*/ 2 h 68"/>
                    <a:gd name="T22" fmla="*/ 44 w 147"/>
                    <a:gd name="T23" fmla="*/ 18 h 68"/>
                    <a:gd name="T24" fmla="*/ 17 w 147"/>
                    <a:gd name="T25" fmla="*/ 20 h 68"/>
                    <a:gd name="T26" fmla="*/ 72 w 147"/>
                    <a:gd name="T27" fmla="*/ 26 h 68"/>
                    <a:gd name="T28" fmla="*/ 33 w 147"/>
                    <a:gd name="T29" fmla="*/ 39 h 68"/>
                    <a:gd name="T30" fmla="*/ 77 w 147"/>
                    <a:gd name="T31" fmla="*/ 35 h 68"/>
                    <a:gd name="T32" fmla="*/ 90 w 147"/>
                    <a:gd name="T33" fmla="*/ 36 h 68"/>
                    <a:gd name="T34" fmla="*/ 67 w 147"/>
                    <a:gd name="T35" fmla="*/ 44 h 68"/>
                    <a:gd name="T36" fmla="*/ 106 w 147"/>
                    <a:gd name="T37" fmla="*/ 42 h 68"/>
                    <a:gd name="T38" fmla="*/ 95 w 147"/>
                    <a:gd name="T39" fmla="*/ 56 h 68"/>
                    <a:gd name="T40" fmla="*/ 119 w 147"/>
                    <a:gd name="T41" fmla="*/ 48 h 68"/>
                    <a:gd name="T42" fmla="*/ 134 w 147"/>
                    <a:gd name="T43" fmla="*/ 48 h 68"/>
                    <a:gd name="T44" fmla="*/ 147 w 147"/>
                    <a:gd name="T45" fmla="*/ 68 h 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47" h="68">
                      <a:moveTo>
                        <a:pt x="147" y="68"/>
                      </a:moveTo>
                      <a:lnTo>
                        <a:pt x="144" y="45"/>
                      </a:lnTo>
                      <a:lnTo>
                        <a:pt x="134" y="20"/>
                      </a:lnTo>
                      <a:lnTo>
                        <a:pt x="129" y="39"/>
                      </a:lnTo>
                      <a:lnTo>
                        <a:pt x="119" y="16"/>
                      </a:lnTo>
                      <a:lnTo>
                        <a:pt x="106" y="5"/>
                      </a:lnTo>
                      <a:lnTo>
                        <a:pt x="113" y="26"/>
                      </a:lnTo>
                      <a:lnTo>
                        <a:pt x="82" y="6"/>
                      </a:lnTo>
                      <a:lnTo>
                        <a:pt x="49" y="0"/>
                      </a:lnTo>
                      <a:lnTo>
                        <a:pt x="64" y="9"/>
                      </a:lnTo>
                      <a:lnTo>
                        <a:pt x="0" y="2"/>
                      </a:lnTo>
                      <a:lnTo>
                        <a:pt x="44" y="18"/>
                      </a:lnTo>
                      <a:lnTo>
                        <a:pt x="17" y="20"/>
                      </a:lnTo>
                      <a:lnTo>
                        <a:pt x="72" y="26"/>
                      </a:lnTo>
                      <a:lnTo>
                        <a:pt x="33" y="39"/>
                      </a:lnTo>
                      <a:lnTo>
                        <a:pt x="77" y="35"/>
                      </a:lnTo>
                      <a:lnTo>
                        <a:pt x="90" y="36"/>
                      </a:lnTo>
                      <a:lnTo>
                        <a:pt x="67" y="44"/>
                      </a:lnTo>
                      <a:lnTo>
                        <a:pt x="106" y="42"/>
                      </a:lnTo>
                      <a:lnTo>
                        <a:pt x="95" y="56"/>
                      </a:lnTo>
                      <a:lnTo>
                        <a:pt x="119" y="48"/>
                      </a:lnTo>
                      <a:lnTo>
                        <a:pt x="134" y="48"/>
                      </a:lnTo>
                      <a:lnTo>
                        <a:pt x="147" y="68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7" name="Freeform 134">
                  <a:extLst>
                    <a:ext uri="{FF2B5EF4-FFF2-40B4-BE49-F238E27FC236}">
                      <a16:creationId xmlns:a16="http://schemas.microsoft.com/office/drawing/2014/main" id="{28A91CA8-059B-4AA6-AE3A-EB40948E1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0" y="3991"/>
                  <a:ext cx="233" cy="113"/>
                </a:xfrm>
                <a:custGeom>
                  <a:avLst/>
                  <a:gdLst>
                    <a:gd name="T0" fmla="*/ 233 w 233"/>
                    <a:gd name="T1" fmla="*/ 113 h 113"/>
                    <a:gd name="T2" fmla="*/ 229 w 233"/>
                    <a:gd name="T3" fmla="*/ 75 h 113"/>
                    <a:gd name="T4" fmla="*/ 213 w 233"/>
                    <a:gd name="T5" fmla="*/ 33 h 113"/>
                    <a:gd name="T6" fmla="*/ 205 w 233"/>
                    <a:gd name="T7" fmla="*/ 65 h 113"/>
                    <a:gd name="T8" fmla="*/ 188 w 233"/>
                    <a:gd name="T9" fmla="*/ 27 h 113"/>
                    <a:gd name="T10" fmla="*/ 167 w 233"/>
                    <a:gd name="T11" fmla="*/ 7 h 113"/>
                    <a:gd name="T12" fmla="*/ 180 w 233"/>
                    <a:gd name="T13" fmla="*/ 43 h 113"/>
                    <a:gd name="T14" fmla="*/ 131 w 233"/>
                    <a:gd name="T15" fmla="*/ 10 h 113"/>
                    <a:gd name="T16" fmla="*/ 77 w 233"/>
                    <a:gd name="T17" fmla="*/ 0 h 113"/>
                    <a:gd name="T18" fmla="*/ 102 w 233"/>
                    <a:gd name="T19" fmla="*/ 15 h 113"/>
                    <a:gd name="T20" fmla="*/ 0 w 233"/>
                    <a:gd name="T21" fmla="*/ 2 h 113"/>
                    <a:gd name="T22" fmla="*/ 69 w 233"/>
                    <a:gd name="T23" fmla="*/ 30 h 113"/>
                    <a:gd name="T24" fmla="*/ 28 w 233"/>
                    <a:gd name="T25" fmla="*/ 33 h 113"/>
                    <a:gd name="T26" fmla="*/ 114 w 233"/>
                    <a:gd name="T27" fmla="*/ 43 h 113"/>
                    <a:gd name="T28" fmla="*/ 52 w 233"/>
                    <a:gd name="T29" fmla="*/ 65 h 113"/>
                    <a:gd name="T30" fmla="*/ 123 w 233"/>
                    <a:gd name="T31" fmla="*/ 58 h 113"/>
                    <a:gd name="T32" fmla="*/ 143 w 233"/>
                    <a:gd name="T33" fmla="*/ 60 h 113"/>
                    <a:gd name="T34" fmla="*/ 106 w 233"/>
                    <a:gd name="T35" fmla="*/ 73 h 113"/>
                    <a:gd name="T36" fmla="*/ 167 w 233"/>
                    <a:gd name="T37" fmla="*/ 71 h 113"/>
                    <a:gd name="T38" fmla="*/ 151 w 233"/>
                    <a:gd name="T39" fmla="*/ 93 h 113"/>
                    <a:gd name="T40" fmla="*/ 188 w 233"/>
                    <a:gd name="T41" fmla="*/ 80 h 113"/>
                    <a:gd name="T42" fmla="*/ 213 w 233"/>
                    <a:gd name="T43" fmla="*/ 80 h 113"/>
                    <a:gd name="T44" fmla="*/ 233 w 233"/>
                    <a:gd name="T45" fmla="*/ 113 h 1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33" h="113">
                      <a:moveTo>
                        <a:pt x="233" y="113"/>
                      </a:moveTo>
                      <a:lnTo>
                        <a:pt x="229" y="75"/>
                      </a:lnTo>
                      <a:lnTo>
                        <a:pt x="213" y="33"/>
                      </a:lnTo>
                      <a:lnTo>
                        <a:pt x="205" y="65"/>
                      </a:lnTo>
                      <a:lnTo>
                        <a:pt x="188" y="27"/>
                      </a:lnTo>
                      <a:lnTo>
                        <a:pt x="167" y="7"/>
                      </a:lnTo>
                      <a:lnTo>
                        <a:pt x="180" y="43"/>
                      </a:lnTo>
                      <a:lnTo>
                        <a:pt x="131" y="10"/>
                      </a:lnTo>
                      <a:lnTo>
                        <a:pt x="77" y="0"/>
                      </a:lnTo>
                      <a:lnTo>
                        <a:pt x="102" y="15"/>
                      </a:lnTo>
                      <a:lnTo>
                        <a:pt x="0" y="2"/>
                      </a:lnTo>
                      <a:lnTo>
                        <a:pt x="69" y="30"/>
                      </a:lnTo>
                      <a:lnTo>
                        <a:pt x="28" y="33"/>
                      </a:lnTo>
                      <a:lnTo>
                        <a:pt x="114" y="43"/>
                      </a:lnTo>
                      <a:lnTo>
                        <a:pt x="52" y="65"/>
                      </a:lnTo>
                      <a:lnTo>
                        <a:pt x="123" y="58"/>
                      </a:lnTo>
                      <a:lnTo>
                        <a:pt x="143" y="60"/>
                      </a:lnTo>
                      <a:lnTo>
                        <a:pt x="106" y="73"/>
                      </a:lnTo>
                      <a:lnTo>
                        <a:pt x="167" y="71"/>
                      </a:lnTo>
                      <a:lnTo>
                        <a:pt x="151" y="93"/>
                      </a:lnTo>
                      <a:lnTo>
                        <a:pt x="188" y="80"/>
                      </a:lnTo>
                      <a:lnTo>
                        <a:pt x="213" y="80"/>
                      </a:lnTo>
                      <a:lnTo>
                        <a:pt x="233" y="113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8" name="Freeform 135">
                  <a:extLst>
                    <a:ext uri="{FF2B5EF4-FFF2-40B4-BE49-F238E27FC236}">
                      <a16:creationId xmlns:a16="http://schemas.microsoft.com/office/drawing/2014/main" id="{97131C56-E020-4974-A7DF-431EE314D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2" y="4165"/>
                  <a:ext cx="151" cy="102"/>
                </a:xfrm>
                <a:custGeom>
                  <a:avLst/>
                  <a:gdLst>
                    <a:gd name="T0" fmla="*/ 0 w 151"/>
                    <a:gd name="T1" fmla="*/ 102 h 102"/>
                    <a:gd name="T2" fmla="*/ 22 w 151"/>
                    <a:gd name="T3" fmla="*/ 98 h 102"/>
                    <a:gd name="T4" fmla="*/ 54 w 151"/>
                    <a:gd name="T5" fmla="*/ 91 h 102"/>
                    <a:gd name="T6" fmla="*/ 75 w 151"/>
                    <a:gd name="T7" fmla="*/ 80 h 102"/>
                    <a:gd name="T8" fmla="*/ 46 w 151"/>
                    <a:gd name="T9" fmla="*/ 84 h 102"/>
                    <a:gd name="T10" fmla="*/ 70 w 151"/>
                    <a:gd name="T11" fmla="*/ 77 h 102"/>
                    <a:gd name="T12" fmla="*/ 89 w 151"/>
                    <a:gd name="T13" fmla="*/ 73 h 102"/>
                    <a:gd name="T14" fmla="*/ 105 w 151"/>
                    <a:gd name="T15" fmla="*/ 66 h 102"/>
                    <a:gd name="T16" fmla="*/ 82 w 151"/>
                    <a:gd name="T17" fmla="*/ 69 h 102"/>
                    <a:gd name="T18" fmla="*/ 113 w 151"/>
                    <a:gd name="T19" fmla="*/ 59 h 102"/>
                    <a:gd name="T20" fmla="*/ 132 w 151"/>
                    <a:gd name="T21" fmla="*/ 45 h 102"/>
                    <a:gd name="T22" fmla="*/ 113 w 151"/>
                    <a:gd name="T23" fmla="*/ 51 h 102"/>
                    <a:gd name="T24" fmla="*/ 141 w 151"/>
                    <a:gd name="T25" fmla="*/ 37 h 102"/>
                    <a:gd name="T26" fmla="*/ 148 w 151"/>
                    <a:gd name="T27" fmla="*/ 26 h 102"/>
                    <a:gd name="T28" fmla="*/ 132 w 151"/>
                    <a:gd name="T29" fmla="*/ 34 h 102"/>
                    <a:gd name="T30" fmla="*/ 151 w 151"/>
                    <a:gd name="T31" fmla="*/ 0 h 102"/>
                    <a:gd name="T32" fmla="*/ 109 w 151"/>
                    <a:gd name="T33" fmla="*/ 12 h 102"/>
                    <a:gd name="T34" fmla="*/ 114 w 151"/>
                    <a:gd name="T35" fmla="*/ 5 h 102"/>
                    <a:gd name="T36" fmla="*/ 83 w 151"/>
                    <a:gd name="T37" fmla="*/ 18 h 102"/>
                    <a:gd name="T38" fmla="*/ 72 w 151"/>
                    <a:gd name="T39" fmla="*/ 27 h 102"/>
                    <a:gd name="T40" fmla="*/ 72 w 151"/>
                    <a:gd name="T41" fmla="*/ 17 h 102"/>
                    <a:gd name="T42" fmla="*/ 56 w 151"/>
                    <a:gd name="T43" fmla="*/ 32 h 102"/>
                    <a:gd name="T44" fmla="*/ 46 w 151"/>
                    <a:gd name="T45" fmla="*/ 47 h 102"/>
                    <a:gd name="T46" fmla="*/ 46 w 151"/>
                    <a:gd name="T47" fmla="*/ 39 h 102"/>
                    <a:gd name="T48" fmla="*/ 33 w 151"/>
                    <a:gd name="T49" fmla="*/ 52 h 102"/>
                    <a:gd name="T50" fmla="*/ 27 w 151"/>
                    <a:gd name="T51" fmla="*/ 70 h 102"/>
                    <a:gd name="T52" fmla="*/ 22 w 151"/>
                    <a:gd name="T53" fmla="*/ 57 h 102"/>
                    <a:gd name="T54" fmla="*/ 8 w 151"/>
                    <a:gd name="T55" fmla="*/ 70 h 102"/>
                    <a:gd name="T56" fmla="*/ 5 w 151"/>
                    <a:gd name="T57" fmla="*/ 80 h 102"/>
                    <a:gd name="T58" fmla="*/ 0 w 151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51" h="102">
                      <a:moveTo>
                        <a:pt x="0" y="102"/>
                      </a:moveTo>
                      <a:lnTo>
                        <a:pt x="22" y="98"/>
                      </a:lnTo>
                      <a:lnTo>
                        <a:pt x="54" y="91"/>
                      </a:lnTo>
                      <a:lnTo>
                        <a:pt x="75" y="80"/>
                      </a:lnTo>
                      <a:lnTo>
                        <a:pt x="46" y="84"/>
                      </a:lnTo>
                      <a:lnTo>
                        <a:pt x="70" y="77"/>
                      </a:lnTo>
                      <a:lnTo>
                        <a:pt x="89" y="73"/>
                      </a:lnTo>
                      <a:lnTo>
                        <a:pt x="105" y="66"/>
                      </a:lnTo>
                      <a:lnTo>
                        <a:pt x="82" y="69"/>
                      </a:lnTo>
                      <a:lnTo>
                        <a:pt x="113" y="59"/>
                      </a:lnTo>
                      <a:lnTo>
                        <a:pt x="132" y="45"/>
                      </a:lnTo>
                      <a:lnTo>
                        <a:pt x="113" y="51"/>
                      </a:lnTo>
                      <a:lnTo>
                        <a:pt x="141" y="37"/>
                      </a:lnTo>
                      <a:lnTo>
                        <a:pt x="148" y="26"/>
                      </a:lnTo>
                      <a:lnTo>
                        <a:pt x="132" y="34"/>
                      </a:lnTo>
                      <a:lnTo>
                        <a:pt x="151" y="0"/>
                      </a:lnTo>
                      <a:lnTo>
                        <a:pt x="109" y="12"/>
                      </a:lnTo>
                      <a:lnTo>
                        <a:pt x="114" y="5"/>
                      </a:lnTo>
                      <a:lnTo>
                        <a:pt x="83" y="18"/>
                      </a:lnTo>
                      <a:lnTo>
                        <a:pt x="72" y="27"/>
                      </a:lnTo>
                      <a:lnTo>
                        <a:pt x="72" y="17"/>
                      </a:lnTo>
                      <a:lnTo>
                        <a:pt x="56" y="32"/>
                      </a:lnTo>
                      <a:lnTo>
                        <a:pt x="46" y="47"/>
                      </a:lnTo>
                      <a:lnTo>
                        <a:pt x="46" y="39"/>
                      </a:lnTo>
                      <a:lnTo>
                        <a:pt x="33" y="52"/>
                      </a:lnTo>
                      <a:lnTo>
                        <a:pt x="27" y="70"/>
                      </a:lnTo>
                      <a:lnTo>
                        <a:pt x="22" y="57"/>
                      </a:lnTo>
                      <a:lnTo>
                        <a:pt x="8" y="70"/>
                      </a:lnTo>
                      <a:lnTo>
                        <a:pt x="5" y="8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99" name="Freeform 136">
                  <a:extLst>
                    <a:ext uri="{FF2B5EF4-FFF2-40B4-BE49-F238E27FC236}">
                      <a16:creationId xmlns:a16="http://schemas.microsoft.com/office/drawing/2014/main" id="{A654E685-5DE6-431C-9B19-ED2CCEA1D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" y="4172"/>
                  <a:ext cx="179" cy="102"/>
                </a:xfrm>
                <a:custGeom>
                  <a:avLst/>
                  <a:gdLst>
                    <a:gd name="T0" fmla="*/ 179 w 179"/>
                    <a:gd name="T1" fmla="*/ 102 h 102"/>
                    <a:gd name="T2" fmla="*/ 153 w 179"/>
                    <a:gd name="T3" fmla="*/ 98 h 102"/>
                    <a:gd name="T4" fmla="*/ 116 w 179"/>
                    <a:gd name="T5" fmla="*/ 91 h 102"/>
                    <a:gd name="T6" fmla="*/ 91 w 179"/>
                    <a:gd name="T7" fmla="*/ 80 h 102"/>
                    <a:gd name="T8" fmla="*/ 126 w 179"/>
                    <a:gd name="T9" fmla="*/ 84 h 102"/>
                    <a:gd name="T10" fmla="*/ 97 w 179"/>
                    <a:gd name="T11" fmla="*/ 77 h 102"/>
                    <a:gd name="T12" fmla="*/ 74 w 179"/>
                    <a:gd name="T13" fmla="*/ 73 h 102"/>
                    <a:gd name="T14" fmla="*/ 55 w 179"/>
                    <a:gd name="T15" fmla="*/ 66 h 102"/>
                    <a:gd name="T16" fmla="*/ 83 w 179"/>
                    <a:gd name="T17" fmla="*/ 69 h 102"/>
                    <a:gd name="T18" fmla="*/ 46 w 179"/>
                    <a:gd name="T19" fmla="*/ 59 h 102"/>
                    <a:gd name="T20" fmla="*/ 23 w 179"/>
                    <a:gd name="T21" fmla="*/ 45 h 102"/>
                    <a:gd name="T22" fmla="*/ 46 w 179"/>
                    <a:gd name="T23" fmla="*/ 51 h 102"/>
                    <a:gd name="T24" fmla="*/ 13 w 179"/>
                    <a:gd name="T25" fmla="*/ 37 h 102"/>
                    <a:gd name="T26" fmla="*/ 6 w 179"/>
                    <a:gd name="T27" fmla="*/ 26 h 102"/>
                    <a:gd name="T28" fmla="*/ 23 w 179"/>
                    <a:gd name="T29" fmla="*/ 34 h 102"/>
                    <a:gd name="T30" fmla="*/ 0 w 179"/>
                    <a:gd name="T31" fmla="*/ 0 h 102"/>
                    <a:gd name="T32" fmla="*/ 51 w 179"/>
                    <a:gd name="T33" fmla="*/ 12 h 102"/>
                    <a:gd name="T34" fmla="*/ 45 w 179"/>
                    <a:gd name="T35" fmla="*/ 5 h 102"/>
                    <a:gd name="T36" fmla="*/ 81 w 179"/>
                    <a:gd name="T37" fmla="*/ 19 h 102"/>
                    <a:gd name="T38" fmla="*/ 94 w 179"/>
                    <a:gd name="T39" fmla="*/ 27 h 102"/>
                    <a:gd name="T40" fmla="*/ 94 w 179"/>
                    <a:gd name="T41" fmla="*/ 18 h 102"/>
                    <a:gd name="T42" fmla="*/ 113 w 179"/>
                    <a:gd name="T43" fmla="*/ 32 h 102"/>
                    <a:gd name="T44" fmla="*/ 124 w 179"/>
                    <a:gd name="T45" fmla="*/ 47 h 102"/>
                    <a:gd name="T46" fmla="*/ 126 w 179"/>
                    <a:gd name="T47" fmla="*/ 39 h 102"/>
                    <a:gd name="T48" fmla="*/ 140 w 179"/>
                    <a:gd name="T49" fmla="*/ 53 h 102"/>
                    <a:gd name="T50" fmla="*/ 148 w 179"/>
                    <a:gd name="T51" fmla="*/ 70 h 102"/>
                    <a:gd name="T52" fmla="*/ 153 w 179"/>
                    <a:gd name="T53" fmla="*/ 57 h 102"/>
                    <a:gd name="T54" fmla="*/ 169 w 179"/>
                    <a:gd name="T55" fmla="*/ 70 h 102"/>
                    <a:gd name="T56" fmla="*/ 173 w 179"/>
                    <a:gd name="T57" fmla="*/ 80 h 102"/>
                    <a:gd name="T58" fmla="*/ 179 w 179"/>
                    <a:gd name="T59" fmla="*/ 102 h 10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79" h="102">
                      <a:moveTo>
                        <a:pt x="179" y="102"/>
                      </a:moveTo>
                      <a:lnTo>
                        <a:pt x="153" y="98"/>
                      </a:lnTo>
                      <a:lnTo>
                        <a:pt x="116" y="91"/>
                      </a:lnTo>
                      <a:lnTo>
                        <a:pt x="91" y="80"/>
                      </a:lnTo>
                      <a:lnTo>
                        <a:pt x="126" y="84"/>
                      </a:lnTo>
                      <a:lnTo>
                        <a:pt x="97" y="77"/>
                      </a:lnTo>
                      <a:lnTo>
                        <a:pt x="74" y="73"/>
                      </a:lnTo>
                      <a:lnTo>
                        <a:pt x="55" y="66"/>
                      </a:lnTo>
                      <a:lnTo>
                        <a:pt x="83" y="69"/>
                      </a:lnTo>
                      <a:lnTo>
                        <a:pt x="46" y="59"/>
                      </a:lnTo>
                      <a:lnTo>
                        <a:pt x="23" y="45"/>
                      </a:lnTo>
                      <a:lnTo>
                        <a:pt x="46" y="51"/>
                      </a:lnTo>
                      <a:lnTo>
                        <a:pt x="13" y="37"/>
                      </a:lnTo>
                      <a:lnTo>
                        <a:pt x="6" y="26"/>
                      </a:lnTo>
                      <a:lnTo>
                        <a:pt x="23" y="34"/>
                      </a:lnTo>
                      <a:lnTo>
                        <a:pt x="0" y="0"/>
                      </a:lnTo>
                      <a:lnTo>
                        <a:pt x="51" y="12"/>
                      </a:lnTo>
                      <a:lnTo>
                        <a:pt x="45" y="5"/>
                      </a:lnTo>
                      <a:lnTo>
                        <a:pt x="81" y="19"/>
                      </a:lnTo>
                      <a:lnTo>
                        <a:pt x="94" y="27"/>
                      </a:lnTo>
                      <a:lnTo>
                        <a:pt x="94" y="18"/>
                      </a:lnTo>
                      <a:lnTo>
                        <a:pt x="113" y="32"/>
                      </a:lnTo>
                      <a:lnTo>
                        <a:pt x="124" y="47"/>
                      </a:lnTo>
                      <a:lnTo>
                        <a:pt x="126" y="39"/>
                      </a:lnTo>
                      <a:lnTo>
                        <a:pt x="140" y="53"/>
                      </a:lnTo>
                      <a:lnTo>
                        <a:pt x="148" y="70"/>
                      </a:lnTo>
                      <a:lnTo>
                        <a:pt x="153" y="57"/>
                      </a:lnTo>
                      <a:lnTo>
                        <a:pt x="169" y="70"/>
                      </a:lnTo>
                      <a:lnTo>
                        <a:pt x="173" y="80"/>
                      </a:lnTo>
                      <a:lnTo>
                        <a:pt x="179" y="1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 w="0">
                  <a:solidFill>
                    <a:srgbClr val="006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0" name="Freeform 137">
                  <a:extLst>
                    <a:ext uri="{FF2B5EF4-FFF2-40B4-BE49-F238E27FC236}">
                      <a16:creationId xmlns:a16="http://schemas.microsoft.com/office/drawing/2014/main" id="{4B726892-1802-486B-BA85-7D13D1152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5" y="4086"/>
                  <a:ext cx="161" cy="79"/>
                </a:xfrm>
                <a:custGeom>
                  <a:avLst/>
                  <a:gdLst>
                    <a:gd name="T0" fmla="*/ 161 w 161"/>
                    <a:gd name="T1" fmla="*/ 79 h 79"/>
                    <a:gd name="T2" fmla="*/ 159 w 161"/>
                    <a:gd name="T3" fmla="*/ 52 h 79"/>
                    <a:gd name="T4" fmla="*/ 147 w 161"/>
                    <a:gd name="T5" fmla="*/ 23 h 79"/>
                    <a:gd name="T6" fmla="*/ 142 w 161"/>
                    <a:gd name="T7" fmla="*/ 45 h 79"/>
                    <a:gd name="T8" fmla="*/ 130 w 161"/>
                    <a:gd name="T9" fmla="*/ 19 h 79"/>
                    <a:gd name="T10" fmla="*/ 116 w 161"/>
                    <a:gd name="T11" fmla="*/ 5 h 79"/>
                    <a:gd name="T12" fmla="*/ 125 w 161"/>
                    <a:gd name="T13" fmla="*/ 29 h 79"/>
                    <a:gd name="T14" fmla="*/ 91 w 161"/>
                    <a:gd name="T15" fmla="*/ 7 h 79"/>
                    <a:gd name="T16" fmla="*/ 54 w 161"/>
                    <a:gd name="T17" fmla="*/ 0 h 79"/>
                    <a:gd name="T18" fmla="*/ 71 w 161"/>
                    <a:gd name="T19" fmla="*/ 10 h 79"/>
                    <a:gd name="T20" fmla="*/ 0 w 161"/>
                    <a:gd name="T21" fmla="*/ 2 h 79"/>
                    <a:gd name="T22" fmla="*/ 48 w 161"/>
                    <a:gd name="T23" fmla="*/ 21 h 79"/>
                    <a:gd name="T24" fmla="*/ 20 w 161"/>
                    <a:gd name="T25" fmla="*/ 23 h 79"/>
                    <a:gd name="T26" fmla="*/ 79 w 161"/>
                    <a:gd name="T27" fmla="*/ 29 h 79"/>
                    <a:gd name="T28" fmla="*/ 36 w 161"/>
                    <a:gd name="T29" fmla="*/ 45 h 79"/>
                    <a:gd name="T30" fmla="*/ 85 w 161"/>
                    <a:gd name="T31" fmla="*/ 40 h 79"/>
                    <a:gd name="T32" fmla="*/ 99 w 161"/>
                    <a:gd name="T33" fmla="*/ 42 h 79"/>
                    <a:gd name="T34" fmla="*/ 73 w 161"/>
                    <a:gd name="T35" fmla="*/ 51 h 79"/>
                    <a:gd name="T36" fmla="*/ 116 w 161"/>
                    <a:gd name="T37" fmla="*/ 49 h 79"/>
                    <a:gd name="T38" fmla="*/ 105 w 161"/>
                    <a:gd name="T39" fmla="*/ 64 h 79"/>
                    <a:gd name="T40" fmla="*/ 130 w 161"/>
                    <a:gd name="T41" fmla="*/ 56 h 79"/>
                    <a:gd name="T42" fmla="*/ 147 w 161"/>
                    <a:gd name="T43" fmla="*/ 56 h 79"/>
                    <a:gd name="T44" fmla="*/ 161 w 161"/>
                    <a:gd name="T45" fmla="*/ 79 h 7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61" h="79">
                      <a:moveTo>
                        <a:pt x="161" y="79"/>
                      </a:moveTo>
                      <a:lnTo>
                        <a:pt x="159" y="52"/>
                      </a:lnTo>
                      <a:lnTo>
                        <a:pt x="147" y="23"/>
                      </a:lnTo>
                      <a:lnTo>
                        <a:pt x="142" y="45"/>
                      </a:lnTo>
                      <a:lnTo>
                        <a:pt x="130" y="19"/>
                      </a:lnTo>
                      <a:lnTo>
                        <a:pt x="116" y="5"/>
                      </a:lnTo>
                      <a:lnTo>
                        <a:pt x="125" y="29"/>
                      </a:lnTo>
                      <a:lnTo>
                        <a:pt x="91" y="7"/>
                      </a:lnTo>
                      <a:lnTo>
                        <a:pt x="54" y="0"/>
                      </a:lnTo>
                      <a:lnTo>
                        <a:pt x="71" y="10"/>
                      </a:lnTo>
                      <a:lnTo>
                        <a:pt x="0" y="2"/>
                      </a:lnTo>
                      <a:lnTo>
                        <a:pt x="48" y="21"/>
                      </a:lnTo>
                      <a:lnTo>
                        <a:pt x="20" y="23"/>
                      </a:lnTo>
                      <a:lnTo>
                        <a:pt x="79" y="29"/>
                      </a:lnTo>
                      <a:lnTo>
                        <a:pt x="36" y="45"/>
                      </a:lnTo>
                      <a:lnTo>
                        <a:pt x="85" y="40"/>
                      </a:lnTo>
                      <a:lnTo>
                        <a:pt x="99" y="42"/>
                      </a:lnTo>
                      <a:lnTo>
                        <a:pt x="73" y="51"/>
                      </a:lnTo>
                      <a:lnTo>
                        <a:pt x="116" y="49"/>
                      </a:lnTo>
                      <a:lnTo>
                        <a:pt x="105" y="64"/>
                      </a:lnTo>
                      <a:lnTo>
                        <a:pt x="130" y="56"/>
                      </a:lnTo>
                      <a:lnTo>
                        <a:pt x="147" y="56"/>
                      </a:lnTo>
                      <a:lnTo>
                        <a:pt x="161" y="79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A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1" name="Freeform 138">
                  <a:extLst>
                    <a:ext uri="{FF2B5EF4-FFF2-40B4-BE49-F238E27FC236}">
                      <a16:creationId xmlns:a16="http://schemas.microsoft.com/office/drawing/2014/main" id="{7BA96A4E-C3BC-43EB-80D3-B7FC48DE1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0" y="4025"/>
                  <a:ext cx="135" cy="66"/>
                </a:xfrm>
                <a:custGeom>
                  <a:avLst/>
                  <a:gdLst>
                    <a:gd name="T0" fmla="*/ 0 w 135"/>
                    <a:gd name="T1" fmla="*/ 66 h 66"/>
                    <a:gd name="T2" fmla="*/ 2 w 135"/>
                    <a:gd name="T3" fmla="*/ 44 h 66"/>
                    <a:gd name="T4" fmla="*/ 11 w 135"/>
                    <a:gd name="T5" fmla="*/ 19 h 66"/>
                    <a:gd name="T6" fmla="*/ 17 w 135"/>
                    <a:gd name="T7" fmla="*/ 38 h 66"/>
                    <a:gd name="T8" fmla="*/ 26 w 135"/>
                    <a:gd name="T9" fmla="*/ 16 h 66"/>
                    <a:gd name="T10" fmla="*/ 38 w 135"/>
                    <a:gd name="T11" fmla="*/ 4 h 66"/>
                    <a:gd name="T12" fmla="*/ 31 w 135"/>
                    <a:gd name="T13" fmla="*/ 24 h 66"/>
                    <a:gd name="T14" fmla="*/ 60 w 135"/>
                    <a:gd name="T15" fmla="*/ 5 h 66"/>
                    <a:gd name="T16" fmla="*/ 90 w 135"/>
                    <a:gd name="T17" fmla="*/ 0 h 66"/>
                    <a:gd name="T18" fmla="*/ 76 w 135"/>
                    <a:gd name="T19" fmla="*/ 8 h 66"/>
                    <a:gd name="T20" fmla="*/ 135 w 135"/>
                    <a:gd name="T21" fmla="*/ 1 h 66"/>
                    <a:gd name="T22" fmla="*/ 95 w 135"/>
                    <a:gd name="T23" fmla="*/ 17 h 66"/>
                    <a:gd name="T24" fmla="*/ 119 w 135"/>
                    <a:gd name="T25" fmla="*/ 19 h 66"/>
                    <a:gd name="T26" fmla="*/ 69 w 135"/>
                    <a:gd name="T27" fmla="*/ 24 h 66"/>
                    <a:gd name="T28" fmla="*/ 104 w 135"/>
                    <a:gd name="T29" fmla="*/ 38 h 66"/>
                    <a:gd name="T30" fmla="*/ 64 w 135"/>
                    <a:gd name="T31" fmla="*/ 33 h 66"/>
                    <a:gd name="T32" fmla="*/ 52 w 135"/>
                    <a:gd name="T33" fmla="*/ 35 h 66"/>
                    <a:gd name="T34" fmla="*/ 73 w 135"/>
                    <a:gd name="T35" fmla="*/ 42 h 66"/>
                    <a:gd name="T36" fmla="*/ 38 w 135"/>
                    <a:gd name="T37" fmla="*/ 41 h 66"/>
                    <a:gd name="T38" fmla="*/ 48 w 135"/>
                    <a:gd name="T39" fmla="*/ 54 h 66"/>
                    <a:gd name="T40" fmla="*/ 26 w 135"/>
                    <a:gd name="T41" fmla="*/ 46 h 66"/>
                    <a:gd name="T42" fmla="*/ 11 w 135"/>
                    <a:gd name="T43" fmla="*/ 46 h 66"/>
                    <a:gd name="T44" fmla="*/ 0 w 135"/>
                    <a:gd name="T45" fmla="*/ 66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35" h="66">
                      <a:moveTo>
                        <a:pt x="0" y="66"/>
                      </a:moveTo>
                      <a:lnTo>
                        <a:pt x="2" y="44"/>
                      </a:lnTo>
                      <a:lnTo>
                        <a:pt x="11" y="19"/>
                      </a:lnTo>
                      <a:lnTo>
                        <a:pt x="17" y="38"/>
                      </a:lnTo>
                      <a:lnTo>
                        <a:pt x="26" y="16"/>
                      </a:lnTo>
                      <a:lnTo>
                        <a:pt x="38" y="4"/>
                      </a:lnTo>
                      <a:lnTo>
                        <a:pt x="31" y="24"/>
                      </a:lnTo>
                      <a:lnTo>
                        <a:pt x="60" y="5"/>
                      </a:lnTo>
                      <a:lnTo>
                        <a:pt x="90" y="0"/>
                      </a:lnTo>
                      <a:lnTo>
                        <a:pt x="76" y="8"/>
                      </a:lnTo>
                      <a:lnTo>
                        <a:pt x="135" y="1"/>
                      </a:lnTo>
                      <a:lnTo>
                        <a:pt x="95" y="17"/>
                      </a:lnTo>
                      <a:lnTo>
                        <a:pt x="119" y="19"/>
                      </a:lnTo>
                      <a:lnTo>
                        <a:pt x="69" y="24"/>
                      </a:lnTo>
                      <a:lnTo>
                        <a:pt x="104" y="38"/>
                      </a:lnTo>
                      <a:lnTo>
                        <a:pt x="64" y="33"/>
                      </a:lnTo>
                      <a:lnTo>
                        <a:pt x="52" y="35"/>
                      </a:lnTo>
                      <a:lnTo>
                        <a:pt x="73" y="42"/>
                      </a:lnTo>
                      <a:lnTo>
                        <a:pt x="38" y="41"/>
                      </a:lnTo>
                      <a:lnTo>
                        <a:pt x="48" y="54"/>
                      </a:lnTo>
                      <a:lnTo>
                        <a:pt x="26" y="46"/>
                      </a:lnTo>
                      <a:lnTo>
                        <a:pt x="11" y="4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2" name="Freeform 139">
                  <a:extLst>
                    <a:ext uri="{FF2B5EF4-FFF2-40B4-BE49-F238E27FC236}">
                      <a16:creationId xmlns:a16="http://schemas.microsoft.com/office/drawing/2014/main" id="{CA51B1E0-D66D-468F-9631-AF3482503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2" y="3980"/>
                  <a:ext cx="102" cy="47"/>
                </a:xfrm>
                <a:custGeom>
                  <a:avLst/>
                  <a:gdLst>
                    <a:gd name="T0" fmla="*/ 0 w 102"/>
                    <a:gd name="T1" fmla="*/ 47 h 47"/>
                    <a:gd name="T2" fmla="*/ 3 w 102"/>
                    <a:gd name="T3" fmla="*/ 32 h 47"/>
                    <a:gd name="T4" fmla="*/ 9 w 102"/>
                    <a:gd name="T5" fmla="*/ 14 h 47"/>
                    <a:gd name="T6" fmla="*/ 13 w 102"/>
                    <a:gd name="T7" fmla="*/ 27 h 47"/>
                    <a:gd name="T8" fmla="*/ 21 w 102"/>
                    <a:gd name="T9" fmla="*/ 12 h 47"/>
                    <a:gd name="T10" fmla="*/ 29 w 102"/>
                    <a:gd name="T11" fmla="*/ 3 h 47"/>
                    <a:gd name="T12" fmla="*/ 24 w 102"/>
                    <a:gd name="T13" fmla="*/ 18 h 47"/>
                    <a:gd name="T14" fmla="*/ 46 w 102"/>
                    <a:gd name="T15" fmla="*/ 4 h 47"/>
                    <a:gd name="T16" fmla="*/ 68 w 102"/>
                    <a:gd name="T17" fmla="*/ 0 h 47"/>
                    <a:gd name="T18" fmla="*/ 58 w 102"/>
                    <a:gd name="T19" fmla="*/ 6 h 47"/>
                    <a:gd name="T20" fmla="*/ 102 w 102"/>
                    <a:gd name="T21" fmla="*/ 1 h 47"/>
                    <a:gd name="T22" fmla="*/ 72 w 102"/>
                    <a:gd name="T23" fmla="*/ 13 h 47"/>
                    <a:gd name="T24" fmla="*/ 90 w 102"/>
                    <a:gd name="T25" fmla="*/ 14 h 47"/>
                    <a:gd name="T26" fmla="*/ 53 w 102"/>
                    <a:gd name="T27" fmla="*/ 18 h 47"/>
                    <a:gd name="T28" fmla="*/ 80 w 102"/>
                    <a:gd name="T29" fmla="*/ 27 h 47"/>
                    <a:gd name="T30" fmla="*/ 49 w 102"/>
                    <a:gd name="T31" fmla="*/ 24 h 47"/>
                    <a:gd name="T32" fmla="*/ 40 w 102"/>
                    <a:gd name="T33" fmla="*/ 25 h 47"/>
                    <a:gd name="T34" fmla="*/ 56 w 102"/>
                    <a:gd name="T35" fmla="*/ 31 h 47"/>
                    <a:gd name="T36" fmla="*/ 29 w 102"/>
                    <a:gd name="T37" fmla="*/ 30 h 47"/>
                    <a:gd name="T38" fmla="*/ 37 w 102"/>
                    <a:gd name="T39" fmla="*/ 39 h 47"/>
                    <a:gd name="T40" fmla="*/ 21 w 102"/>
                    <a:gd name="T41" fmla="*/ 33 h 47"/>
                    <a:gd name="T42" fmla="*/ 9 w 102"/>
                    <a:gd name="T43" fmla="*/ 33 h 47"/>
                    <a:gd name="T44" fmla="*/ 0 w 102"/>
                    <a:gd name="T45" fmla="*/ 47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02" h="47">
                      <a:moveTo>
                        <a:pt x="0" y="47"/>
                      </a:moveTo>
                      <a:lnTo>
                        <a:pt x="3" y="32"/>
                      </a:lnTo>
                      <a:lnTo>
                        <a:pt x="9" y="14"/>
                      </a:lnTo>
                      <a:lnTo>
                        <a:pt x="13" y="27"/>
                      </a:lnTo>
                      <a:lnTo>
                        <a:pt x="21" y="12"/>
                      </a:lnTo>
                      <a:lnTo>
                        <a:pt x="29" y="3"/>
                      </a:lnTo>
                      <a:lnTo>
                        <a:pt x="24" y="18"/>
                      </a:lnTo>
                      <a:lnTo>
                        <a:pt x="46" y="4"/>
                      </a:lnTo>
                      <a:lnTo>
                        <a:pt x="68" y="0"/>
                      </a:lnTo>
                      <a:lnTo>
                        <a:pt x="58" y="6"/>
                      </a:lnTo>
                      <a:lnTo>
                        <a:pt x="102" y="1"/>
                      </a:lnTo>
                      <a:lnTo>
                        <a:pt x="72" y="13"/>
                      </a:lnTo>
                      <a:lnTo>
                        <a:pt x="90" y="14"/>
                      </a:lnTo>
                      <a:lnTo>
                        <a:pt x="53" y="18"/>
                      </a:lnTo>
                      <a:lnTo>
                        <a:pt x="80" y="27"/>
                      </a:lnTo>
                      <a:lnTo>
                        <a:pt x="49" y="24"/>
                      </a:lnTo>
                      <a:lnTo>
                        <a:pt x="40" y="25"/>
                      </a:lnTo>
                      <a:lnTo>
                        <a:pt x="56" y="31"/>
                      </a:lnTo>
                      <a:lnTo>
                        <a:pt x="29" y="30"/>
                      </a:lnTo>
                      <a:lnTo>
                        <a:pt x="37" y="39"/>
                      </a:lnTo>
                      <a:lnTo>
                        <a:pt x="21" y="33"/>
                      </a:lnTo>
                      <a:lnTo>
                        <a:pt x="9" y="3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A000"/>
                </a:solidFill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3" name="Freeform 140">
                  <a:extLst>
                    <a:ext uri="{FF2B5EF4-FFF2-40B4-BE49-F238E27FC236}">
                      <a16:creationId xmlns:a16="http://schemas.microsoft.com/office/drawing/2014/main" id="{C73CCBDF-08FF-4591-9BE0-FE98FBD75A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3872"/>
                  <a:ext cx="91" cy="406"/>
                </a:xfrm>
                <a:custGeom>
                  <a:avLst/>
                  <a:gdLst>
                    <a:gd name="T0" fmla="*/ 0 w 91"/>
                    <a:gd name="T1" fmla="*/ 0 h 406"/>
                    <a:gd name="T2" fmla="*/ 34 w 91"/>
                    <a:gd name="T3" fmla="*/ 82 h 406"/>
                    <a:gd name="T4" fmla="*/ 54 w 91"/>
                    <a:gd name="T5" fmla="*/ 136 h 406"/>
                    <a:gd name="T6" fmla="*/ 63 w 91"/>
                    <a:gd name="T7" fmla="*/ 175 h 406"/>
                    <a:gd name="T8" fmla="*/ 70 w 91"/>
                    <a:gd name="T9" fmla="*/ 226 h 406"/>
                    <a:gd name="T10" fmla="*/ 75 w 91"/>
                    <a:gd name="T11" fmla="*/ 285 h 406"/>
                    <a:gd name="T12" fmla="*/ 79 w 91"/>
                    <a:gd name="T13" fmla="*/ 353 h 406"/>
                    <a:gd name="T14" fmla="*/ 88 w 91"/>
                    <a:gd name="T15" fmla="*/ 405 h 406"/>
                    <a:gd name="T16" fmla="*/ 91 w 91"/>
                    <a:gd name="T17" fmla="*/ 406 h 4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406">
                      <a:moveTo>
                        <a:pt x="0" y="0"/>
                      </a:moveTo>
                      <a:lnTo>
                        <a:pt x="34" y="82"/>
                      </a:lnTo>
                      <a:lnTo>
                        <a:pt x="54" y="136"/>
                      </a:lnTo>
                      <a:lnTo>
                        <a:pt x="63" y="175"/>
                      </a:lnTo>
                      <a:lnTo>
                        <a:pt x="70" y="226"/>
                      </a:lnTo>
                      <a:lnTo>
                        <a:pt x="75" y="285"/>
                      </a:lnTo>
                      <a:lnTo>
                        <a:pt x="79" y="353"/>
                      </a:lnTo>
                      <a:lnTo>
                        <a:pt x="88" y="405"/>
                      </a:lnTo>
                      <a:lnTo>
                        <a:pt x="91" y="406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4" name="Freeform 141">
                  <a:extLst>
                    <a:ext uri="{FF2B5EF4-FFF2-40B4-BE49-F238E27FC236}">
                      <a16:creationId xmlns:a16="http://schemas.microsoft.com/office/drawing/2014/main" id="{91A6448F-37EF-47DE-BE1B-31EB916A3C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3875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1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2 h 57"/>
                    <a:gd name="T12" fmla="*/ 39 w 161"/>
                    <a:gd name="T13" fmla="*/ 6 h 57"/>
                    <a:gd name="T14" fmla="*/ 57 w 161"/>
                    <a:gd name="T15" fmla="*/ 11 h 57"/>
                    <a:gd name="T16" fmla="*/ 86 w 161"/>
                    <a:gd name="T17" fmla="*/ 20 h 57"/>
                    <a:gd name="T18" fmla="*/ 113 w 161"/>
                    <a:gd name="T19" fmla="*/ 29 h 57"/>
                    <a:gd name="T20" fmla="*/ 132 w 161"/>
                    <a:gd name="T21" fmla="*/ 36 h 57"/>
                    <a:gd name="T22" fmla="*/ 141 w 161"/>
                    <a:gd name="T23" fmla="*/ 40 h 57"/>
                    <a:gd name="T24" fmla="*/ 150 w 161"/>
                    <a:gd name="T25" fmla="*/ 45 h 57"/>
                    <a:gd name="T26" fmla="*/ 153 w 161"/>
                    <a:gd name="T27" fmla="*/ 47 h 57"/>
                    <a:gd name="T28" fmla="*/ 157 w 161"/>
                    <a:gd name="T29" fmla="*/ 49 h 57"/>
                    <a:gd name="T30" fmla="*/ 160 w 161"/>
                    <a:gd name="T31" fmla="*/ 51 h 57"/>
                    <a:gd name="T32" fmla="*/ 161 w 161"/>
                    <a:gd name="T33" fmla="*/ 53 h 57"/>
                    <a:gd name="T34" fmla="*/ 161 w 161"/>
                    <a:gd name="T35" fmla="*/ 54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6 h 57"/>
                    <a:gd name="T46" fmla="*/ 132 w 161"/>
                    <a:gd name="T47" fmla="*/ 54 h 57"/>
                    <a:gd name="T48" fmla="*/ 120 w 161"/>
                    <a:gd name="T49" fmla="*/ 51 h 57"/>
                    <a:gd name="T50" fmla="*/ 101 w 161"/>
                    <a:gd name="T51" fmla="*/ 45 h 57"/>
                    <a:gd name="T52" fmla="*/ 74 w 161"/>
                    <a:gd name="T53" fmla="*/ 36 h 57"/>
                    <a:gd name="T54" fmla="*/ 48 w 161"/>
                    <a:gd name="T55" fmla="*/ 26 h 57"/>
                    <a:gd name="T56" fmla="*/ 30 w 161"/>
                    <a:gd name="T57" fmla="*/ 21 h 57"/>
                    <a:gd name="T58" fmla="*/ 16 w 161"/>
                    <a:gd name="T59" fmla="*/ 16 h 57"/>
                    <a:gd name="T60" fmla="*/ 5 w 161"/>
                    <a:gd name="T61" fmla="*/ 10 h 57"/>
                    <a:gd name="T62" fmla="*/ 2 w 161"/>
                    <a:gd name="T63" fmla="*/ 8 h 57"/>
                    <a:gd name="T64" fmla="*/ 0 w 161"/>
                    <a:gd name="T65" fmla="*/ 6 h 57"/>
                    <a:gd name="T66" fmla="*/ 2 w 161"/>
                    <a:gd name="T67" fmla="*/ 3 h 5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61" h="57">
                      <a:moveTo>
                        <a:pt x="2" y="3"/>
                      </a:moveTo>
                      <a:lnTo>
                        <a:pt x="4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7" y="11"/>
                      </a:lnTo>
                      <a:lnTo>
                        <a:pt x="86" y="20"/>
                      </a:lnTo>
                      <a:lnTo>
                        <a:pt x="113" y="29"/>
                      </a:lnTo>
                      <a:lnTo>
                        <a:pt x="132" y="36"/>
                      </a:lnTo>
                      <a:lnTo>
                        <a:pt x="141" y="40"/>
                      </a:lnTo>
                      <a:lnTo>
                        <a:pt x="150" y="45"/>
                      </a:lnTo>
                      <a:lnTo>
                        <a:pt x="153" y="47"/>
                      </a:lnTo>
                      <a:lnTo>
                        <a:pt x="157" y="49"/>
                      </a:lnTo>
                      <a:lnTo>
                        <a:pt x="160" y="51"/>
                      </a:lnTo>
                      <a:lnTo>
                        <a:pt x="161" y="53"/>
                      </a:lnTo>
                      <a:lnTo>
                        <a:pt x="161" y="54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6"/>
                      </a:lnTo>
                      <a:lnTo>
                        <a:pt x="132" y="54"/>
                      </a:lnTo>
                      <a:lnTo>
                        <a:pt x="120" y="51"/>
                      </a:lnTo>
                      <a:lnTo>
                        <a:pt x="101" y="45"/>
                      </a:lnTo>
                      <a:lnTo>
                        <a:pt x="74" y="36"/>
                      </a:lnTo>
                      <a:lnTo>
                        <a:pt x="48" y="26"/>
                      </a:lnTo>
                      <a:lnTo>
                        <a:pt x="30" y="21"/>
                      </a:lnTo>
                      <a:lnTo>
                        <a:pt x="16" y="16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5" name="Freeform 142">
                  <a:extLst>
                    <a:ext uri="{FF2B5EF4-FFF2-40B4-BE49-F238E27FC236}">
                      <a16:creationId xmlns:a16="http://schemas.microsoft.com/office/drawing/2014/main" id="{061B6E0A-FD7D-4EF6-97B9-E3DD77EEF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3871"/>
                  <a:ext cx="161" cy="57"/>
                </a:xfrm>
                <a:custGeom>
                  <a:avLst/>
                  <a:gdLst>
                    <a:gd name="T0" fmla="*/ 2 w 161"/>
                    <a:gd name="T1" fmla="*/ 3 h 57"/>
                    <a:gd name="T2" fmla="*/ 4 w 161"/>
                    <a:gd name="T3" fmla="*/ 2 h 57"/>
                    <a:gd name="T4" fmla="*/ 7 w 161"/>
                    <a:gd name="T5" fmla="*/ 0 h 57"/>
                    <a:gd name="T6" fmla="*/ 10 w 161"/>
                    <a:gd name="T7" fmla="*/ 0 h 57"/>
                    <a:gd name="T8" fmla="*/ 15 w 161"/>
                    <a:gd name="T9" fmla="*/ 0 h 57"/>
                    <a:gd name="T10" fmla="*/ 24 w 161"/>
                    <a:gd name="T11" fmla="*/ 3 h 57"/>
                    <a:gd name="T12" fmla="*/ 39 w 161"/>
                    <a:gd name="T13" fmla="*/ 7 h 57"/>
                    <a:gd name="T14" fmla="*/ 57 w 161"/>
                    <a:gd name="T15" fmla="*/ 12 h 57"/>
                    <a:gd name="T16" fmla="*/ 86 w 161"/>
                    <a:gd name="T17" fmla="*/ 21 h 57"/>
                    <a:gd name="T18" fmla="*/ 113 w 161"/>
                    <a:gd name="T19" fmla="*/ 30 h 57"/>
                    <a:gd name="T20" fmla="*/ 132 w 161"/>
                    <a:gd name="T21" fmla="*/ 37 h 57"/>
                    <a:gd name="T22" fmla="*/ 141 w 161"/>
                    <a:gd name="T23" fmla="*/ 41 h 57"/>
                    <a:gd name="T24" fmla="*/ 150 w 161"/>
                    <a:gd name="T25" fmla="*/ 46 h 57"/>
                    <a:gd name="T26" fmla="*/ 153 w 161"/>
                    <a:gd name="T27" fmla="*/ 47 h 57"/>
                    <a:gd name="T28" fmla="*/ 157 w 161"/>
                    <a:gd name="T29" fmla="*/ 50 h 57"/>
                    <a:gd name="T30" fmla="*/ 160 w 161"/>
                    <a:gd name="T31" fmla="*/ 52 h 57"/>
                    <a:gd name="T32" fmla="*/ 161 w 161"/>
                    <a:gd name="T33" fmla="*/ 54 h 57"/>
                    <a:gd name="T34" fmla="*/ 161 w 161"/>
                    <a:gd name="T35" fmla="*/ 55 h 57"/>
                    <a:gd name="T36" fmla="*/ 160 w 161"/>
                    <a:gd name="T37" fmla="*/ 56 h 57"/>
                    <a:gd name="T38" fmla="*/ 158 w 161"/>
                    <a:gd name="T39" fmla="*/ 57 h 57"/>
                    <a:gd name="T40" fmla="*/ 156 w 161"/>
                    <a:gd name="T41" fmla="*/ 57 h 57"/>
                    <a:gd name="T42" fmla="*/ 151 w 161"/>
                    <a:gd name="T43" fmla="*/ 57 h 57"/>
                    <a:gd name="T44" fmla="*/ 144 w 161"/>
                    <a:gd name="T45" fmla="*/ 57 h 57"/>
                    <a:gd name="T46" fmla="*/ 132 w 161"/>
                    <a:gd name="T47" fmla="*/ 55 h 57"/>
                    <a:gd name="T48" fmla="*/ 120 w 161"/>
                    <a:gd name="T49" fmla="*/ 52 h 57"/>
                    <a:gd name="T50" fmla="*/ 101 w 161"/>
                    <a:gd name="T51" fmla="*/ 46 h 57"/>
                    <a:gd name="T52" fmla="*/ 74 w 161"/>
                    <a:gd name="T53" fmla="*/ 37 h 57"/>
                    <a:gd name="T54" fmla="*/ 48 w 161"/>
                    <a:gd name="T55" fmla="*/ 27 h 57"/>
                    <a:gd name="T56" fmla="*/ 30 w 161"/>
                    <a:gd name="T57" fmla="*/ 22 h 57"/>
                    <a:gd name="T58" fmla="*/ 16 w 161"/>
                    <a:gd name="T59" fmla="*/ 16 h 57"/>
                    <a:gd name="T60" fmla="*/ 5 w 161"/>
                    <a:gd name="T61" fmla="*/ 11 h 57"/>
                    <a:gd name="T62" fmla="*/ 2 w 161"/>
                    <a:gd name="T63" fmla="*/ 8 h 57"/>
                    <a:gd name="T64" fmla="*/ 0 w 161"/>
                    <a:gd name="T65" fmla="*/ 7 h 57"/>
                    <a:gd name="T66" fmla="*/ 2 w 161"/>
                    <a:gd name="T67" fmla="*/ 4 h 57"/>
                    <a:gd name="T68" fmla="*/ 2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1" h="57">
                      <a:moveTo>
                        <a:pt x="2" y="3"/>
                      </a:move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0"/>
                      </a:lnTo>
                      <a:lnTo>
                        <a:pt x="24" y="3"/>
                      </a:lnTo>
                      <a:lnTo>
                        <a:pt x="39" y="7"/>
                      </a:lnTo>
                      <a:lnTo>
                        <a:pt x="57" y="12"/>
                      </a:lnTo>
                      <a:lnTo>
                        <a:pt x="86" y="21"/>
                      </a:lnTo>
                      <a:lnTo>
                        <a:pt x="113" y="30"/>
                      </a:lnTo>
                      <a:lnTo>
                        <a:pt x="132" y="37"/>
                      </a:lnTo>
                      <a:lnTo>
                        <a:pt x="141" y="41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57" y="50"/>
                      </a:lnTo>
                      <a:lnTo>
                        <a:pt x="160" y="52"/>
                      </a:lnTo>
                      <a:lnTo>
                        <a:pt x="161" y="54"/>
                      </a:lnTo>
                      <a:lnTo>
                        <a:pt x="161" y="55"/>
                      </a:lnTo>
                      <a:lnTo>
                        <a:pt x="160" y="56"/>
                      </a:lnTo>
                      <a:lnTo>
                        <a:pt x="158" y="57"/>
                      </a:lnTo>
                      <a:lnTo>
                        <a:pt x="156" y="57"/>
                      </a:lnTo>
                      <a:lnTo>
                        <a:pt x="151" y="57"/>
                      </a:lnTo>
                      <a:lnTo>
                        <a:pt x="144" y="57"/>
                      </a:lnTo>
                      <a:lnTo>
                        <a:pt x="132" y="55"/>
                      </a:lnTo>
                      <a:lnTo>
                        <a:pt x="120" y="52"/>
                      </a:lnTo>
                      <a:lnTo>
                        <a:pt x="101" y="46"/>
                      </a:lnTo>
                      <a:lnTo>
                        <a:pt x="74" y="37"/>
                      </a:lnTo>
                      <a:lnTo>
                        <a:pt x="48" y="27"/>
                      </a:lnTo>
                      <a:lnTo>
                        <a:pt x="30" y="22"/>
                      </a:lnTo>
                      <a:lnTo>
                        <a:pt x="16" y="16"/>
                      </a:lnTo>
                      <a:lnTo>
                        <a:pt x="5" y="11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6" name="Freeform 143">
                  <a:extLst>
                    <a:ext uri="{FF2B5EF4-FFF2-40B4-BE49-F238E27FC236}">
                      <a16:creationId xmlns:a16="http://schemas.microsoft.com/office/drawing/2014/main" id="{58B371D8-DDD3-4149-B844-249B3C135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3866"/>
                  <a:ext cx="165" cy="24"/>
                </a:xfrm>
                <a:custGeom>
                  <a:avLst/>
                  <a:gdLst>
                    <a:gd name="T0" fmla="*/ 162 w 165"/>
                    <a:gd name="T1" fmla="*/ 16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1 h 24"/>
                    <a:gd name="T8" fmla="*/ 126 w 165"/>
                    <a:gd name="T9" fmla="*/ 9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3 h 24"/>
                    <a:gd name="T16" fmla="*/ 58 w 165"/>
                    <a:gd name="T17" fmla="*/ 2 h 24"/>
                    <a:gd name="T18" fmla="*/ 41 w 165"/>
                    <a:gd name="T19" fmla="*/ 1 h 24"/>
                    <a:gd name="T20" fmla="*/ 24 w 165"/>
                    <a:gd name="T21" fmla="*/ 0 h 24"/>
                    <a:gd name="T22" fmla="*/ 14 w 165"/>
                    <a:gd name="T23" fmla="*/ 0 h 24"/>
                    <a:gd name="T24" fmla="*/ 7 w 165"/>
                    <a:gd name="T25" fmla="*/ 0 h 24"/>
                    <a:gd name="T26" fmla="*/ 1 w 165"/>
                    <a:gd name="T27" fmla="*/ 2 h 24"/>
                    <a:gd name="T28" fmla="*/ 0 w 165"/>
                    <a:gd name="T29" fmla="*/ 5 h 24"/>
                    <a:gd name="T30" fmla="*/ 3 w 165"/>
                    <a:gd name="T31" fmla="*/ 9 h 24"/>
                    <a:gd name="T32" fmla="*/ 10 w 165"/>
                    <a:gd name="T33" fmla="*/ 11 h 24"/>
                    <a:gd name="T34" fmla="*/ 20 w 165"/>
                    <a:gd name="T35" fmla="*/ 12 h 24"/>
                    <a:gd name="T36" fmla="*/ 37 w 165"/>
                    <a:gd name="T37" fmla="*/ 15 h 24"/>
                    <a:gd name="T38" fmla="*/ 54 w 165"/>
                    <a:gd name="T39" fmla="*/ 16 h 24"/>
                    <a:gd name="T40" fmla="*/ 72 w 165"/>
                    <a:gd name="T41" fmla="*/ 18 h 24"/>
                    <a:gd name="T42" fmla="*/ 93 w 165"/>
                    <a:gd name="T43" fmla="*/ 20 h 24"/>
                    <a:gd name="T44" fmla="*/ 110 w 165"/>
                    <a:gd name="T45" fmla="*/ 21 h 24"/>
                    <a:gd name="T46" fmla="*/ 125 w 165"/>
                    <a:gd name="T47" fmla="*/ 23 h 24"/>
                    <a:gd name="T48" fmla="*/ 143 w 165"/>
                    <a:gd name="T49" fmla="*/ 23 h 24"/>
                    <a:gd name="T50" fmla="*/ 153 w 165"/>
                    <a:gd name="T51" fmla="*/ 24 h 24"/>
                    <a:gd name="T52" fmla="*/ 157 w 165"/>
                    <a:gd name="T53" fmla="*/ 23 h 24"/>
                    <a:gd name="T54" fmla="*/ 161 w 165"/>
                    <a:gd name="T55" fmla="*/ 23 h 24"/>
                    <a:gd name="T56" fmla="*/ 164 w 165"/>
                    <a:gd name="T57" fmla="*/ 21 h 24"/>
                    <a:gd name="T58" fmla="*/ 165 w 165"/>
                    <a:gd name="T59" fmla="*/ 20 h 24"/>
                    <a:gd name="T60" fmla="*/ 165 w 165"/>
                    <a:gd name="T61" fmla="*/ 18 h 24"/>
                    <a:gd name="T62" fmla="*/ 162 w 165"/>
                    <a:gd name="T63" fmla="*/ 16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5" h="24">
                      <a:moveTo>
                        <a:pt x="162" y="16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1"/>
                      </a:lnTo>
                      <a:lnTo>
                        <a:pt x="126" y="9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3"/>
                      </a:lnTo>
                      <a:lnTo>
                        <a:pt x="58" y="2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9"/>
                      </a:lnTo>
                      <a:lnTo>
                        <a:pt x="10" y="11"/>
                      </a:lnTo>
                      <a:lnTo>
                        <a:pt x="20" y="12"/>
                      </a:lnTo>
                      <a:lnTo>
                        <a:pt x="37" y="15"/>
                      </a:lnTo>
                      <a:lnTo>
                        <a:pt x="54" y="16"/>
                      </a:lnTo>
                      <a:lnTo>
                        <a:pt x="72" y="18"/>
                      </a:lnTo>
                      <a:lnTo>
                        <a:pt x="93" y="20"/>
                      </a:lnTo>
                      <a:lnTo>
                        <a:pt x="110" y="21"/>
                      </a:lnTo>
                      <a:lnTo>
                        <a:pt x="125" y="23"/>
                      </a:lnTo>
                      <a:lnTo>
                        <a:pt x="143" y="23"/>
                      </a:lnTo>
                      <a:lnTo>
                        <a:pt x="153" y="24"/>
                      </a:lnTo>
                      <a:lnTo>
                        <a:pt x="157" y="23"/>
                      </a:lnTo>
                      <a:lnTo>
                        <a:pt x="161" y="23"/>
                      </a:lnTo>
                      <a:lnTo>
                        <a:pt x="164" y="21"/>
                      </a:lnTo>
                      <a:lnTo>
                        <a:pt x="165" y="20"/>
                      </a:lnTo>
                      <a:lnTo>
                        <a:pt x="165" y="18"/>
                      </a:lnTo>
                      <a:lnTo>
                        <a:pt x="162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7" name="Freeform 144">
                  <a:extLst>
                    <a:ext uri="{FF2B5EF4-FFF2-40B4-BE49-F238E27FC236}">
                      <a16:creationId xmlns:a16="http://schemas.microsoft.com/office/drawing/2014/main" id="{4C0249AB-47FD-4DEA-BFEE-8C2FF0BD9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3862"/>
                  <a:ext cx="165" cy="24"/>
                </a:xfrm>
                <a:custGeom>
                  <a:avLst/>
                  <a:gdLst>
                    <a:gd name="T0" fmla="*/ 162 w 165"/>
                    <a:gd name="T1" fmla="*/ 17 h 24"/>
                    <a:gd name="T2" fmla="*/ 159 w 165"/>
                    <a:gd name="T3" fmla="*/ 15 h 24"/>
                    <a:gd name="T4" fmla="*/ 156 w 165"/>
                    <a:gd name="T5" fmla="*/ 14 h 24"/>
                    <a:gd name="T6" fmla="*/ 144 w 165"/>
                    <a:gd name="T7" fmla="*/ 12 h 24"/>
                    <a:gd name="T8" fmla="*/ 126 w 165"/>
                    <a:gd name="T9" fmla="*/ 10 h 24"/>
                    <a:gd name="T10" fmla="*/ 113 w 165"/>
                    <a:gd name="T11" fmla="*/ 8 h 24"/>
                    <a:gd name="T12" fmla="*/ 96 w 165"/>
                    <a:gd name="T13" fmla="*/ 6 h 24"/>
                    <a:gd name="T14" fmla="*/ 74 w 165"/>
                    <a:gd name="T15" fmla="*/ 4 h 24"/>
                    <a:gd name="T16" fmla="*/ 58 w 165"/>
                    <a:gd name="T17" fmla="*/ 3 h 24"/>
                    <a:gd name="T18" fmla="*/ 41 w 165"/>
                    <a:gd name="T19" fmla="*/ 1 h 24"/>
                    <a:gd name="T20" fmla="*/ 24 w 165"/>
                    <a:gd name="T21" fmla="*/ 1 h 24"/>
                    <a:gd name="T22" fmla="*/ 14 w 165"/>
                    <a:gd name="T23" fmla="*/ 0 h 24"/>
                    <a:gd name="T24" fmla="*/ 7 w 165"/>
                    <a:gd name="T25" fmla="*/ 1 h 24"/>
                    <a:gd name="T26" fmla="*/ 1 w 165"/>
                    <a:gd name="T27" fmla="*/ 3 h 24"/>
                    <a:gd name="T28" fmla="*/ 0 w 165"/>
                    <a:gd name="T29" fmla="*/ 6 h 24"/>
                    <a:gd name="T30" fmla="*/ 3 w 165"/>
                    <a:gd name="T31" fmla="*/ 9 h 24"/>
                    <a:gd name="T32" fmla="*/ 10 w 165"/>
                    <a:gd name="T33" fmla="*/ 12 h 24"/>
                    <a:gd name="T34" fmla="*/ 20 w 165"/>
                    <a:gd name="T35" fmla="*/ 13 h 24"/>
                    <a:gd name="T36" fmla="*/ 37 w 165"/>
                    <a:gd name="T37" fmla="*/ 16 h 24"/>
                    <a:gd name="T38" fmla="*/ 54 w 165"/>
                    <a:gd name="T39" fmla="*/ 17 h 24"/>
                    <a:gd name="T40" fmla="*/ 72 w 165"/>
                    <a:gd name="T41" fmla="*/ 19 h 24"/>
                    <a:gd name="T42" fmla="*/ 93 w 165"/>
                    <a:gd name="T43" fmla="*/ 21 h 24"/>
                    <a:gd name="T44" fmla="*/ 110 w 165"/>
                    <a:gd name="T45" fmla="*/ 22 h 24"/>
                    <a:gd name="T46" fmla="*/ 125 w 165"/>
                    <a:gd name="T47" fmla="*/ 23 h 24"/>
                    <a:gd name="T48" fmla="*/ 143 w 165"/>
                    <a:gd name="T49" fmla="*/ 24 h 24"/>
                    <a:gd name="T50" fmla="*/ 153 w 165"/>
                    <a:gd name="T51" fmla="*/ 24 h 24"/>
                    <a:gd name="T52" fmla="*/ 157 w 165"/>
                    <a:gd name="T53" fmla="*/ 24 h 24"/>
                    <a:gd name="T54" fmla="*/ 161 w 165"/>
                    <a:gd name="T55" fmla="*/ 23 h 24"/>
                    <a:gd name="T56" fmla="*/ 164 w 165"/>
                    <a:gd name="T57" fmla="*/ 22 h 24"/>
                    <a:gd name="T58" fmla="*/ 165 w 165"/>
                    <a:gd name="T59" fmla="*/ 20 h 24"/>
                    <a:gd name="T60" fmla="*/ 165 w 165"/>
                    <a:gd name="T61" fmla="*/ 19 h 24"/>
                    <a:gd name="T62" fmla="*/ 162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5" h="24">
                      <a:moveTo>
                        <a:pt x="162" y="17"/>
                      </a:moveTo>
                      <a:lnTo>
                        <a:pt x="159" y="15"/>
                      </a:lnTo>
                      <a:lnTo>
                        <a:pt x="156" y="14"/>
                      </a:lnTo>
                      <a:lnTo>
                        <a:pt x="144" y="12"/>
                      </a:lnTo>
                      <a:lnTo>
                        <a:pt x="126" y="10"/>
                      </a:lnTo>
                      <a:lnTo>
                        <a:pt x="113" y="8"/>
                      </a:lnTo>
                      <a:lnTo>
                        <a:pt x="96" y="6"/>
                      </a:lnTo>
                      <a:lnTo>
                        <a:pt x="74" y="4"/>
                      </a:lnTo>
                      <a:lnTo>
                        <a:pt x="58" y="3"/>
                      </a:lnTo>
                      <a:lnTo>
                        <a:pt x="41" y="1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10" y="12"/>
                      </a:lnTo>
                      <a:lnTo>
                        <a:pt x="20" y="13"/>
                      </a:lnTo>
                      <a:lnTo>
                        <a:pt x="37" y="16"/>
                      </a:lnTo>
                      <a:lnTo>
                        <a:pt x="54" y="17"/>
                      </a:lnTo>
                      <a:lnTo>
                        <a:pt x="72" y="19"/>
                      </a:lnTo>
                      <a:lnTo>
                        <a:pt x="93" y="21"/>
                      </a:lnTo>
                      <a:lnTo>
                        <a:pt x="110" y="22"/>
                      </a:lnTo>
                      <a:lnTo>
                        <a:pt x="125" y="23"/>
                      </a:lnTo>
                      <a:lnTo>
                        <a:pt x="143" y="24"/>
                      </a:lnTo>
                      <a:lnTo>
                        <a:pt x="153" y="24"/>
                      </a:lnTo>
                      <a:lnTo>
                        <a:pt x="157" y="24"/>
                      </a:lnTo>
                      <a:lnTo>
                        <a:pt x="161" y="23"/>
                      </a:lnTo>
                      <a:lnTo>
                        <a:pt x="164" y="22"/>
                      </a:lnTo>
                      <a:lnTo>
                        <a:pt x="165" y="20"/>
                      </a:lnTo>
                      <a:lnTo>
                        <a:pt x="165" y="19"/>
                      </a:lnTo>
                      <a:lnTo>
                        <a:pt x="16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8" name="Freeform 145">
                  <a:extLst>
                    <a:ext uri="{FF2B5EF4-FFF2-40B4-BE49-F238E27FC236}">
                      <a16:creationId xmlns:a16="http://schemas.microsoft.com/office/drawing/2014/main" id="{7F08063E-DED0-4802-AE7E-67D257876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876"/>
                  <a:ext cx="97" cy="92"/>
                </a:xfrm>
                <a:custGeom>
                  <a:avLst/>
                  <a:gdLst>
                    <a:gd name="T0" fmla="*/ 11 w 97"/>
                    <a:gd name="T1" fmla="*/ 1 h 92"/>
                    <a:gd name="T2" fmla="*/ 17 w 97"/>
                    <a:gd name="T3" fmla="*/ 5 h 92"/>
                    <a:gd name="T4" fmla="*/ 26 w 97"/>
                    <a:gd name="T5" fmla="*/ 13 h 92"/>
                    <a:gd name="T6" fmla="*/ 41 w 97"/>
                    <a:gd name="T7" fmla="*/ 25 h 92"/>
                    <a:gd name="T8" fmla="*/ 57 w 97"/>
                    <a:gd name="T9" fmla="*/ 39 h 92"/>
                    <a:gd name="T10" fmla="*/ 72 w 97"/>
                    <a:gd name="T11" fmla="*/ 54 h 92"/>
                    <a:gd name="T12" fmla="*/ 87 w 97"/>
                    <a:gd name="T13" fmla="*/ 72 h 92"/>
                    <a:gd name="T14" fmla="*/ 93 w 97"/>
                    <a:gd name="T15" fmla="*/ 79 h 92"/>
                    <a:gd name="T16" fmla="*/ 95 w 97"/>
                    <a:gd name="T17" fmla="*/ 84 h 92"/>
                    <a:gd name="T18" fmla="*/ 96 w 97"/>
                    <a:gd name="T19" fmla="*/ 86 h 92"/>
                    <a:gd name="T20" fmla="*/ 97 w 97"/>
                    <a:gd name="T21" fmla="*/ 89 h 92"/>
                    <a:gd name="T22" fmla="*/ 94 w 97"/>
                    <a:gd name="T23" fmla="*/ 91 h 92"/>
                    <a:gd name="T24" fmla="*/ 91 w 97"/>
                    <a:gd name="T25" fmla="*/ 92 h 92"/>
                    <a:gd name="T26" fmla="*/ 88 w 97"/>
                    <a:gd name="T27" fmla="*/ 91 h 92"/>
                    <a:gd name="T28" fmla="*/ 85 w 97"/>
                    <a:gd name="T29" fmla="*/ 90 h 92"/>
                    <a:gd name="T30" fmla="*/ 80 w 97"/>
                    <a:gd name="T31" fmla="*/ 87 h 92"/>
                    <a:gd name="T32" fmla="*/ 77 w 97"/>
                    <a:gd name="T33" fmla="*/ 86 h 92"/>
                    <a:gd name="T34" fmla="*/ 66 w 97"/>
                    <a:gd name="T35" fmla="*/ 78 h 92"/>
                    <a:gd name="T36" fmla="*/ 47 w 97"/>
                    <a:gd name="T37" fmla="*/ 62 h 92"/>
                    <a:gd name="T38" fmla="*/ 32 w 97"/>
                    <a:gd name="T39" fmla="*/ 45 h 92"/>
                    <a:gd name="T40" fmla="*/ 19 w 97"/>
                    <a:gd name="T41" fmla="*/ 31 h 92"/>
                    <a:gd name="T42" fmla="*/ 9 w 97"/>
                    <a:gd name="T43" fmla="*/ 19 h 92"/>
                    <a:gd name="T44" fmla="*/ 2 w 97"/>
                    <a:gd name="T45" fmla="*/ 9 h 92"/>
                    <a:gd name="T46" fmla="*/ 0 w 97"/>
                    <a:gd name="T47" fmla="*/ 4 h 92"/>
                    <a:gd name="T48" fmla="*/ 1 w 97"/>
                    <a:gd name="T49" fmla="*/ 1 h 92"/>
                    <a:gd name="T50" fmla="*/ 6 w 97"/>
                    <a:gd name="T51" fmla="*/ 0 h 92"/>
                    <a:gd name="T52" fmla="*/ 11 w 97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7" h="92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3"/>
                      </a:lnTo>
                      <a:lnTo>
                        <a:pt x="41" y="25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2"/>
                      </a:lnTo>
                      <a:lnTo>
                        <a:pt x="93" y="79"/>
                      </a:lnTo>
                      <a:lnTo>
                        <a:pt x="95" y="84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1"/>
                      </a:lnTo>
                      <a:lnTo>
                        <a:pt x="91" y="92"/>
                      </a:lnTo>
                      <a:lnTo>
                        <a:pt x="88" y="91"/>
                      </a:lnTo>
                      <a:lnTo>
                        <a:pt x="85" y="90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09" name="Freeform 146">
                  <a:extLst>
                    <a:ext uri="{FF2B5EF4-FFF2-40B4-BE49-F238E27FC236}">
                      <a16:creationId xmlns:a16="http://schemas.microsoft.com/office/drawing/2014/main" id="{3D718CBC-EFD4-4BBA-8654-9087AF26D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873"/>
                  <a:ext cx="97" cy="91"/>
                </a:xfrm>
                <a:custGeom>
                  <a:avLst/>
                  <a:gdLst>
                    <a:gd name="T0" fmla="*/ 11 w 97"/>
                    <a:gd name="T1" fmla="*/ 1 h 91"/>
                    <a:gd name="T2" fmla="*/ 17 w 97"/>
                    <a:gd name="T3" fmla="*/ 5 h 91"/>
                    <a:gd name="T4" fmla="*/ 26 w 97"/>
                    <a:gd name="T5" fmla="*/ 12 h 91"/>
                    <a:gd name="T6" fmla="*/ 41 w 97"/>
                    <a:gd name="T7" fmla="*/ 24 h 91"/>
                    <a:gd name="T8" fmla="*/ 57 w 97"/>
                    <a:gd name="T9" fmla="*/ 39 h 91"/>
                    <a:gd name="T10" fmla="*/ 72 w 97"/>
                    <a:gd name="T11" fmla="*/ 54 h 91"/>
                    <a:gd name="T12" fmla="*/ 87 w 97"/>
                    <a:gd name="T13" fmla="*/ 71 h 91"/>
                    <a:gd name="T14" fmla="*/ 93 w 97"/>
                    <a:gd name="T15" fmla="*/ 79 h 91"/>
                    <a:gd name="T16" fmla="*/ 95 w 97"/>
                    <a:gd name="T17" fmla="*/ 83 h 91"/>
                    <a:gd name="T18" fmla="*/ 96 w 97"/>
                    <a:gd name="T19" fmla="*/ 86 h 91"/>
                    <a:gd name="T20" fmla="*/ 97 w 97"/>
                    <a:gd name="T21" fmla="*/ 89 h 91"/>
                    <a:gd name="T22" fmla="*/ 94 w 97"/>
                    <a:gd name="T23" fmla="*/ 90 h 91"/>
                    <a:gd name="T24" fmla="*/ 91 w 97"/>
                    <a:gd name="T25" fmla="*/ 91 h 91"/>
                    <a:gd name="T26" fmla="*/ 88 w 97"/>
                    <a:gd name="T27" fmla="*/ 90 h 91"/>
                    <a:gd name="T28" fmla="*/ 85 w 97"/>
                    <a:gd name="T29" fmla="*/ 89 h 91"/>
                    <a:gd name="T30" fmla="*/ 80 w 97"/>
                    <a:gd name="T31" fmla="*/ 87 h 91"/>
                    <a:gd name="T32" fmla="*/ 77 w 97"/>
                    <a:gd name="T33" fmla="*/ 86 h 91"/>
                    <a:gd name="T34" fmla="*/ 66 w 97"/>
                    <a:gd name="T35" fmla="*/ 78 h 91"/>
                    <a:gd name="T36" fmla="*/ 47 w 97"/>
                    <a:gd name="T37" fmla="*/ 62 h 91"/>
                    <a:gd name="T38" fmla="*/ 32 w 97"/>
                    <a:gd name="T39" fmla="*/ 45 h 91"/>
                    <a:gd name="T40" fmla="*/ 19 w 97"/>
                    <a:gd name="T41" fmla="*/ 31 h 91"/>
                    <a:gd name="T42" fmla="*/ 9 w 97"/>
                    <a:gd name="T43" fmla="*/ 19 h 91"/>
                    <a:gd name="T44" fmla="*/ 2 w 97"/>
                    <a:gd name="T45" fmla="*/ 9 h 91"/>
                    <a:gd name="T46" fmla="*/ 0 w 97"/>
                    <a:gd name="T47" fmla="*/ 3 h 91"/>
                    <a:gd name="T48" fmla="*/ 1 w 97"/>
                    <a:gd name="T49" fmla="*/ 1 h 91"/>
                    <a:gd name="T50" fmla="*/ 6 w 97"/>
                    <a:gd name="T51" fmla="*/ 0 h 91"/>
                    <a:gd name="T52" fmla="*/ 11 w 97"/>
                    <a:gd name="T53" fmla="*/ 1 h 9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7" h="91">
                      <a:moveTo>
                        <a:pt x="11" y="1"/>
                      </a:moveTo>
                      <a:lnTo>
                        <a:pt x="17" y="5"/>
                      </a:lnTo>
                      <a:lnTo>
                        <a:pt x="26" y="12"/>
                      </a:lnTo>
                      <a:lnTo>
                        <a:pt x="41" y="24"/>
                      </a:lnTo>
                      <a:lnTo>
                        <a:pt x="57" y="39"/>
                      </a:lnTo>
                      <a:lnTo>
                        <a:pt x="72" y="54"/>
                      </a:lnTo>
                      <a:lnTo>
                        <a:pt x="87" y="71"/>
                      </a:lnTo>
                      <a:lnTo>
                        <a:pt x="93" y="79"/>
                      </a:lnTo>
                      <a:lnTo>
                        <a:pt x="95" y="83"/>
                      </a:lnTo>
                      <a:lnTo>
                        <a:pt x="96" y="86"/>
                      </a:lnTo>
                      <a:lnTo>
                        <a:pt x="97" y="89"/>
                      </a:lnTo>
                      <a:lnTo>
                        <a:pt x="94" y="90"/>
                      </a:lnTo>
                      <a:lnTo>
                        <a:pt x="91" y="91"/>
                      </a:lnTo>
                      <a:lnTo>
                        <a:pt x="88" y="90"/>
                      </a:lnTo>
                      <a:lnTo>
                        <a:pt x="85" y="89"/>
                      </a:lnTo>
                      <a:lnTo>
                        <a:pt x="80" y="87"/>
                      </a:lnTo>
                      <a:lnTo>
                        <a:pt x="77" y="86"/>
                      </a:lnTo>
                      <a:lnTo>
                        <a:pt x="66" y="78"/>
                      </a:lnTo>
                      <a:lnTo>
                        <a:pt x="47" y="62"/>
                      </a:lnTo>
                      <a:lnTo>
                        <a:pt x="32" y="45"/>
                      </a:lnTo>
                      <a:lnTo>
                        <a:pt x="19" y="31"/>
                      </a:lnTo>
                      <a:lnTo>
                        <a:pt x="9" y="19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6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0" name="Freeform 147">
                  <a:extLst>
                    <a:ext uri="{FF2B5EF4-FFF2-40B4-BE49-F238E27FC236}">
                      <a16:creationId xmlns:a16="http://schemas.microsoft.com/office/drawing/2014/main" id="{8066D6BF-9E6F-442C-8449-477732A43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3" y="3876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1 w 47"/>
                    <a:gd name="T3" fmla="*/ 3 h 107"/>
                    <a:gd name="T4" fmla="*/ 17 w 47"/>
                    <a:gd name="T5" fmla="*/ 14 h 107"/>
                    <a:gd name="T6" fmla="*/ 26 w 47"/>
                    <a:gd name="T7" fmla="*/ 31 h 107"/>
                    <a:gd name="T8" fmla="*/ 32 w 47"/>
                    <a:gd name="T9" fmla="*/ 45 h 107"/>
                    <a:gd name="T10" fmla="*/ 40 w 47"/>
                    <a:gd name="T11" fmla="*/ 63 h 107"/>
                    <a:gd name="T12" fmla="*/ 45 w 47"/>
                    <a:gd name="T13" fmla="*/ 81 h 107"/>
                    <a:gd name="T14" fmla="*/ 47 w 47"/>
                    <a:gd name="T15" fmla="*/ 93 h 107"/>
                    <a:gd name="T16" fmla="*/ 47 w 47"/>
                    <a:gd name="T17" fmla="*/ 96 h 107"/>
                    <a:gd name="T18" fmla="*/ 47 w 47"/>
                    <a:gd name="T19" fmla="*/ 99 h 107"/>
                    <a:gd name="T20" fmla="*/ 47 w 47"/>
                    <a:gd name="T21" fmla="*/ 103 h 107"/>
                    <a:gd name="T22" fmla="*/ 45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5 h 107"/>
                    <a:gd name="T30" fmla="*/ 33 w 47"/>
                    <a:gd name="T31" fmla="*/ 103 h 107"/>
                    <a:gd name="T32" fmla="*/ 29 w 47"/>
                    <a:gd name="T33" fmla="*/ 99 h 107"/>
                    <a:gd name="T34" fmla="*/ 26 w 47"/>
                    <a:gd name="T35" fmla="*/ 94 h 107"/>
                    <a:gd name="T36" fmla="*/ 22 w 47"/>
                    <a:gd name="T37" fmla="*/ 87 h 107"/>
                    <a:gd name="T38" fmla="*/ 14 w 47"/>
                    <a:gd name="T39" fmla="*/ 69 h 107"/>
                    <a:gd name="T40" fmla="*/ 8 w 47"/>
                    <a:gd name="T41" fmla="*/ 50 h 107"/>
                    <a:gd name="T42" fmla="*/ 5 w 47"/>
                    <a:gd name="T43" fmla="*/ 35 h 107"/>
                    <a:gd name="T44" fmla="*/ 2 w 47"/>
                    <a:gd name="T45" fmla="*/ 18 h 107"/>
                    <a:gd name="T46" fmla="*/ 1 w 47"/>
                    <a:gd name="T47" fmla="*/ 11 h 107"/>
                    <a:gd name="T48" fmla="*/ 0 w 47"/>
                    <a:gd name="T49" fmla="*/ 5 h 107"/>
                    <a:gd name="T50" fmla="*/ 2 w 47"/>
                    <a:gd name="T51" fmla="*/ 1 h 107"/>
                    <a:gd name="T52" fmla="*/ 3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7" h="107">
                      <a:moveTo>
                        <a:pt x="6" y="0"/>
                      </a:moveTo>
                      <a:lnTo>
                        <a:pt x="11" y="3"/>
                      </a:lnTo>
                      <a:lnTo>
                        <a:pt x="17" y="14"/>
                      </a:lnTo>
                      <a:lnTo>
                        <a:pt x="26" y="31"/>
                      </a:lnTo>
                      <a:lnTo>
                        <a:pt x="32" y="45"/>
                      </a:lnTo>
                      <a:lnTo>
                        <a:pt x="40" y="63"/>
                      </a:lnTo>
                      <a:lnTo>
                        <a:pt x="45" y="81"/>
                      </a:lnTo>
                      <a:lnTo>
                        <a:pt x="47" y="93"/>
                      </a:lnTo>
                      <a:lnTo>
                        <a:pt x="47" y="96"/>
                      </a:lnTo>
                      <a:lnTo>
                        <a:pt x="47" y="99"/>
                      </a:lnTo>
                      <a:lnTo>
                        <a:pt x="47" y="103"/>
                      </a:lnTo>
                      <a:lnTo>
                        <a:pt x="45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5"/>
                      </a:lnTo>
                      <a:lnTo>
                        <a:pt x="33" y="103"/>
                      </a:lnTo>
                      <a:lnTo>
                        <a:pt x="29" y="99"/>
                      </a:lnTo>
                      <a:lnTo>
                        <a:pt x="26" y="94"/>
                      </a:lnTo>
                      <a:lnTo>
                        <a:pt x="22" y="87"/>
                      </a:lnTo>
                      <a:lnTo>
                        <a:pt x="14" y="69"/>
                      </a:lnTo>
                      <a:lnTo>
                        <a:pt x="8" y="50"/>
                      </a:lnTo>
                      <a:lnTo>
                        <a:pt x="5" y="35"/>
                      </a:lnTo>
                      <a:lnTo>
                        <a:pt x="2" y="18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1" name="Freeform 148">
                  <a:extLst>
                    <a:ext uri="{FF2B5EF4-FFF2-40B4-BE49-F238E27FC236}">
                      <a16:creationId xmlns:a16="http://schemas.microsoft.com/office/drawing/2014/main" id="{CD3BCCEB-5042-4EA1-A597-305259A9C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3872"/>
                  <a:ext cx="47" cy="107"/>
                </a:xfrm>
                <a:custGeom>
                  <a:avLst/>
                  <a:gdLst>
                    <a:gd name="T0" fmla="*/ 6 w 47"/>
                    <a:gd name="T1" fmla="*/ 0 h 107"/>
                    <a:gd name="T2" fmla="*/ 10 w 47"/>
                    <a:gd name="T3" fmla="*/ 4 h 107"/>
                    <a:gd name="T4" fmla="*/ 17 w 47"/>
                    <a:gd name="T5" fmla="*/ 14 h 107"/>
                    <a:gd name="T6" fmla="*/ 25 w 47"/>
                    <a:gd name="T7" fmla="*/ 31 h 107"/>
                    <a:gd name="T8" fmla="*/ 32 w 47"/>
                    <a:gd name="T9" fmla="*/ 46 h 107"/>
                    <a:gd name="T10" fmla="*/ 39 w 47"/>
                    <a:gd name="T11" fmla="*/ 63 h 107"/>
                    <a:gd name="T12" fmla="*/ 45 w 47"/>
                    <a:gd name="T13" fmla="*/ 82 h 107"/>
                    <a:gd name="T14" fmla="*/ 47 w 47"/>
                    <a:gd name="T15" fmla="*/ 93 h 107"/>
                    <a:gd name="T16" fmla="*/ 47 w 47"/>
                    <a:gd name="T17" fmla="*/ 97 h 107"/>
                    <a:gd name="T18" fmla="*/ 47 w 47"/>
                    <a:gd name="T19" fmla="*/ 100 h 107"/>
                    <a:gd name="T20" fmla="*/ 46 w 47"/>
                    <a:gd name="T21" fmla="*/ 104 h 107"/>
                    <a:gd name="T22" fmla="*/ 44 w 47"/>
                    <a:gd name="T23" fmla="*/ 106 h 107"/>
                    <a:gd name="T24" fmla="*/ 42 w 47"/>
                    <a:gd name="T25" fmla="*/ 107 h 107"/>
                    <a:gd name="T26" fmla="*/ 39 w 47"/>
                    <a:gd name="T27" fmla="*/ 107 h 107"/>
                    <a:gd name="T28" fmla="*/ 36 w 47"/>
                    <a:gd name="T29" fmla="*/ 106 h 107"/>
                    <a:gd name="T30" fmla="*/ 33 w 47"/>
                    <a:gd name="T31" fmla="*/ 104 h 107"/>
                    <a:gd name="T32" fmla="*/ 29 w 47"/>
                    <a:gd name="T33" fmla="*/ 100 h 107"/>
                    <a:gd name="T34" fmla="*/ 26 w 47"/>
                    <a:gd name="T35" fmla="*/ 95 h 107"/>
                    <a:gd name="T36" fmla="*/ 22 w 47"/>
                    <a:gd name="T37" fmla="*/ 88 h 107"/>
                    <a:gd name="T38" fmla="*/ 14 w 47"/>
                    <a:gd name="T39" fmla="*/ 70 h 107"/>
                    <a:gd name="T40" fmla="*/ 9 w 47"/>
                    <a:gd name="T41" fmla="*/ 51 h 107"/>
                    <a:gd name="T42" fmla="*/ 4 w 47"/>
                    <a:gd name="T43" fmla="*/ 36 h 107"/>
                    <a:gd name="T44" fmla="*/ 1 w 47"/>
                    <a:gd name="T45" fmla="*/ 19 h 107"/>
                    <a:gd name="T46" fmla="*/ 1 w 47"/>
                    <a:gd name="T47" fmla="*/ 12 h 107"/>
                    <a:gd name="T48" fmla="*/ 0 w 47"/>
                    <a:gd name="T49" fmla="*/ 6 h 107"/>
                    <a:gd name="T50" fmla="*/ 1 w 47"/>
                    <a:gd name="T51" fmla="*/ 2 h 107"/>
                    <a:gd name="T52" fmla="*/ 4 w 47"/>
                    <a:gd name="T53" fmla="*/ 0 h 107"/>
                    <a:gd name="T54" fmla="*/ 6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7" h="107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7" y="14"/>
                      </a:lnTo>
                      <a:lnTo>
                        <a:pt x="25" y="31"/>
                      </a:lnTo>
                      <a:lnTo>
                        <a:pt x="32" y="46"/>
                      </a:lnTo>
                      <a:lnTo>
                        <a:pt x="39" y="63"/>
                      </a:lnTo>
                      <a:lnTo>
                        <a:pt x="45" y="82"/>
                      </a:lnTo>
                      <a:lnTo>
                        <a:pt x="47" y="93"/>
                      </a:lnTo>
                      <a:lnTo>
                        <a:pt x="47" y="97"/>
                      </a:lnTo>
                      <a:lnTo>
                        <a:pt x="47" y="100"/>
                      </a:lnTo>
                      <a:lnTo>
                        <a:pt x="46" y="104"/>
                      </a:lnTo>
                      <a:lnTo>
                        <a:pt x="44" y="106"/>
                      </a:lnTo>
                      <a:lnTo>
                        <a:pt x="42" y="107"/>
                      </a:lnTo>
                      <a:lnTo>
                        <a:pt x="39" y="107"/>
                      </a:lnTo>
                      <a:lnTo>
                        <a:pt x="36" y="106"/>
                      </a:lnTo>
                      <a:lnTo>
                        <a:pt x="33" y="104"/>
                      </a:lnTo>
                      <a:lnTo>
                        <a:pt x="29" y="100"/>
                      </a:lnTo>
                      <a:lnTo>
                        <a:pt x="26" y="95"/>
                      </a:lnTo>
                      <a:lnTo>
                        <a:pt x="22" y="88"/>
                      </a:lnTo>
                      <a:lnTo>
                        <a:pt x="14" y="70"/>
                      </a:lnTo>
                      <a:lnTo>
                        <a:pt x="9" y="51"/>
                      </a:lnTo>
                      <a:lnTo>
                        <a:pt x="4" y="36"/>
                      </a:lnTo>
                      <a:lnTo>
                        <a:pt x="1" y="19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2" name="Freeform 149">
                  <a:extLst>
                    <a:ext uri="{FF2B5EF4-FFF2-40B4-BE49-F238E27FC236}">
                      <a16:creationId xmlns:a16="http://schemas.microsoft.com/office/drawing/2014/main" id="{EBEA2453-2C28-48CC-BC93-312F11EC7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872"/>
                  <a:ext cx="125" cy="83"/>
                </a:xfrm>
                <a:custGeom>
                  <a:avLst/>
                  <a:gdLst>
                    <a:gd name="T0" fmla="*/ 10 w 125"/>
                    <a:gd name="T1" fmla="*/ 2 h 83"/>
                    <a:gd name="T2" fmla="*/ 17 w 125"/>
                    <a:gd name="T3" fmla="*/ 3 h 83"/>
                    <a:gd name="T4" fmla="*/ 27 w 125"/>
                    <a:gd name="T5" fmla="*/ 8 h 83"/>
                    <a:gd name="T6" fmla="*/ 44 w 125"/>
                    <a:gd name="T7" fmla="*/ 18 h 83"/>
                    <a:gd name="T8" fmla="*/ 66 w 125"/>
                    <a:gd name="T9" fmla="*/ 31 h 83"/>
                    <a:gd name="T10" fmla="*/ 87 w 125"/>
                    <a:gd name="T11" fmla="*/ 46 h 83"/>
                    <a:gd name="T12" fmla="*/ 101 w 125"/>
                    <a:gd name="T13" fmla="*/ 57 h 83"/>
                    <a:gd name="T14" fmla="*/ 117 w 125"/>
                    <a:gd name="T15" fmla="*/ 68 h 83"/>
                    <a:gd name="T16" fmla="*/ 121 w 125"/>
                    <a:gd name="T17" fmla="*/ 72 h 83"/>
                    <a:gd name="T18" fmla="*/ 124 w 125"/>
                    <a:gd name="T19" fmla="*/ 76 h 83"/>
                    <a:gd name="T20" fmla="*/ 125 w 125"/>
                    <a:gd name="T21" fmla="*/ 79 h 83"/>
                    <a:gd name="T22" fmla="*/ 125 w 125"/>
                    <a:gd name="T23" fmla="*/ 81 h 83"/>
                    <a:gd name="T24" fmla="*/ 122 w 125"/>
                    <a:gd name="T25" fmla="*/ 83 h 83"/>
                    <a:gd name="T26" fmla="*/ 118 w 125"/>
                    <a:gd name="T27" fmla="*/ 83 h 83"/>
                    <a:gd name="T28" fmla="*/ 114 w 125"/>
                    <a:gd name="T29" fmla="*/ 83 h 83"/>
                    <a:gd name="T30" fmla="*/ 109 w 125"/>
                    <a:gd name="T31" fmla="*/ 81 h 83"/>
                    <a:gd name="T32" fmla="*/ 106 w 125"/>
                    <a:gd name="T33" fmla="*/ 80 h 83"/>
                    <a:gd name="T34" fmla="*/ 100 w 125"/>
                    <a:gd name="T35" fmla="*/ 77 h 83"/>
                    <a:gd name="T36" fmla="*/ 81 w 125"/>
                    <a:gd name="T37" fmla="*/ 67 h 83"/>
                    <a:gd name="T38" fmla="*/ 64 w 125"/>
                    <a:gd name="T39" fmla="*/ 57 h 83"/>
                    <a:gd name="T40" fmla="*/ 43 w 125"/>
                    <a:gd name="T41" fmla="*/ 42 h 83"/>
                    <a:gd name="T42" fmla="*/ 23 w 125"/>
                    <a:gd name="T43" fmla="*/ 28 h 83"/>
                    <a:gd name="T44" fmla="*/ 8 w 125"/>
                    <a:gd name="T45" fmla="*/ 15 h 83"/>
                    <a:gd name="T46" fmla="*/ 3 w 125"/>
                    <a:gd name="T47" fmla="*/ 9 h 83"/>
                    <a:gd name="T48" fmla="*/ 0 w 125"/>
                    <a:gd name="T49" fmla="*/ 4 h 83"/>
                    <a:gd name="T50" fmla="*/ 1 w 125"/>
                    <a:gd name="T51" fmla="*/ 1 h 83"/>
                    <a:gd name="T52" fmla="*/ 4 w 125"/>
                    <a:gd name="T53" fmla="*/ 0 h 83"/>
                    <a:gd name="T54" fmla="*/ 10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5" h="83">
                      <a:moveTo>
                        <a:pt x="10" y="2"/>
                      </a:moveTo>
                      <a:lnTo>
                        <a:pt x="17" y="3"/>
                      </a:lnTo>
                      <a:lnTo>
                        <a:pt x="27" y="8"/>
                      </a:lnTo>
                      <a:lnTo>
                        <a:pt x="44" y="18"/>
                      </a:lnTo>
                      <a:lnTo>
                        <a:pt x="66" y="31"/>
                      </a:lnTo>
                      <a:lnTo>
                        <a:pt x="87" y="46"/>
                      </a:lnTo>
                      <a:lnTo>
                        <a:pt x="101" y="57"/>
                      </a:lnTo>
                      <a:lnTo>
                        <a:pt x="117" y="68"/>
                      </a:lnTo>
                      <a:lnTo>
                        <a:pt x="121" y="72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1"/>
                      </a:lnTo>
                      <a:lnTo>
                        <a:pt x="122" y="83"/>
                      </a:lnTo>
                      <a:lnTo>
                        <a:pt x="118" y="83"/>
                      </a:lnTo>
                      <a:lnTo>
                        <a:pt x="114" y="83"/>
                      </a:lnTo>
                      <a:lnTo>
                        <a:pt x="109" y="81"/>
                      </a:lnTo>
                      <a:lnTo>
                        <a:pt x="106" y="80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7"/>
                      </a:lnTo>
                      <a:lnTo>
                        <a:pt x="43" y="42"/>
                      </a:lnTo>
                      <a:lnTo>
                        <a:pt x="23" y="28"/>
                      </a:lnTo>
                      <a:lnTo>
                        <a:pt x="8" y="15"/>
                      </a:lnTo>
                      <a:lnTo>
                        <a:pt x="3" y="9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3" name="Freeform 150">
                  <a:extLst>
                    <a:ext uri="{FF2B5EF4-FFF2-40B4-BE49-F238E27FC236}">
                      <a16:creationId xmlns:a16="http://schemas.microsoft.com/office/drawing/2014/main" id="{643CB6AD-F3C3-48C3-B4DF-56D526AFA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6" y="3868"/>
                  <a:ext cx="125" cy="84"/>
                </a:xfrm>
                <a:custGeom>
                  <a:avLst/>
                  <a:gdLst>
                    <a:gd name="T0" fmla="*/ 10 w 125"/>
                    <a:gd name="T1" fmla="*/ 2 h 84"/>
                    <a:gd name="T2" fmla="*/ 17 w 125"/>
                    <a:gd name="T3" fmla="*/ 4 h 84"/>
                    <a:gd name="T4" fmla="*/ 27 w 125"/>
                    <a:gd name="T5" fmla="*/ 9 h 84"/>
                    <a:gd name="T6" fmla="*/ 44 w 125"/>
                    <a:gd name="T7" fmla="*/ 18 h 84"/>
                    <a:gd name="T8" fmla="*/ 66 w 125"/>
                    <a:gd name="T9" fmla="*/ 33 h 84"/>
                    <a:gd name="T10" fmla="*/ 87 w 125"/>
                    <a:gd name="T11" fmla="*/ 47 h 84"/>
                    <a:gd name="T12" fmla="*/ 101 w 125"/>
                    <a:gd name="T13" fmla="*/ 58 h 84"/>
                    <a:gd name="T14" fmla="*/ 117 w 125"/>
                    <a:gd name="T15" fmla="*/ 69 h 84"/>
                    <a:gd name="T16" fmla="*/ 121 w 125"/>
                    <a:gd name="T17" fmla="*/ 73 h 84"/>
                    <a:gd name="T18" fmla="*/ 124 w 125"/>
                    <a:gd name="T19" fmla="*/ 76 h 84"/>
                    <a:gd name="T20" fmla="*/ 125 w 125"/>
                    <a:gd name="T21" fmla="*/ 79 h 84"/>
                    <a:gd name="T22" fmla="*/ 125 w 125"/>
                    <a:gd name="T23" fmla="*/ 82 h 84"/>
                    <a:gd name="T24" fmla="*/ 122 w 125"/>
                    <a:gd name="T25" fmla="*/ 84 h 84"/>
                    <a:gd name="T26" fmla="*/ 118 w 125"/>
                    <a:gd name="T27" fmla="*/ 84 h 84"/>
                    <a:gd name="T28" fmla="*/ 114 w 125"/>
                    <a:gd name="T29" fmla="*/ 83 h 84"/>
                    <a:gd name="T30" fmla="*/ 109 w 125"/>
                    <a:gd name="T31" fmla="*/ 82 h 84"/>
                    <a:gd name="T32" fmla="*/ 106 w 125"/>
                    <a:gd name="T33" fmla="*/ 81 h 84"/>
                    <a:gd name="T34" fmla="*/ 100 w 125"/>
                    <a:gd name="T35" fmla="*/ 77 h 84"/>
                    <a:gd name="T36" fmla="*/ 81 w 125"/>
                    <a:gd name="T37" fmla="*/ 67 h 84"/>
                    <a:gd name="T38" fmla="*/ 64 w 125"/>
                    <a:gd name="T39" fmla="*/ 58 h 84"/>
                    <a:gd name="T40" fmla="*/ 43 w 125"/>
                    <a:gd name="T41" fmla="*/ 43 h 84"/>
                    <a:gd name="T42" fmla="*/ 23 w 125"/>
                    <a:gd name="T43" fmla="*/ 28 h 84"/>
                    <a:gd name="T44" fmla="*/ 8 w 125"/>
                    <a:gd name="T45" fmla="*/ 16 h 84"/>
                    <a:gd name="T46" fmla="*/ 3 w 125"/>
                    <a:gd name="T47" fmla="*/ 9 h 84"/>
                    <a:gd name="T48" fmla="*/ 0 w 125"/>
                    <a:gd name="T49" fmla="*/ 5 h 84"/>
                    <a:gd name="T50" fmla="*/ 1 w 125"/>
                    <a:gd name="T51" fmla="*/ 1 h 84"/>
                    <a:gd name="T52" fmla="*/ 4 w 125"/>
                    <a:gd name="T53" fmla="*/ 0 h 84"/>
                    <a:gd name="T54" fmla="*/ 10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5" h="84">
                      <a:moveTo>
                        <a:pt x="10" y="2"/>
                      </a:moveTo>
                      <a:lnTo>
                        <a:pt x="17" y="4"/>
                      </a:lnTo>
                      <a:lnTo>
                        <a:pt x="27" y="9"/>
                      </a:lnTo>
                      <a:lnTo>
                        <a:pt x="44" y="18"/>
                      </a:lnTo>
                      <a:lnTo>
                        <a:pt x="66" y="33"/>
                      </a:lnTo>
                      <a:lnTo>
                        <a:pt x="87" y="47"/>
                      </a:lnTo>
                      <a:lnTo>
                        <a:pt x="101" y="58"/>
                      </a:lnTo>
                      <a:lnTo>
                        <a:pt x="117" y="69"/>
                      </a:lnTo>
                      <a:lnTo>
                        <a:pt x="121" y="73"/>
                      </a:lnTo>
                      <a:lnTo>
                        <a:pt x="124" y="76"/>
                      </a:lnTo>
                      <a:lnTo>
                        <a:pt x="125" y="79"/>
                      </a:lnTo>
                      <a:lnTo>
                        <a:pt x="125" y="82"/>
                      </a:lnTo>
                      <a:lnTo>
                        <a:pt x="122" y="84"/>
                      </a:lnTo>
                      <a:lnTo>
                        <a:pt x="118" y="84"/>
                      </a:lnTo>
                      <a:lnTo>
                        <a:pt x="114" y="83"/>
                      </a:lnTo>
                      <a:lnTo>
                        <a:pt x="109" y="82"/>
                      </a:lnTo>
                      <a:lnTo>
                        <a:pt x="106" y="81"/>
                      </a:lnTo>
                      <a:lnTo>
                        <a:pt x="100" y="77"/>
                      </a:lnTo>
                      <a:lnTo>
                        <a:pt x="81" y="67"/>
                      </a:lnTo>
                      <a:lnTo>
                        <a:pt x="64" y="58"/>
                      </a:lnTo>
                      <a:lnTo>
                        <a:pt x="43" y="43"/>
                      </a:lnTo>
                      <a:lnTo>
                        <a:pt x="23" y="28"/>
                      </a:lnTo>
                      <a:lnTo>
                        <a:pt x="8" y="16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4" name="Freeform 151">
                  <a:extLst>
                    <a:ext uri="{FF2B5EF4-FFF2-40B4-BE49-F238E27FC236}">
                      <a16:creationId xmlns:a16="http://schemas.microsoft.com/office/drawing/2014/main" id="{696422CC-14DC-43B2-ADCC-3519F049DB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3865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1 h 48"/>
                    <a:gd name="T6" fmla="*/ 9 w 160"/>
                    <a:gd name="T7" fmla="*/ 0 h 48"/>
                    <a:gd name="T8" fmla="*/ 15 w 160"/>
                    <a:gd name="T9" fmla="*/ 1 h 48"/>
                    <a:gd name="T10" fmla="*/ 28 w 160"/>
                    <a:gd name="T11" fmla="*/ 3 h 48"/>
                    <a:gd name="T12" fmla="*/ 50 w 160"/>
                    <a:gd name="T13" fmla="*/ 8 h 48"/>
                    <a:gd name="T14" fmla="*/ 73 w 160"/>
                    <a:gd name="T15" fmla="*/ 13 h 48"/>
                    <a:gd name="T16" fmla="*/ 92 w 160"/>
                    <a:gd name="T17" fmla="*/ 19 h 48"/>
                    <a:gd name="T18" fmla="*/ 114 w 160"/>
                    <a:gd name="T19" fmla="*/ 25 h 48"/>
                    <a:gd name="T20" fmla="*/ 132 w 160"/>
                    <a:gd name="T21" fmla="*/ 30 h 48"/>
                    <a:gd name="T22" fmla="*/ 144 w 160"/>
                    <a:gd name="T23" fmla="*/ 35 h 48"/>
                    <a:gd name="T24" fmla="*/ 151 w 160"/>
                    <a:gd name="T25" fmla="*/ 37 h 48"/>
                    <a:gd name="T26" fmla="*/ 155 w 160"/>
                    <a:gd name="T27" fmla="*/ 38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40 h 48"/>
                    <a:gd name="T52" fmla="*/ 84 w 160"/>
                    <a:gd name="T53" fmla="*/ 35 h 48"/>
                    <a:gd name="T54" fmla="*/ 62 w 160"/>
                    <a:gd name="T55" fmla="*/ 29 h 48"/>
                    <a:gd name="T56" fmla="*/ 43 w 160"/>
                    <a:gd name="T57" fmla="*/ 24 h 48"/>
                    <a:gd name="T58" fmla="*/ 30 w 160"/>
                    <a:gd name="T59" fmla="*/ 19 h 48"/>
                    <a:gd name="T60" fmla="*/ 19 w 160"/>
                    <a:gd name="T61" fmla="*/ 16 h 48"/>
                    <a:gd name="T62" fmla="*/ 6 w 160"/>
                    <a:gd name="T63" fmla="*/ 11 h 48"/>
                    <a:gd name="T64" fmla="*/ 1 w 160"/>
                    <a:gd name="T65" fmla="*/ 9 h 48"/>
                    <a:gd name="T66" fmla="*/ 0 w 160"/>
                    <a:gd name="T67" fmla="*/ 7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8" y="3"/>
                      </a:lnTo>
                      <a:lnTo>
                        <a:pt x="50" y="8"/>
                      </a:lnTo>
                      <a:lnTo>
                        <a:pt x="73" y="13"/>
                      </a:lnTo>
                      <a:lnTo>
                        <a:pt x="92" y="19"/>
                      </a:lnTo>
                      <a:lnTo>
                        <a:pt x="114" y="25"/>
                      </a:lnTo>
                      <a:lnTo>
                        <a:pt x="132" y="30"/>
                      </a:lnTo>
                      <a:lnTo>
                        <a:pt x="144" y="35"/>
                      </a:lnTo>
                      <a:lnTo>
                        <a:pt x="151" y="37"/>
                      </a:lnTo>
                      <a:lnTo>
                        <a:pt x="155" y="38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40"/>
                      </a:lnTo>
                      <a:lnTo>
                        <a:pt x="84" y="35"/>
                      </a:lnTo>
                      <a:lnTo>
                        <a:pt x="62" y="29"/>
                      </a:lnTo>
                      <a:lnTo>
                        <a:pt x="43" y="24"/>
                      </a:lnTo>
                      <a:lnTo>
                        <a:pt x="30" y="19"/>
                      </a:lnTo>
                      <a:lnTo>
                        <a:pt x="19" y="16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5" name="Freeform 152">
                  <a:extLst>
                    <a:ext uri="{FF2B5EF4-FFF2-40B4-BE49-F238E27FC236}">
                      <a16:creationId xmlns:a16="http://schemas.microsoft.com/office/drawing/2014/main" id="{1734053E-5267-4E77-A1B0-6753E0996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3862"/>
                  <a:ext cx="160" cy="48"/>
                </a:xfrm>
                <a:custGeom>
                  <a:avLst/>
                  <a:gdLst>
                    <a:gd name="T0" fmla="*/ 1 w 160"/>
                    <a:gd name="T1" fmla="*/ 3 h 48"/>
                    <a:gd name="T2" fmla="*/ 3 w 160"/>
                    <a:gd name="T3" fmla="*/ 2 h 48"/>
                    <a:gd name="T4" fmla="*/ 6 w 160"/>
                    <a:gd name="T5" fmla="*/ 0 h 48"/>
                    <a:gd name="T6" fmla="*/ 9 w 160"/>
                    <a:gd name="T7" fmla="*/ 0 h 48"/>
                    <a:gd name="T8" fmla="*/ 15 w 160"/>
                    <a:gd name="T9" fmla="*/ 0 h 48"/>
                    <a:gd name="T10" fmla="*/ 28 w 160"/>
                    <a:gd name="T11" fmla="*/ 3 h 48"/>
                    <a:gd name="T12" fmla="*/ 50 w 160"/>
                    <a:gd name="T13" fmla="*/ 7 h 48"/>
                    <a:gd name="T14" fmla="*/ 73 w 160"/>
                    <a:gd name="T15" fmla="*/ 13 h 48"/>
                    <a:gd name="T16" fmla="*/ 92 w 160"/>
                    <a:gd name="T17" fmla="*/ 18 h 48"/>
                    <a:gd name="T18" fmla="*/ 114 w 160"/>
                    <a:gd name="T19" fmla="*/ 24 h 48"/>
                    <a:gd name="T20" fmla="*/ 132 w 160"/>
                    <a:gd name="T21" fmla="*/ 30 h 48"/>
                    <a:gd name="T22" fmla="*/ 144 w 160"/>
                    <a:gd name="T23" fmla="*/ 34 h 48"/>
                    <a:gd name="T24" fmla="*/ 151 w 160"/>
                    <a:gd name="T25" fmla="*/ 37 h 48"/>
                    <a:gd name="T26" fmla="*/ 155 w 160"/>
                    <a:gd name="T27" fmla="*/ 39 h 48"/>
                    <a:gd name="T28" fmla="*/ 158 w 160"/>
                    <a:gd name="T29" fmla="*/ 40 h 48"/>
                    <a:gd name="T30" fmla="*/ 159 w 160"/>
                    <a:gd name="T31" fmla="*/ 42 h 48"/>
                    <a:gd name="T32" fmla="*/ 160 w 160"/>
                    <a:gd name="T33" fmla="*/ 44 h 48"/>
                    <a:gd name="T34" fmla="*/ 159 w 160"/>
                    <a:gd name="T35" fmla="*/ 46 h 48"/>
                    <a:gd name="T36" fmla="*/ 158 w 160"/>
                    <a:gd name="T37" fmla="*/ 47 h 48"/>
                    <a:gd name="T38" fmla="*/ 155 w 160"/>
                    <a:gd name="T39" fmla="*/ 48 h 48"/>
                    <a:gd name="T40" fmla="*/ 152 w 160"/>
                    <a:gd name="T41" fmla="*/ 48 h 48"/>
                    <a:gd name="T42" fmla="*/ 149 w 160"/>
                    <a:gd name="T43" fmla="*/ 47 h 48"/>
                    <a:gd name="T44" fmla="*/ 141 w 160"/>
                    <a:gd name="T45" fmla="*/ 46 h 48"/>
                    <a:gd name="T46" fmla="*/ 134 w 160"/>
                    <a:gd name="T47" fmla="*/ 45 h 48"/>
                    <a:gd name="T48" fmla="*/ 122 w 160"/>
                    <a:gd name="T49" fmla="*/ 43 h 48"/>
                    <a:gd name="T50" fmla="*/ 105 w 160"/>
                    <a:gd name="T51" fmla="*/ 39 h 48"/>
                    <a:gd name="T52" fmla="*/ 84 w 160"/>
                    <a:gd name="T53" fmla="*/ 34 h 48"/>
                    <a:gd name="T54" fmla="*/ 62 w 160"/>
                    <a:gd name="T55" fmla="*/ 29 h 48"/>
                    <a:gd name="T56" fmla="*/ 43 w 160"/>
                    <a:gd name="T57" fmla="*/ 23 h 48"/>
                    <a:gd name="T58" fmla="*/ 30 w 160"/>
                    <a:gd name="T59" fmla="*/ 19 h 48"/>
                    <a:gd name="T60" fmla="*/ 19 w 160"/>
                    <a:gd name="T61" fmla="*/ 15 h 48"/>
                    <a:gd name="T62" fmla="*/ 6 w 160"/>
                    <a:gd name="T63" fmla="*/ 10 h 48"/>
                    <a:gd name="T64" fmla="*/ 1 w 160"/>
                    <a:gd name="T65" fmla="*/ 8 h 48"/>
                    <a:gd name="T66" fmla="*/ 0 w 160"/>
                    <a:gd name="T67" fmla="*/ 6 h 48"/>
                    <a:gd name="T68" fmla="*/ 0 w 160"/>
                    <a:gd name="T69" fmla="*/ 5 h 48"/>
                    <a:gd name="T70" fmla="*/ 1 w 160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0" h="48">
                      <a:moveTo>
                        <a:pt x="1" y="3"/>
                      </a:move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28" y="3"/>
                      </a:lnTo>
                      <a:lnTo>
                        <a:pt x="50" y="7"/>
                      </a:lnTo>
                      <a:lnTo>
                        <a:pt x="73" y="13"/>
                      </a:lnTo>
                      <a:lnTo>
                        <a:pt x="92" y="18"/>
                      </a:lnTo>
                      <a:lnTo>
                        <a:pt x="114" y="24"/>
                      </a:lnTo>
                      <a:lnTo>
                        <a:pt x="132" y="30"/>
                      </a:lnTo>
                      <a:lnTo>
                        <a:pt x="144" y="34"/>
                      </a:lnTo>
                      <a:lnTo>
                        <a:pt x="151" y="37"/>
                      </a:lnTo>
                      <a:lnTo>
                        <a:pt x="155" y="39"/>
                      </a:lnTo>
                      <a:lnTo>
                        <a:pt x="158" y="40"/>
                      </a:lnTo>
                      <a:lnTo>
                        <a:pt x="159" y="42"/>
                      </a:lnTo>
                      <a:lnTo>
                        <a:pt x="160" y="44"/>
                      </a:lnTo>
                      <a:lnTo>
                        <a:pt x="159" y="46"/>
                      </a:lnTo>
                      <a:lnTo>
                        <a:pt x="158" y="47"/>
                      </a:lnTo>
                      <a:lnTo>
                        <a:pt x="155" y="48"/>
                      </a:lnTo>
                      <a:lnTo>
                        <a:pt x="152" y="48"/>
                      </a:lnTo>
                      <a:lnTo>
                        <a:pt x="149" y="47"/>
                      </a:lnTo>
                      <a:lnTo>
                        <a:pt x="141" y="46"/>
                      </a:lnTo>
                      <a:lnTo>
                        <a:pt x="134" y="45"/>
                      </a:lnTo>
                      <a:lnTo>
                        <a:pt x="122" y="43"/>
                      </a:lnTo>
                      <a:lnTo>
                        <a:pt x="105" y="39"/>
                      </a:lnTo>
                      <a:lnTo>
                        <a:pt x="84" y="34"/>
                      </a:lnTo>
                      <a:lnTo>
                        <a:pt x="62" y="29"/>
                      </a:lnTo>
                      <a:lnTo>
                        <a:pt x="43" y="23"/>
                      </a:lnTo>
                      <a:lnTo>
                        <a:pt x="30" y="19"/>
                      </a:lnTo>
                      <a:lnTo>
                        <a:pt x="19" y="15"/>
                      </a:lnTo>
                      <a:lnTo>
                        <a:pt x="6" y="10"/>
                      </a:lnTo>
                      <a:lnTo>
                        <a:pt x="1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6" name="Freeform 153">
                  <a:extLst>
                    <a:ext uri="{FF2B5EF4-FFF2-40B4-BE49-F238E27FC236}">
                      <a16:creationId xmlns:a16="http://schemas.microsoft.com/office/drawing/2014/main" id="{2610A5EB-F614-4963-89E4-4F7A32F666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3872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6 w 71"/>
                    <a:gd name="T3" fmla="*/ 4 h 106"/>
                    <a:gd name="T4" fmla="*/ 25 w 71"/>
                    <a:gd name="T5" fmla="*/ 14 h 106"/>
                    <a:gd name="T6" fmla="*/ 34 w 71"/>
                    <a:gd name="T7" fmla="*/ 27 h 106"/>
                    <a:gd name="T8" fmla="*/ 45 w 71"/>
                    <a:gd name="T9" fmla="*/ 45 h 106"/>
                    <a:gd name="T10" fmla="*/ 56 w 71"/>
                    <a:gd name="T11" fmla="*/ 63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6 h 106"/>
                    <a:gd name="T18" fmla="*/ 71 w 71"/>
                    <a:gd name="T19" fmla="*/ 99 h 106"/>
                    <a:gd name="T20" fmla="*/ 69 w 71"/>
                    <a:gd name="T21" fmla="*/ 104 h 106"/>
                    <a:gd name="T22" fmla="*/ 67 w 71"/>
                    <a:gd name="T23" fmla="*/ 106 h 106"/>
                    <a:gd name="T24" fmla="*/ 64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6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2 h 106"/>
                    <a:gd name="T38" fmla="*/ 22 w 71"/>
                    <a:gd name="T39" fmla="*/ 55 h 106"/>
                    <a:gd name="T40" fmla="*/ 13 w 71"/>
                    <a:gd name="T41" fmla="*/ 37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1 w 71"/>
                    <a:gd name="T49" fmla="*/ 2 h 106"/>
                    <a:gd name="T50" fmla="*/ 4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1" h="106">
                      <a:moveTo>
                        <a:pt x="9" y="0"/>
                      </a:moveTo>
                      <a:lnTo>
                        <a:pt x="16" y="4"/>
                      </a:lnTo>
                      <a:lnTo>
                        <a:pt x="25" y="14"/>
                      </a:lnTo>
                      <a:lnTo>
                        <a:pt x="34" y="27"/>
                      </a:lnTo>
                      <a:lnTo>
                        <a:pt x="45" y="45"/>
                      </a:lnTo>
                      <a:lnTo>
                        <a:pt x="56" y="63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6"/>
                      </a:lnTo>
                      <a:lnTo>
                        <a:pt x="71" y="99"/>
                      </a:lnTo>
                      <a:lnTo>
                        <a:pt x="69" y="104"/>
                      </a:lnTo>
                      <a:lnTo>
                        <a:pt x="67" y="106"/>
                      </a:lnTo>
                      <a:lnTo>
                        <a:pt x="64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6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2"/>
                      </a:lnTo>
                      <a:lnTo>
                        <a:pt x="22" y="55"/>
                      </a:lnTo>
                      <a:lnTo>
                        <a:pt x="13" y="37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7" name="Freeform 154">
                  <a:extLst>
                    <a:ext uri="{FF2B5EF4-FFF2-40B4-BE49-F238E27FC236}">
                      <a16:creationId xmlns:a16="http://schemas.microsoft.com/office/drawing/2014/main" id="{C2ACE76C-A6C7-46A9-8FC7-AF51E93B0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1" y="3869"/>
                  <a:ext cx="71" cy="106"/>
                </a:xfrm>
                <a:custGeom>
                  <a:avLst/>
                  <a:gdLst>
                    <a:gd name="T0" fmla="*/ 9 w 71"/>
                    <a:gd name="T1" fmla="*/ 0 h 106"/>
                    <a:gd name="T2" fmla="*/ 15 w 71"/>
                    <a:gd name="T3" fmla="*/ 4 h 106"/>
                    <a:gd name="T4" fmla="*/ 24 w 71"/>
                    <a:gd name="T5" fmla="*/ 14 h 106"/>
                    <a:gd name="T6" fmla="*/ 34 w 71"/>
                    <a:gd name="T7" fmla="*/ 27 h 106"/>
                    <a:gd name="T8" fmla="*/ 46 w 71"/>
                    <a:gd name="T9" fmla="*/ 45 h 106"/>
                    <a:gd name="T10" fmla="*/ 56 w 71"/>
                    <a:gd name="T11" fmla="*/ 62 h 106"/>
                    <a:gd name="T12" fmla="*/ 65 w 71"/>
                    <a:gd name="T13" fmla="*/ 81 h 106"/>
                    <a:gd name="T14" fmla="*/ 69 w 71"/>
                    <a:gd name="T15" fmla="*/ 92 h 106"/>
                    <a:gd name="T16" fmla="*/ 70 w 71"/>
                    <a:gd name="T17" fmla="*/ 95 h 106"/>
                    <a:gd name="T18" fmla="*/ 71 w 71"/>
                    <a:gd name="T19" fmla="*/ 99 h 106"/>
                    <a:gd name="T20" fmla="*/ 69 w 71"/>
                    <a:gd name="T21" fmla="*/ 103 h 106"/>
                    <a:gd name="T22" fmla="*/ 67 w 71"/>
                    <a:gd name="T23" fmla="*/ 105 h 106"/>
                    <a:gd name="T24" fmla="*/ 65 w 71"/>
                    <a:gd name="T25" fmla="*/ 106 h 106"/>
                    <a:gd name="T26" fmla="*/ 60 w 71"/>
                    <a:gd name="T27" fmla="*/ 106 h 106"/>
                    <a:gd name="T28" fmla="*/ 57 w 71"/>
                    <a:gd name="T29" fmla="*/ 105 h 106"/>
                    <a:gd name="T30" fmla="*/ 55 w 71"/>
                    <a:gd name="T31" fmla="*/ 103 h 106"/>
                    <a:gd name="T32" fmla="*/ 52 w 71"/>
                    <a:gd name="T33" fmla="*/ 100 h 106"/>
                    <a:gd name="T34" fmla="*/ 45 w 71"/>
                    <a:gd name="T35" fmla="*/ 90 h 106"/>
                    <a:gd name="T36" fmla="*/ 32 w 71"/>
                    <a:gd name="T37" fmla="*/ 71 h 106"/>
                    <a:gd name="T38" fmla="*/ 22 w 71"/>
                    <a:gd name="T39" fmla="*/ 55 h 106"/>
                    <a:gd name="T40" fmla="*/ 12 w 71"/>
                    <a:gd name="T41" fmla="*/ 36 h 106"/>
                    <a:gd name="T42" fmla="*/ 5 w 71"/>
                    <a:gd name="T43" fmla="*/ 22 h 106"/>
                    <a:gd name="T44" fmla="*/ 1 w 71"/>
                    <a:gd name="T45" fmla="*/ 12 h 106"/>
                    <a:gd name="T46" fmla="*/ 0 w 71"/>
                    <a:gd name="T47" fmla="*/ 6 h 106"/>
                    <a:gd name="T48" fmla="*/ 2 w 71"/>
                    <a:gd name="T49" fmla="*/ 2 h 106"/>
                    <a:gd name="T50" fmla="*/ 5 w 71"/>
                    <a:gd name="T51" fmla="*/ 0 h 106"/>
                    <a:gd name="T52" fmla="*/ 9 w 71"/>
                    <a:gd name="T53" fmla="*/ 0 h 10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1" h="106">
                      <a:moveTo>
                        <a:pt x="9" y="0"/>
                      </a:moveTo>
                      <a:lnTo>
                        <a:pt x="15" y="4"/>
                      </a:lnTo>
                      <a:lnTo>
                        <a:pt x="24" y="14"/>
                      </a:lnTo>
                      <a:lnTo>
                        <a:pt x="34" y="27"/>
                      </a:lnTo>
                      <a:lnTo>
                        <a:pt x="46" y="45"/>
                      </a:lnTo>
                      <a:lnTo>
                        <a:pt x="56" y="62"/>
                      </a:lnTo>
                      <a:lnTo>
                        <a:pt x="65" y="81"/>
                      </a:lnTo>
                      <a:lnTo>
                        <a:pt x="69" y="92"/>
                      </a:lnTo>
                      <a:lnTo>
                        <a:pt x="70" y="95"/>
                      </a:lnTo>
                      <a:lnTo>
                        <a:pt x="71" y="99"/>
                      </a:lnTo>
                      <a:lnTo>
                        <a:pt x="69" y="103"/>
                      </a:lnTo>
                      <a:lnTo>
                        <a:pt x="67" y="105"/>
                      </a:lnTo>
                      <a:lnTo>
                        <a:pt x="65" y="106"/>
                      </a:lnTo>
                      <a:lnTo>
                        <a:pt x="60" y="106"/>
                      </a:lnTo>
                      <a:lnTo>
                        <a:pt x="57" y="105"/>
                      </a:lnTo>
                      <a:lnTo>
                        <a:pt x="55" y="103"/>
                      </a:lnTo>
                      <a:lnTo>
                        <a:pt x="52" y="100"/>
                      </a:lnTo>
                      <a:lnTo>
                        <a:pt x="45" y="90"/>
                      </a:lnTo>
                      <a:lnTo>
                        <a:pt x="32" y="71"/>
                      </a:lnTo>
                      <a:lnTo>
                        <a:pt x="22" y="55"/>
                      </a:lnTo>
                      <a:lnTo>
                        <a:pt x="12" y="36"/>
                      </a:lnTo>
                      <a:lnTo>
                        <a:pt x="5" y="22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8" name="Freeform 155">
                  <a:extLst>
                    <a:ext uri="{FF2B5EF4-FFF2-40B4-BE49-F238E27FC236}">
                      <a16:creationId xmlns:a16="http://schemas.microsoft.com/office/drawing/2014/main" id="{E5AEAA21-E463-4303-B1A9-2EF22C46A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3867"/>
                  <a:ext cx="59" cy="17"/>
                </a:xfrm>
                <a:custGeom>
                  <a:avLst/>
                  <a:gdLst>
                    <a:gd name="T0" fmla="*/ 0 w 59"/>
                    <a:gd name="T1" fmla="*/ 1 h 17"/>
                    <a:gd name="T2" fmla="*/ 1 w 59"/>
                    <a:gd name="T3" fmla="*/ 0 h 17"/>
                    <a:gd name="T4" fmla="*/ 2 w 59"/>
                    <a:gd name="T5" fmla="*/ 0 h 17"/>
                    <a:gd name="T6" fmla="*/ 3 w 59"/>
                    <a:gd name="T7" fmla="*/ 0 h 17"/>
                    <a:gd name="T8" fmla="*/ 6 w 59"/>
                    <a:gd name="T9" fmla="*/ 0 h 17"/>
                    <a:gd name="T10" fmla="*/ 10 w 59"/>
                    <a:gd name="T11" fmla="*/ 1 h 17"/>
                    <a:gd name="T12" fmla="*/ 18 w 59"/>
                    <a:gd name="T13" fmla="*/ 3 h 17"/>
                    <a:gd name="T14" fmla="*/ 26 w 59"/>
                    <a:gd name="T15" fmla="*/ 5 h 17"/>
                    <a:gd name="T16" fmla="*/ 34 w 59"/>
                    <a:gd name="T17" fmla="*/ 7 h 17"/>
                    <a:gd name="T18" fmla="*/ 41 w 59"/>
                    <a:gd name="T19" fmla="*/ 9 h 17"/>
                    <a:gd name="T20" fmla="*/ 49 w 59"/>
                    <a:gd name="T21" fmla="*/ 11 h 17"/>
                    <a:gd name="T22" fmla="*/ 53 w 59"/>
                    <a:gd name="T23" fmla="*/ 12 h 17"/>
                    <a:gd name="T24" fmla="*/ 56 w 59"/>
                    <a:gd name="T25" fmla="*/ 13 h 17"/>
                    <a:gd name="T26" fmla="*/ 56 w 59"/>
                    <a:gd name="T27" fmla="*/ 14 h 17"/>
                    <a:gd name="T28" fmla="*/ 58 w 59"/>
                    <a:gd name="T29" fmla="*/ 14 h 17"/>
                    <a:gd name="T30" fmla="*/ 58 w 59"/>
                    <a:gd name="T31" fmla="*/ 15 h 17"/>
                    <a:gd name="T32" fmla="*/ 59 w 59"/>
                    <a:gd name="T33" fmla="*/ 16 h 17"/>
                    <a:gd name="T34" fmla="*/ 59 w 59"/>
                    <a:gd name="T35" fmla="*/ 17 h 17"/>
                    <a:gd name="T36" fmla="*/ 58 w 59"/>
                    <a:gd name="T37" fmla="*/ 17 h 17"/>
                    <a:gd name="T38" fmla="*/ 57 w 59"/>
                    <a:gd name="T39" fmla="*/ 17 h 17"/>
                    <a:gd name="T40" fmla="*/ 56 w 59"/>
                    <a:gd name="T41" fmla="*/ 17 h 17"/>
                    <a:gd name="T42" fmla="*/ 55 w 59"/>
                    <a:gd name="T43" fmla="*/ 17 h 17"/>
                    <a:gd name="T44" fmla="*/ 52 w 59"/>
                    <a:gd name="T45" fmla="*/ 17 h 17"/>
                    <a:gd name="T46" fmla="*/ 50 w 59"/>
                    <a:gd name="T47" fmla="*/ 16 h 17"/>
                    <a:gd name="T48" fmla="*/ 44 w 59"/>
                    <a:gd name="T49" fmla="*/ 16 h 17"/>
                    <a:gd name="T50" fmla="*/ 38 w 59"/>
                    <a:gd name="T51" fmla="*/ 14 h 17"/>
                    <a:gd name="T52" fmla="*/ 31 w 59"/>
                    <a:gd name="T53" fmla="*/ 12 h 17"/>
                    <a:gd name="T54" fmla="*/ 23 w 59"/>
                    <a:gd name="T55" fmla="*/ 10 h 17"/>
                    <a:gd name="T56" fmla="*/ 16 w 59"/>
                    <a:gd name="T57" fmla="*/ 9 h 17"/>
                    <a:gd name="T58" fmla="*/ 11 w 59"/>
                    <a:gd name="T59" fmla="*/ 7 h 17"/>
                    <a:gd name="T60" fmla="*/ 7 w 59"/>
                    <a:gd name="T61" fmla="*/ 6 h 17"/>
                    <a:gd name="T62" fmla="*/ 2 w 59"/>
                    <a:gd name="T63" fmla="*/ 4 h 17"/>
                    <a:gd name="T64" fmla="*/ 0 w 59"/>
                    <a:gd name="T65" fmla="*/ 3 h 17"/>
                    <a:gd name="T66" fmla="*/ 0 w 59"/>
                    <a:gd name="T67" fmla="*/ 2 h 17"/>
                    <a:gd name="T68" fmla="*/ 0 w 59"/>
                    <a:gd name="T69" fmla="*/ 2 h 17"/>
                    <a:gd name="T70" fmla="*/ 0 w 59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9" h="1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8" y="3"/>
                      </a:lnTo>
                      <a:lnTo>
                        <a:pt x="26" y="5"/>
                      </a:lnTo>
                      <a:lnTo>
                        <a:pt x="34" y="7"/>
                      </a:lnTo>
                      <a:lnTo>
                        <a:pt x="41" y="9"/>
                      </a:lnTo>
                      <a:lnTo>
                        <a:pt x="49" y="11"/>
                      </a:lnTo>
                      <a:lnTo>
                        <a:pt x="53" y="12"/>
                      </a:lnTo>
                      <a:lnTo>
                        <a:pt x="56" y="13"/>
                      </a:lnTo>
                      <a:lnTo>
                        <a:pt x="56" y="14"/>
                      </a:lnTo>
                      <a:lnTo>
                        <a:pt x="58" y="14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7" y="17"/>
                      </a:lnTo>
                      <a:lnTo>
                        <a:pt x="56" y="17"/>
                      </a:lnTo>
                      <a:lnTo>
                        <a:pt x="55" y="17"/>
                      </a:lnTo>
                      <a:lnTo>
                        <a:pt x="52" y="17"/>
                      </a:lnTo>
                      <a:lnTo>
                        <a:pt x="50" y="16"/>
                      </a:lnTo>
                      <a:lnTo>
                        <a:pt x="44" y="16"/>
                      </a:lnTo>
                      <a:lnTo>
                        <a:pt x="38" y="14"/>
                      </a:lnTo>
                      <a:lnTo>
                        <a:pt x="31" y="12"/>
                      </a:lnTo>
                      <a:lnTo>
                        <a:pt x="23" y="10"/>
                      </a:lnTo>
                      <a:lnTo>
                        <a:pt x="16" y="9"/>
                      </a:lnTo>
                      <a:lnTo>
                        <a:pt x="11" y="7"/>
                      </a:lnTo>
                      <a:lnTo>
                        <a:pt x="7" y="6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19" name="Freeform 156">
                  <a:extLst>
                    <a:ext uri="{FF2B5EF4-FFF2-40B4-BE49-F238E27FC236}">
                      <a16:creationId xmlns:a16="http://schemas.microsoft.com/office/drawing/2014/main" id="{FBD523F5-2B06-40ED-9C61-45FD12DDE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3866"/>
                  <a:ext cx="60" cy="17"/>
                </a:xfrm>
                <a:custGeom>
                  <a:avLst/>
                  <a:gdLst>
                    <a:gd name="T0" fmla="*/ 1 w 60"/>
                    <a:gd name="T1" fmla="*/ 1 h 17"/>
                    <a:gd name="T2" fmla="*/ 2 w 60"/>
                    <a:gd name="T3" fmla="*/ 0 h 17"/>
                    <a:gd name="T4" fmla="*/ 3 w 60"/>
                    <a:gd name="T5" fmla="*/ 0 h 17"/>
                    <a:gd name="T6" fmla="*/ 4 w 60"/>
                    <a:gd name="T7" fmla="*/ 0 h 17"/>
                    <a:gd name="T8" fmla="*/ 6 w 60"/>
                    <a:gd name="T9" fmla="*/ 0 h 17"/>
                    <a:gd name="T10" fmla="*/ 10 w 60"/>
                    <a:gd name="T11" fmla="*/ 1 h 17"/>
                    <a:gd name="T12" fmla="*/ 19 w 60"/>
                    <a:gd name="T13" fmla="*/ 2 h 17"/>
                    <a:gd name="T14" fmla="*/ 28 w 60"/>
                    <a:gd name="T15" fmla="*/ 4 h 17"/>
                    <a:gd name="T16" fmla="*/ 34 w 60"/>
                    <a:gd name="T17" fmla="*/ 6 h 17"/>
                    <a:gd name="T18" fmla="*/ 43 w 60"/>
                    <a:gd name="T19" fmla="*/ 9 h 17"/>
                    <a:gd name="T20" fmla="*/ 50 w 60"/>
                    <a:gd name="T21" fmla="*/ 10 h 17"/>
                    <a:gd name="T22" fmla="*/ 54 w 60"/>
                    <a:gd name="T23" fmla="*/ 12 h 17"/>
                    <a:gd name="T24" fmla="*/ 56 w 60"/>
                    <a:gd name="T25" fmla="*/ 13 h 17"/>
                    <a:gd name="T26" fmla="*/ 58 w 60"/>
                    <a:gd name="T27" fmla="*/ 13 h 17"/>
                    <a:gd name="T28" fmla="*/ 59 w 60"/>
                    <a:gd name="T29" fmla="*/ 14 h 17"/>
                    <a:gd name="T30" fmla="*/ 59 w 60"/>
                    <a:gd name="T31" fmla="*/ 15 h 17"/>
                    <a:gd name="T32" fmla="*/ 60 w 60"/>
                    <a:gd name="T33" fmla="*/ 15 h 17"/>
                    <a:gd name="T34" fmla="*/ 60 w 60"/>
                    <a:gd name="T35" fmla="*/ 16 h 17"/>
                    <a:gd name="T36" fmla="*/ 59 w 60"/>
                    <a:gd name="T37" fmla="*/ 17 h 17"/>
                    <a:gd name="T38" fmla="*/ 58 w 60"/>
                    <a:gd name="T39" fmla="*/ 17 h 17"/>
                    <a:gd name="T40" fmla="*/ 56 w 60"/>
                    <a:gd name="T41" fmla="*/ 17 h 17"/>
                    <a:gd name="T42" fmla="*/ 56 w 60"/>
                    <a:gd name="T43" fmla="*/ 17 h 17"/>
                    <a:gd name="T44" fmla="*/ 53 w 60"/>
                    <a:gd name="T45" fmla="*/ 16 h 17"/>
                    <a:gd name="T46" fmla="*/ 50 w 60"/>
                    <a:gd name="T47" fmla="*/ 16 h 17"/>
                    <a:gd name="T48" fmla="*/ 46 w 60"/>
                    <a:gd name="T49" fmla="*/ 15 h 17"/>
                    <a:gd name="T50" fmla="*/ 40 w 60"/>
                    <a:gd name="T51" fmla="*/ 14 h 17"/>
                    <a:gd name="T52" fmla="*/ 32 w 60"/>
                    <a:gd name="T53" fmla="*/ 12 h 17"/>
                    <a:gd name="T54" fmla="*/ 24 w 60"/>
                    <a:gd name="T55" fmla="*/ 10 h 17"/>
                    <a:gd name="T56" fmla="*/ 17 w 60"/>
                    <a:gd name="T57" fmla="*/ 8 h 17"/>
                    <a:gd name="T58" fmla="*/ 13 w 60"/>
                    <a:gd name="T59" fmla="*/ 7 h 17"/>
                    <a:gd name="T60" fmla="*/ 8 w 60"/>
                    <a:gd name="T61" fmla="*/ 5 h 17"/>
                    <a:gd name="T62" fmla="*/ 3 w 60"/>
                    <a:gd name="T63" fmla="*/ 3 h 17"/>
                    <a:gd name="T64" fmla="*/ 1 w 60"/>
                    <a:gd name="T65" fmla="*/ 2 h 17"/>
                    <a:gd name="T66" fmla="*/ 0 w 60"/>
                    <a:gd name="T67" fmla="*/ 1 h 17"/>
                    <a:gd name="T68" fmla="*/ 1 w 60"/>
                    <a:gd name="T69" fmla="*/ 1 h 1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0" h="17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1"/>
                      </a:lnTo>
                      <a:lnTo>
                        <a:pt x="19" y="2"/>
                      </a:lnTo>
                      <a:lnTo>
                        <a:pt x="28" y="4"/>
                      </a:lnTo>
                      <a:lnTo>
                        <a:pt x="34" y="6"/>
                      </a:lnTo>
                      <a:lnTo>
                        <a:pt x="43" y="9"/>
                      </a:lnTo>
                      <a:lnTo>
                        <a:pt x="50" y="10"/>
                      </a:lnTo>
                      <a:lnTo>
                        <a:pt x="54" y="12"/>
                      </a:lnTo>
                      <a:lnTo>
                        <a:pt x="56" y="13"/>
                      </a:lnTo>
                      <a:lnTo>
                        <a:pt x="58" y="13"/>
                      </a:lnTo>
                      <a:lnTo>
                        <a:pt x="59" y="14"/>
                      </a:lnTo>
                      <a:lnTo>
                        <a:pt x="59" y="15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59" y="17"/>
                      </a:lnTo>
                      <a:lnTo>
                        <a:pt x="58" y="17"/>
                      </a:lnTo>
                      <a:lnTo>
                        <a:pt x="56" y="17"/>
                      </a:lnTo>
                      <a:lnTo>
                        <a:pt x="53" y="16"/>
                      </a:lnTo>
                      <a:lnTo>
                        <a:pt x="50" y="16"/>
                      </a:lnTo>
                      <a:lnTo>
                        <a:pt x="46" y="15"/>
                      </a:lnTo>
                      <a:lnTo>
                        <a:pt x="40" y="14"/>
                      </a:lnTo>
                      <a:lnTo>
                        <a:pt x="32" y="12"/>
                      </a:lnTo>
                      <a:lnTo>
                        <a:pt x="24" y="10"/>
                      </a:lnTo>
                      <a:lnTo>
                        <a:pt x="17" y="8"/>
                      </a:lnTo>
                      <a:lnTo>
                        <a:pt x="13" y="7"/>
                      </a:lnTo>
                      <a:lnTo>
                        <a:pt x="8" y="5"/>
                      </a:lnTo>
                      <a:lnTo>
                        <a:pt x="3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0" name="Freeform 157">
                  <a:extLst>
                    <a:ext uri="{FF2B5EF4-FFF2-40B4-BE49-F238E27FC236}">
                      <a16:creationId xmlns:a16="http://schemas.microsoft.com/office/drawing/2014/main" id="{0867651B-C2FC-46AA-85A0-5DF764225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9" y="3870"/>
                  <a:ext cx="51" cy="34"/>
                </a:xfrm>
                <a:custGeom>
                  <a:avLst/>
                  <a:gdLst>
                    <a:gd name="T0" fmla="*/ 4 w 51"/>
                    <a:gd name="T1" fmla="*/ 1 h 34"/>
                    <a:gd name="T2" fmla="*/ 7 w 51"/>
                    <a:gd name="T3" fmla="*/ 1 h 34"/>
                    <a:gd name="T4" fmla="*/ 10 w 51"/>
                    <a:gd name="T5" fmla="*/ 4 h 34"/>
                    <a:gd name="T6" fmla="*/ 17 w 51"/>
                    <a:gd name="T7" fmla="*/ 7 h 34"/>
                    <a:gd name="T8" fmla="*/ 27 w 51"/>
                    <a:gd name="T9" fmla="*/ 13 h 34"/>
                    <a:gd name="T10" fmla="*/ 35 w 51"/>
                    <a:gd name="T11" fmla="*/ 19 h 34"/>
                    <a:gd name="T12" fmla="*/ 41 w 51"/>
                    <a:gd name="T13" fmla="*/ 23 h 34"/>
                    <a:gd name="T14" fmla="*/ 48 w 51"/>
                    <a:gd name="T15" fmla="*/ 28 h 34"/>
                    <a:gd name="T16" fmla="*/ 49 w 51"/>
                    <a:gd name="T17" fmla="*/ 30 h 34"/>
                    <a:gd name="T18" fmla="*/ 50 w 51"/>
                    <a:gd name="T19" fmla="*/ 31 h 34"/>
                    <a:gd name="T20" fmla="*/ 51 w 51"/>
                    <a:gd name="T21" fmla="*/ 32 h 34"/>
                    <a:gd name="T22" fmla="*/ 51 w 51"/>
                    <a:gd name="T23" fmla="*/ 33 h 34"/>
                    <a:gd name="T24" fmla="*/ 50 w 51"/>
                    <a:gd name="T25" fmla="*/ 33 h 34"/>
                    <a:gd name="T26" fmla="*/ 48 w 51"/>
                    <a:gd name="T27" fmla="*/ 34 h 34"/>
                    <a:gd name="T28" fmla="*/ 47 w 51"/>
                    <a:gd name="T29" fmla="*/ 33 h 34"/>
                    <a:gd name="T30" fmla="*/ 44 w 51"/>
                    <a:gd name="T31" fmla="*/ 33 h 34"/>
                    <a:gd name="T32" fmla="*/ 43 w 51"/>
                    <a:gd name="T33" fmla="*/ 32 h 34"/>
                    <a:gd name="T34" fmla="*/ 40 w 51"/>
                    <a:gd name="T35" fmla="*/ 31 h 34"/>
                    <a:gd name="T36" fmla="*/ 33 w 51"/>
                    <a:gd name="T37" fmla="*/ 27 h 34"/>
                    <a:gd name="T38" fmla="*/ 26 w 51"/>
                    <a:gd name="T39" fmla="*/ 23 h 34"/>
                    <a:gd name="T40" fmla="*/ 17 w 51"/>
                    <a:gd name="T41" fmla="*/ 17 h 34"/>
                    <a:gd name="T42" fmla="*/ 9 w 51"/>
                    <a:gd name="T43" fmla="*/ 11 h 34"/>
                    <a:gd name="T44" fmla="*/ 4 w 51"/>
                    <a:gd name="T45" fmla="*/ 7 h 34"/>
                    <a:gd name="T46" fmla="*/ 1 w 51"/>
                    <a:gd name="T47" fmla="*/ 4 h 34"/>
                    <a:gd name="T48" fmla="*/ 0 w 51"/>
                    <a:gd name="T49" fmla="*/ 2 h 34"/>
                    <a:gd name="T50" fmla="*/ 1 w 51"/>
                    <a:gd name="T51" fmla="*/ 1 h 34"/>
                    <a:gd name="T52" fmla="*/ 1 w 51"/>
                    <a:gd name="T53" fmla="*/ 0 h 34"/>
                    <a:gd name="T54" fmla="*/ 4 w 51"/>
                    <a:gd name="T55" fmla="*/ 1 h 3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1" h="34">
                      <a:moveTo>
                        <a:pt x="4" y="1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9"/>
                      </a:lnTo>
                      <a:lnTo>
                        <a:pt x="41" y="23"/>
                      </a:lnTo>
                      <a:lnTo>
                        <a:pt x="48" y="28"/>
                      </a:lnTo>
                      <a:lnTo>
                        <a:pt x="49" y="30"/>
                      </a:lnTo>
                      <a:lnTo>
                        <a:pt x="50" y="31"/>
                      </a:lnTo>
                      <a:lnTo>
                        <a:pt x="51" y="32"/>
                      </a:lnTo>
                      <a:lnTo>
                        <a:pt x="51" y="33"/>
                      </a:lnTo>
                      <a:lnTo>
                        <a:pt x="50" y="33"/>
                      </a:lnTo>
                      <a:lnTo>
                        <a:pt x="48" y="34"/>
                      </a:lnTo>
                      <a:lnTo>
                        <a:pt x="47" y="33"/>
                      </a:lnTo>
                      <a:lnTo>
                        <a:pt x="44" y="33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4" y="7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1" name="Freeform 158">
                  <a:extLst>
                    <a:ext uri="{FF2B5EF4-FFF2-40B4-BE49-F238E27FC236}">
                      <a16:creationId xmlns:a16="http://schemas.microsoft.com/office/drawing/2014/main" id="{51BD7F79-2F8C-4C8E-9805-3FB06806E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3869"/>
                  <a:ext cx="50" cy="33"/>
                </a:xfrm>
                <a:custGeom>
                  <a:avLst/>
                  <a:gdLst>
                    <a:gd name="T0" fmla="*/ 3 w 50"/>
                    <a:gd name="T1" fmla="*/ 0 h 33"/>
                    <a:gd name="T2" fmla="*/ 6 w 50"/>
                    <a:gd name="T3" fmla="*/ 1 h 33"/>
                    <a:gd name="T4" fmla="*/ 11 w 50"/>
                    <a:gd name="T5" fmla="*/ 4 h 33"/>
                    <a:gd name="T6" fmla="*/ 17 w 50"/>
                    <a:gd name="T7" fmla="*/ 7 h 33"/>
                    <a:gd name="T8" fmla="*/ 27 w 50"/>
                    <a:gd name="T9" fmla="*/ 13 h 33"/>
                    <a:gd name="T10" fmla="*/ 35 w 50"/>
                    <a:gd name="T11" fmla="*/ 18 h 33"/>
                    <a:gd name="T12" fmla="*/ 41 w 50"/>
                    <a:gd name="T13" fmla="*/ 23 h 33"/>
                    <a:gd name="T14" fmla="*/ 47 w 50"/>
                    <a:gd name="T15" fmla="*/ 27 h 33"/>
                    <a:gd name="T16" fmla="*/ 49 w 50"/>
                    <a:gd name="T17" fmla="*/ 29 h 33"/>
                    <a:gd name="T18" fmla="*/ 50 w 50"/>
                    <a:gd name="T19" fmla="*/ 31 h 33"/>
                    <a:gd name="T20" fmla="*/ 50 w 50"/>
                    <a:gd name="T21" fmla="*/ 32 h 33"/>
                    <a:gd name="T22" fmla="*/ 50 w 50"/>
                    <a:gd name="T23" fmla="*/ 32 h 33"/>
                    <a:gd name="T24" fmla="*/ 50 w 50"/>
                    <a:gd name="T25" fmla="*/ 33 h 33"/>
                    <a:gd name="T26" fmla="*/ 48 w 50"/>
                    <a:gd name="T27" fmla="*/ 33 h 33"/>
                    <a:gd name="T28" fmla="*/ 46 w 50"/>
                    <a:gd name="T29" fmla="*/ 33 h 33"/>
                    <a:gd name="T30" fmla="*/ 44 w 50"/>
                    <a:gd name="T31" fmla="*/ 32 h 33"/>
                    <a:gd name="T32" fmla="*/ 43 w 50"/>
                    <a:gd name="T33" fmla="*/ 32 h 33"/>
                    <a:gd name="T34" fmla="*/ 40 w 50"/>
                    <a:gd name="T35" fmla="*/ 31 h 33"/>
                    <a:gd name="T36" fmla="*/ 33 w 50"/>
                    <a:gd name="T37" fmla="*/ 27 h 33"/>
                    <a:gd name="T38" fmla="*/ 26 w 50"/>
                    <a:gd name="T39" fmla="*/ 23 h 33"/>
                    <a:gd name="T40" fmla="*/ 17 w 50"/>
                    <a:gd name="T41" fmla="*/ 17 h 33"/>
                    <a:gd name="T42" fmla="*/ 9 w 50"/>
                    <a:gd name="T43" fmla="*/ 11 h 33"/>
                    <a:gd name="T44" fmla="*/ 3 w 50"/>
                    <a:gd name="T45" fmla="*/ 6 h 33"/>
                    <a:gd name="T46" fmla="*/ 1 w 50"/>
                    <a:gd name="T47" fmla="*/ 4 h 33"/>
                    <a:gd name="T48" fmla="*/ 0 w 50"/>
                    <a:gd name="T49" fmla="*/ 2 h 33"/>
                    <a:gd name="T50" fmla="*/ 0 w 50"/>
                    <a:gd name="T51" fmla="*/ 0 h 33"/>
                    <a:gd name="T52" fmla="*/ 1 w 50"/>
                    <a:gd name="T53" fmla="*/ 0 h 33"/>
                    <a:gd name="T54" fmla="*/ 3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0" h="3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11" y="4"/>
                      </a:lnTo>
                      <a:lnTo>
                        <a:pt x="17" y="7"/>
                      </a:lnTo>
                      <a:lnTo>
                        <a:pt x="27" y="13"/>
                      </a:lnTo>
                      <a:lnTo>
                        <a:pt x="35" y="18"/>
                      </a:lnTo>
                      <a:lnTo>
                        <a:pt x="41" y="23"/>
                      </a:lnTo>
                      <a:lnTo>
                        <a:pt x="47" y="27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2"/>
                      </a:lnTo>
                      <a:lnTo>
                        <a:pt x="50" y="33"/>
                      </a:lnTo>
                      <a:lnTo>
                        <a:pt x="48" y="33"/>
                      </a:lnTo>
                      <a:lnTo>
                        <a:pt x="46" y="33"/>
                      </a:lnTo>
                      <a:lnTo>
                        <a:pt x="44" y="32"/>
                      </a:lnTo>
                      <a:lnTo>
                        <a:pt x="43" y="32"/>
                      </a:lnTo>
                      <a:lnTo>
                        <a:pt x="40" y="31"/>
                      </a:lnTo>
                      <a:lnTo>
                        <a:pt x="33" y="27"/>
                      </a:lnTo>
                      <a:lnTo>
                        <a:pt x="26" y="23"/>
                      </a:lnTo>
                      <a:lnTo>
                        <a:pt x="17" y="17"/>
                      </a:lnTo>
                      <a:lnTo>
                        <a:pt x="9" y="11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2" name="Freeform 159">
                  <a:extLst>
                    <a:ext uri="{FF2B5EF4-FFF2-40B4-BE49-F238E27FC236}">
                      <a16:creationId xmlns:a16="http://schemas.microsoft.com/office/drawing/2014/main" id="{AC2508FF-AE2D-480F-9FA5-CB8BF6A59A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1" y="3876"/>
                  <a:ext cx="28" cy="30"/>
                </a:xfrm>
                <a:custGeom>
                  <a:avLst/>
                  <a:gdLst>
                    <a:gd name="T0" fmla="*/ 4 w 28"/>
                    <a:gd name="T1" fmla="*/ 0 h 30"/>
                    <a:gd name="T2" fmla="*/ 7 w 28"/>
                    <a:gd name="T3" fmla="*/ 0 h 30"/>
                    <a:gd name="T4" fmla="*/ 10 w 28"/>
                    <a:gd name="T5" fmla="*/ 3 h 30"/>
                    <a:gd name="T6" fmla="*/ 14 w 28"/>
                    <a:gd name="T7" fmla="*/ 7 h 30"/>
                    <a:gd name="T8" fmla="*/ 18 w 28"/>
                    <a:gd name="T9" fmla="*/ 12 h 30"/>
                    <a:gd name="T10" fmla="*/ 22 w 28"/>
                    <a:gd name="T11" fmla="*/ 17 h 30"/>
                    <a:gd name="T12" fmla="*/ 25 w 28"/>
                    <a:gd name="T13" fmla="*/ 23 h 30"/>
                    <a:gd name="T14" fmla="*/ 28 w 28"/>
                    <a:gd name="T15" fmla="*/ 25 h 30"/>
                    <a:gd name="T16" fmla="*/ 28 w 28"/>
                    <a:gd name="T17" fmla="*/ 27 h 30"/>
                    <a:gd name="T18" fmla="*/ 28 w 28"/>
                    <a:gd name="T19" fmla="*/ 28 h 30"/>
                    <a:gd name="T20" fmla="*/ 28 w 28"/>
                    <a:gd name="T21" fmla="*/ 29 h 30"/>
                    <a:gd name="T22" fmla="*/ 26 w 28"/>
                    <a:gd name="T23" fmla="*/ 30 h 30"/>
                    <a:gd name="T24" fmla="*/ 25 w 28"/>
                    <a:gd name="T25" fmla="*/ 30 h 30"/>
                    <a:gd name="T26" fmla="*/ 24 w 28"/>
                    <a:gd name="T27" fmla="*/ 30 h 30"/>
                    <a:gd name="T28" fmla="*/ 23 w 28"/>
                    <a:gd name="T29" fmla="*/ 29 h 30"/>
                    <a:gd name="T30" fmla="*/ 22 w 28"/>
                    <a:gd name="T31" fmla="*/ 29 h 30"/>
                    <a:gd name="T32" fmla="*/ 21 w 28"/>
                    <a:gd name="T33" fmla="*/ 28 h 30"/>
                    <a:gd name="T34" fmla="*/ 18 w 28"/>
                    <a:gd name="T35" fmla="*/ 25 h 30"/>
                    <a:gd name="T36" fmla="*/ 13 w 28"/>
                    <a:gd name="T37" fmla="*/ 20 h 30"/>
                    <a:gd name="T38" fmla="*/ 9 w 28"/>
                    <a:gd name="T39" fmla="*/ 15 h 30"/>
                    <a:gd name="T40" fmla="*/ 5 w 28"/>
                    <a:gd name="T41" fmla="*/ 10 h 30"/>
                    <a:gd name="T42" fmla="*/ 3 w 28"/>
                    <a:gd name="T43" fmla="*/ 6 h 30"/>
                    <a:gd name="T44" fmla="*/ 1 w 28"/>
                    <a:gd name="T45" fmla="*/ 3 h 30"/>
                    <a:gd name="T46" fmla="*/ 0 w 28"/>
                    <a:gd name="T47" fmla="*/ 1 h 30"/>
                    <a:gd name="T48" fmla="*/ 1 w 28"/>
                    <a:gd name="T49" fmla="*/ 0 h 30"/>
                    <a:gd name="T50" fmla="*/ 3 w 28"/>
                    <a:gd name="T51" fmla="*/ 0 h 30"/>
                    <a:gd name="T52" fmla="*/ 4 w 28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8" h="30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4" y="7"/>
                      </a:lnTo>
                      <a:lnTo>
                        <a:pt x="18" y="12"/>
                      </a:lnTo>
                      <a:lnTo>
                        <a:pt x="22" y="17"/>
                      </a:lnTo>
                      <a:lnTo>
                        <a:pt x="25" y="23"/>
                      </a:lnTo>
                      <a:lnTo>
                        <a:pt x="28" y="25"/>
                      </a:lnTo>
                      <a:lnTo>
                        <a:pt x="28" y="27"/>
                      </a:lnTo>
                      <a:lnTo>
                        <a:pt x="28" y="28"/>
                      </a:lnTo>
                      <a:lnTo>
                        <a:pt x="28" y="29"/>
                      </a:lnTo>
                      <a:lnTo>
                        <a:pt x="26" y="30"/>
                      </a:lnTo>
                      <a:lnTo>
                        <a:pt x="25" y="30"/>
                      </a:lnTo>
                      <a:lnTo>
                        <a:pt x="24" y="30"/>
                      </a:lnTo>
                      <a:lnTo>
                        <a:pt x="23" y="29"/>
                      </a:lnTo>
                      <a:lnTo>
                        <a:pt x="22" y="29"/>
                      </a:lnTo>
                      <a:lnTo>
                        <a:pt x="21" y="28"/>
                      </a:lnTo>
                      <a:lnTo>
                        <a:pt x="18" y="25"/>
                      </a:lnTo>
                      <a:lnTo>
                        <a:pt x="13" y="20"/>
                      </a:lnTo>
                      <a:lnTo>
                        <a:pt x="9" y="15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3" name="Freeform 160">
                  <a:extLst>
                    <a:ext uri="{FF2B5EF4-FFF2-40B4-BE49-F238E27FC236}">
                      <a16:creationId xmlns:a16="http://schemas.microsoft.com/office/drawing/2014/main" id="{AB78819F-4456-41D8-BAE3-227D12FAA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875"/>
                  <a:ext cx="27" cy="30"/>
                </a:xfrm>
                <a:custGeom>
                  <a:avLst/>
                  <a:gdLst>
                    <a:gd name="T0" fmla="*/ 4 w 27"/>
                    <a:gd name="T1" fmla="*/ 0 h 30"/>
                    <a:gd name="T2" fmla="*/ 6 w 27"/>
                    <a:gd name="T3" fmla="*/ 1 h 30"/>
                    <a:gd name="T4" fmla="*/ 10 w 27"/>
                    <a:gd name="T5" fmla="*/ 3 h 30"/>
                    <a:gd name="T6" fmla="*/ 13 w 27"/>
                    <a:gd name="T7" fmla="*/ 7 h 30"/>
                    <a:gd name="T8" fmla="*/ 17 w 27"/>
                    <a:gd name="T9" fmla="*/ 12 h 30"/>
                    <a:gd name="T10" fmla="*/ 22 w 27"/>
                    <a:gd name="T11" fmla="*/ 17 h 30"/>
                    <a:gd name="T12" fmla="*/ 26 w 27"/>
                    <a:gd name="T13" fmla="*/ 23 h 30"/>
                    <a:gd name="T14" fmla="*/ 27 w 27"/>
                    <a:gd name="T15" fmla="*/ 26 h 30"/>
                    <a:gd name="T16" fmla="*/ 27 w 27"/>
                    <a:gd name="T17" fmla="*/ 26 h 30"/>
                    <a:gd name="T18" fmla="*/ 27 w 27"/>
                    <a:gd name="T19" fmla="*/ 28 h 30"/>
                    <a:gd name="T20" fmla="*/ 27 w 27"/>
                    <a:gd name="T21" fmla="*/ 29 h 30"/>
                    <a:gd name="T22" fmla="*/ 26 w 27"/>
                    <a:gd name="T23" fmla="*/ 30 h 30"/>
                    <a:gd name="T24" fmla="*/ 23 w 27"/>
                    <a:gd name="T25" fmla="*/ 30 h 30"/>
                    <a:gd name="T26" fmla="*/ 22 w 27"/>
                    <a:gd name="T27" fmla="*/ 29 h 30"/>
                    <a:gd name="T28" fmla="*/ 22 w 27"/>
                    <a:gd name="T29" fmla="*/ 29 h 30"/>
                    <a:gd name="T30" fmla="*/ 20 w 27"/>
                    <a:gd name="T31" fmla="*/ 28 h 30"/>
                    <a:gd name="T32" fmla="*/ 17 w 27"/>
                    <a:gd name="T33" fmla="*/ 25 h 30"/>
                    <a:gd name="T34" fmla="*/ 13 w 27"/>
                    <a:gd name="T35" fmla="*/ 20 h 30"/>
                    <a:gd name="T36" fmla="*/ 8 w 27"/>
                    <a:gd name="T37" fmla="*/ 15 h 30"/>
                    <a:gd name="T38" fmla="*/ 5 w 27"/>
                    <a:gd name="T39" fmla="*/ 10 h 30"/>
                    <a:gd name="T40" fmla="*/ 2 w 27"/>
                    <a:gd name="T41" fmla="*/ 6 h 30"/>
                    <a:gd name="T42" fmla="*/ 1 w 27"/>
                    <a:gd name="T43" fmla="*/ 3 h 30"/>
                    <a:gd name="T44" fmla="*/ 0 w 27"/>
                    <a:gd name="T45" fmla="*/ 1 h 30"/>
                    <a:gd name="T46" fmla="*/ 1 w 27"/>
                    <a:gd name="T47" fmla="*/ 0 h 30"/>
                    <a:gd name="T48" fmla="*/ 1 w 27"/>
                    <a:gd name="T49" fmla="*/ 0 h 30"/>
                    <a:gd name="T50" fmla="*/ 4 w 27"/>
                    <a:gd name="T51" fmla="*/ 0 h 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7" h="30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7" y="12"/>
                      </a:lnTo>
                      <a:lnTo>
                        <a:pt x="22" y="17"/>
                      </a:lnTo>
                      <a:lnTo>
                        <a:pt x="26" y="23"/>
                      </a:lnTo>
                      <a:lnTo>
                        <a:pt x="27" y="26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23" y="30"/>
                      </a:lnTo>
                      <a:lnTo>
                        <a:pt x="22" y="29"/>
                      </a:lnTo>
                      <a:lnTo>
                        <a:pt x="20" y="28"/>
                      </a:lnTo>
                      <a:lnTo>
                        <a:pt x="17" y="25"/>
                      </a:lnTo>
                      <a:lnTo>
                        <a:pt x="13" y="20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4" name="Freeform 161">
                  <a:extLst>
                    <a:ext uri="{FF2B5EF4-FFF2-40B4-BE49-F238E27FC236}">
                      <a16:creationId xmlns:a16="http://schemas.microsoft.com/office/drawing/2014/main" id="{49905794-0B38-4C92-B3ED-8E81C893A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7" y="3755"/>
                  <a:ext cx="91" cy="101"/>
                </a:xfrm>
                <a:custGeom>
                  <a:avLst/>
                  <a:gdLst>
                    <a:gd name="T0" fmla="*/ 5 w 91"/>
                    <a:gd name="T1" fmla="*/ 100 h 101"/>
                    <a:gd name="T2" fmla="*/ 2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9 w 91"/>
                    <a:gd name="T21" fmla="*/ 18 h 101"/>
                    <a:gd name="T22" fmla="*/ 65 w 91"/>
                    <a:gd name="T23" fmla="*/ 13 h 101"/>
                    <a:gd name="T24" fmla="*/ 73 w 91"/>
                    <a:gd name="T25" fmla="*/ 7 h 101"/>
                    <a:gd name="T26" fmla="*/ 75 w 91"/>
                    <a:gd name="T27" fmla="*/ 5 h 101"/>
                    <a:gd name="T28" fmla="*/ 79 w 91"/>
                    <a:gd name="T29" fmla="*/ 2 h 101"/>
                    <a:gd name="T30" fmla="*/ 82 w 91"/>
                    <a:gd name="T31" fmla="*/ 1 h 101"/>
                    <a:gd name="T32" fmla="*/ 86 w 91"/>
                    <a:gd name="T33" fmla="*/ 0 h 101"/>
                    <a:gd name="T34" fmla="*/ 88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90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3 w 91"/>
                    <a:gd name="T51" fmla="*/ 37 h 101"/>
                    <a:gd name="T52" fmla="*/ 58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8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6 w 91"/>
                    <a:gd name="T67" fmla="*/ 100 h 101"/>
                    <a:gd name="T68" fmla="*/ 5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91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9" y="18"/>
                      </a:lnTo>
                      <a:lnTo>
                        <a:pt x="65" y="13"/>
                      </a:lnTo>
                      <a:lnTo>
                        <a:pt x="73" y="7"/>
                      </a:lnTo>
                      <a:lnTo>
                        <a:pt x="75" y="5"/>
                      </a:lnTo>
                      <a:lnTo>
                        <a:pt x="79" y="2"/>
                      </a:lnTo>
                      <a:lnTo>
                        <a:pt x="82" y="1"/>
                      </a:lnTo>
                      <a:lnTo>
                        <a:pt x="86" y="0"/>
                      </a:lnTo>
                      <a:lnTo>
                        <a:pt x="88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90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3" y="37"/>
                      </a:lnTo>
                      <a:lnTo>
                        <a:pt x="58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8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6" y="100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5" name="Freeform 162">
                  <a:extLst>
                    <a:ext uri="{FF2B5EF4-FFF2-40B4-BE49-F238E27FC236}">
                      <a16:creationId xmlns:a16="http://schemas.microsoft.com/office/drawing/2014/main" id="{453E9E14-3AE7-4EE5-AFC9-3E1DAD32F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2" y="3755"/>
                  <a:ext cx="91" cy="101"/>
                </a:xfrm>
                <a:custGeom>
                  <a:avLst/>
                  <a:gdLst>
                    <a:gd name="T0" fmla="*/ 4 w 91"/>
                    <a:gd name="T1" fmla="*/ 100 h 101"/>
                    <a:gd name="T2" fmla="*/ 1 w 91"/>
                    <a:gd name="T3" fmla="*/ 98 h 101"/>
                    <a:gd name="T4" fmla="*/ 1 w 91"/>
                    <a:gd name="T5" fmla="*/ 97 h 101"/>
                    <a:gd name="T6" fmla="*/ 0 w 91"/>
                    <a:gd name="T7" fmla="*/ 95 h 101"/>
                    <a:gd name="T8" fmla="*/ 0 w 91"/>
                    <a:gd name="T9" fmla="*/ 92 h 101"/>
                    <a:gd name="T10" fmla="*/ 4 w 91"/>
                    <a:gd name="T11" fmla="*/ 86 h 101"/>
                    <a:gd name="T12" fmla="*/ 10 w 91"/>
                    <a:gd name="T13" fmla="*/ 76 h 101"/>
                    <a:gd name="T14" fmla="*/ 18 w 91"/>
                    <a:gd name="T15" fmla="*/ 65 h 101"/>
                    <a:gd name="T16" fmla="*/ 32 w 91"/>
                    <a:gd name="T17" fmla="*/ 47 h 101"/>
                    <a:gd name="T18" fmla="*/ 47 w 91"/>
                    <a:gd name="T19" fmla="*/ 30 h 101"/>
                    <a:gd name="T20" fmla="*/ 58 w 91"/>
                    <a:gd name="T21" fmla="*/ 18 h 101"/>
                    <a:gd name="T22" fmla="*/ 64 w 91"/>
                    <a:gd name="T23" fmla="*/ 13 h 101"/>
                    <a:gd name="T24" fmla="*/ 72 w 91"/>
                    <a:gd name="T25" fmla="*/ 7 h 101"/>
                    <a:gd name="T26" fmla="*/ 75 w 91"/>
                    <a:gd name="T27" fmla="*/ 5 h 101"/>
                    <a:gd name="T28" fmla="*/ 78 w 91"/>
                    <a:gd name="T29" fmla="*/ 2 h 101"/>
                    <a:gd name="T30" fmla="*/ 82 w 91"/>
                    <a:gd name="T31" fmla="*/ 1 h 101"/>
                    <a:gd name="T32" fmla="*/ 85 w 91"/>
                    <a:gd name="T33" fmla="*/ 0 h 101"/>
                    <a:gd name="T34" fmla="*/ 87 w 91"/>
                    <a:gd name="T35" fmla="*/ 0 h 101"/>
                    <a:gd name="T36" fmla="*/ 89 w 91"/>
                    <a:gd name="T37" fmla="*/ 1 h 101"/>
                    <a:gd name="T38" fmla="*/ 91 w 91"/>
                    <a:gd name="T39" fmla="*/ 1 h 101"/>
                    <a:gd name="T40" fmla="*/ 91 w 91"/>
                    <a:gd name="T41" fmla="*/ 3 h 101"/>
                    <a:gd name="T42" fmla="*/ 91 w 91"/>
                    <a:gd name="T43" fmla="*/ 6 h 101"/>
                    <a:gd name="T44" fmla="*/ 89 w 91"/>
                    <a:gd name="T45" fmla="*/ 10 h 101"/>
                    <a:gd name="T46" fmla="*/ 86 w 91"/>
                    <a:gd name="T47" fmla="*/ 18 h 101"/>
                    <a:gd name="T48" fmla="*/ 82 w 91"/>
                    <a:gd name="T49" fmla="*/ 26 h 101"/>
                    <a:gd name="T50" fmla="*/ 72 w 91"/>
                    <a:gd name="T51" fmla="*/ 37 h 101"/>
                    <a:gd name="T52" fmla="*/ 57 w 91"/>
                    <a:gd name="T53" fmla="*/ 54 h 101"/>
                    <a:gd name="T54" fmla="*/ 43 w 91"/>
                    <a:gd name="T55" fmla="*/ 71 h 101"/>
                    <a:gd name="T56" fmla="*/ 33 w 91"/>
                    <a:gd name="T57" fmla="*/ 82 h 101"/>
                    <a:gd name="T58" fmla="*/ 25 w 91"/>
                    <a:gd name="T59" fmla="*/ 91 h 101"/>
                    <a:gd name="T60" fmla="*/ 17 w 91"/>
                    <a:gd name="T61" fmla="*/ 98 h 101"/>
                    <a:gd name="T62" fmla="*/ 13 w 91"/>
                    <a:gd name="T63" fmla="*/ 100 h 101"/>
                    <a:gd name="T64" fmla="*/ 10 w 91"/>
                    <a:gd name="T65" fmla="*/ 101 h 101"/>
                    <a:gd name="T66" fmla="*/ 5 w 91"/>
                    <a:gd name="T67" fmla="*/ 100 h 101"/>
                    <a:gd name="T68" fmla="*/ 4 w 91"/>
                    <a:gd name="T69" fmla="*/ 10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91" h="101">
                      <a:moveTo>
                        <a:pt x="4" y="100"/>
                      </a:moveTo>
                      <a:lnTo>
                        <a:pt x="1" y="98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4" y="86"/>
                      </a:lnTo>
                      <a:lnTo>
                        <a:pt x="10" y="76"/>
                      </a:lnTo>
                      <a:lnTo>
                        <a:pt x="18" y="65"/>
                      </a:lnTo>
                      <a:lnTo>
                        <a:pt x="32" y="47"/>
                      </a:lnTo>
                      <a:lnTo>
                        <a:pt x="47" y="30"/>
                      </a:lnTo>
                      <a:lnTo>
                        <a:pt x="58" y="18"/>
                      </a:lnTo>
                      <a:lnTo>
                        <a:pt x="64" y="13"/>
                      </a:lnTo>
                      <a:lnTo>
                        <a:pt x="72" y="7"/>
                      </a:lnTo>
                      <a:lnTo>
                        <a:pt x="75" y="5"/>
                      </a:lnTo>
                      <a:lnTo>
                        <a:pt x="78" y="2"/>
                      </a:lnTo>
                      <a:lnTo>
                        <a:pt x="82" y="1"/>
                      </a:lnTo>
                      <a:lnTo>
                        <a:pt x="85" y="0"/>
                      </a:lnTo>
                      <a:lnTo>
                        <a:pt x="87" y="0"/>
                      </a:lnTo>
                      <a:lnTo>
                        <a:pt x="89" y="1"/>
                      </a:lnTo>
                      <a:lnTo>
                        <a:pt x="91" y="1"/>
                      </a:lnTo>
                      <a:lnTo>
                        <a:pt x="91" y="3"/>
                      </a:lnTo>
                      <a:lnTo>
                        <a:pt x="91" y="6"/>
                      </a:lnTo>
                      <a:lnTo>
                        <a:pt x="89" y="10"/>
                      </a:lnTo>
                      <a:lnTo>
                        <a:pt x="86" y="18"/>
                      </a:lnTo>
                      <a:lnTo>
                        <a:pt x="82" y="26"/>
                      </a:lnTo>
                      <a:lnTo>
                        <a:pt x="72" y="37"/>
                      </a:lnTo>
                      <a:lnTo>
                        <a:pt x="57" y="54"/>
                      </a:lnTo>
                      <a:lnTo>
                        <a:pt x="43" y="71"/>
                      </a:lnTo>
                      <a:lnTo>
                        <a:pt x="33" y="82"/>
                      </a:lnTo>
                      <a:lnTo>
                        <a:pt x="25" y="91"/>
                      </a:lnTo>
                      <a:lnTo>
                        <a:pt x="17" y="98"/>
                      </a:lnTo>
                      <a:lnTo>
                        <a:pt x="13" y="100"/>
                      </a:lnTo>
                      <a:lnTo>
                        <a:pt x="10" y="101"/>
                      </a:lnTo>
                      <a:lnTo>
                        <a:pt x="5" y="100"/>
                      </a:lnTo>
                      <a:lnTo>
                        <a:pt x="4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6" name="Freeform 163">
                  <a:extLst>
                    <a:ext uri="{FF2B5EF4-FFF2-40B4-BE49-F238E27FC236}">
                      <a16:creationId xmlns:a16="http://schemas.microsoft.com/office/drawing/2014/main" id="{10928A8E-0110-4F73-8A0C-48F0380CC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740"/>
                  <a:ext cx="38" cy="104"/>
                </a:xfrm>
                <a:custGeom>
                  <a:avLst/>
                  <a:gdLst>
                    <a:gd name="T0" fmla="*/ 26 w 38"/>
                    <a:gd name="T1" fmla="*/ 2 h 104"/>
                    <a:gd name="T2" fmla="*/ 23 w 38"/>
                    <a:gd name="T3" fmla="*/ 4 h 104"/>
                    <a:gd name="T4" fmla="*/ 22 w 38"/>
                    <a:gd name="T5" fmla="*/ 6 h 104"/>
                    <a:gd name="T6" fmla="*/ 19 w 38"/>
                    <a:gd name="T7" fmla="*/ 14 h 104"/>
                    <a:gd name="T8" fmla="*/ 15 w 38"/>
                    <a:gd name="T9" fmla="*/ 25 h 104"/>
                    <a:gd name="T10" fmla="*/ 12 w 38"/>
                    <a:gd name="T11" fmla="*/ 33 h 104"/>
                    <a:gd name="T12" fmla="*/ 10 w 38"/>
                    <a:gd name="T13" fmla="*/ 44 h 104"/>
                    <a:gd name="T14" fmla="*/ 6 w 38"/>
                    <a:gd name="T15" fmla="*/ 58 h 104"/>
                    <a:gd name="T16" fmla="*/ 4 w 38"/>
                    <a:gd name="T17" fmla="*/ 67 h 104"/>
                    <a:gd name="T18" fmla="*/ 1 w 38"/>
                    <a:gd name="T19" fmla="*/ 79 h 104"/>
                    <a:gd name="T20" fmla="*/ 1 w 38"/>
                    <a:gd name="T21" fmla="*/ 89 h 104"/>
                    <a:gd name="T22" fmla="*/ 0 w 38"/>
                    <a:gd name="T23" fmla="*/ 95 h 104"/>
                    <a:gd name="T24" fmla="*/ 1 w 38"/>
                    <a:gd name="T25" fmla="*/ 100 h 104"/>
                    <a:gd name="T26" fmla="*/ 4 w 38"/>
                    <a:gd name="T27" fmla="*/ 103 h 104"/>
                    <a:gd name="T28" fmla="*/ 10 w 38"/>
                    <a:gd name="T29" fmla="*/ 104 h 104"/>
                    <a:gd name="T30" fmla="*/ 13 w 38"/>
                    <a:gd name="T31" fmla="*/ 102 h 104"/>
                    <a:gd name="T32" fmla="*/ 17 w 38"/>
                    <a:gd name="T33" fmla="*/ 98 h 104"/>
                    <a:gd name="T34" fmla="*/ 20 w 38"/>
                    <a:gd name="T35" fmla="*/ 92 h 104"/>
                    <a:gd name="T36" fmla="*/ 24 w 38"/>
                    <a:gd name="T37" fmla="*/ 81 h 104"/>
                    <a:gd name="T38" fmla="*/ 26 w 38"/>
                    <a:gd name="T39" fmla="*/ 70 h 104"/>
                    <a:gd name="T40" fmla="*/ 29 w 38"/>
                    <a:gd name="T41" fmla="*/ 59 h 104"/>
                    <a:gd name="T42" fmla="*/ 32 w 38"/>
                    <a:gd name="T43" fmla="*/ 45 h 104"/>
                    <a:gd name="T44" fmla="*/ 35 w 38"/>
                    <a:gd name="T45" fmla="*/ 35 h 104"/>
                    <a:gd name="T46" fmla="*/ 37 w 38"/>
                    <a:gd name="T47" fmla="*/ 25 h 104"/>
                    <a:gd name="T48" fmla="*/ 37 w 38"/>
                    <a:gd name="T49" fmla="*/ 15 h 104"/>
                    <a:gd name="T50" fmla="*/ 38 w 38"/>
                    <a:gd name="T51" fmla="*/ 8 h 104"/>
                    <a:gd name="T52" fmla="*/ 37 w 38"/>
                    <a:gd name="T53" fmla="*/ 5 h 104"/>
                    <a:gd name="T54" fmla="*/ 36 w 38"/>
                    <a:gd name="T55" fmla="*/ 3 h 104"/>
                    <a:gd name="T56" fmla="*/ 34 w 38"/>
                    <a:gd name="T57" fmla="*/ 1 h 104"/>
                    <a:gd name="T58" fmla="*/ 32 w 38"/>
                    <a:gd name="T59" fmla="*/ 0 h 104"/>
                    <a:gd name="T60" fmla="*/ 29 w 38"/>
                    <a:gd name="T61" fmla="*/ 1 h 104"/>
                    <a:gd name="T62" fmla="*/ 26 w 38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104">
                      <a:moveTo>
                        <a:pt x="26" y="2"/>
                      </a:move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19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10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1" y="89"/>
                      </a:lnTo>
                      <a:lnTo>
                        <a:pt x="0" y="95"/>
                      </a:lnTo>
                      <a:lnTo>
                        <a:pt x="1" y="100"/>
                      </a:lnTo>
                      <a:lnTo>
                        <a:pt x="4" y="103"/>
                      </a:lnTo>
                      <a:lnTo>
                        <a:pt x="10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9" y="59"/>
                      </a:lnTo>
                      <a:lnTo>
                        <a:pt x="32" y="45"/>
                      </a:lnTo>
                      <a:lnTo>
                        <a:pt x="35" y="35"/>
                      </a:lnTo>
                      <a:lnTo>
                        <a:pt x="37" y="25"/>
                      </a:lnTo>
                      <a:lnTo>
                        <a:pt x="37" y="15"/>
                      </a:lnTo>
                      <a:lnTo>
                        <a:pt x="38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7" name="Freeform 164">
                  <a:extLst>
                    <a:ext uri="{FF2B5EF4-FFF2-40B4-BE49-F238E27FC236}">
                      <a16:creationId xmlns:a16="http://schemas.microsoft.com/office/drawing/2014/main" id="{D31C4A9F-D65E-458C-90FD-80B082859D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8" y="3740"/>
                  <a:ext cx="37" cy="104"/>
                </a:xfrm>
                <a:custGeom>
                  <a:avLst/>
                  <a:gdLst>
                    <a:gd name="T0" fmla="*/ 26 w 37"/>
                    <a:gd name="T1" fmla="*/ 2 h 104"/>
                    <a:gd name="T2" fmla="*/ 24 w 37"/>
                    <a:gd name="T3" fmla="*/ 4 h 104"/>
                    <a:gd name="T4" fmla="*/ 21 w 37"/>
                    <a:gd name="T5" fmla="*/ 6 h 104"/>
                    <a:gd name="T6" fmla="*/ 18 w 37"/>
                    <a:gd name="T7" fmla="*/ 14 h 104"/>
                    <a:gd name="T8" fmla="*/ 15 w 37"/>
                    <a:gd name="T9" fmla="*/ 25 h 104"/>
                    <a:gd name="T10" fmla="*/ 12 w 37"/>
                    <a:gd name="T11" fmla="*/ 33 h 104"/>
                    <a:gd name="T12" fmla="*/ 9 w 37"/>
                    <a:gd name="T13" fmla="*/ 44 h 104"/>
                    <a:gd name="T14" fmla="*/ 6 w 37"/>
                    <a:gd name="T15" fmla="*/ 58 h 104"/>
                    <a:gd name="T16" fmla="*/ 4 w 37"/>
                    <a:gd name="T17" fmla="*/ 67 h 104"/>
                    <a:gd name="T18" fmla="*/ 1 w 37"/>
                    <a:gd name="T19" fmla="*/ 79 h 104"/>
                    <a:gd name="T20" fmla="*/ 0 w 37"/>
                    <a:gd name="T21" fmla="*/ 89 h 104"/>
                    <a:gd name="T22" fmla="*/ 0 w 37"/>
                    <a:gd name="T23" fmla="*/ 95 h 104"/>
                    <a:gd name="T24" fmla="*/ 0 w 37"/>
                    <a:gd name="T25" fmla="*/ 100 h 104"/>
                    <a:gd name="T26" fmla="*/ 3 w 37"/>
                    <a:gd name="T27" fmla="*/ 103 h 104"/>
                    <a:gd name="T28" fmla="*/ 9 w 37"/>
                    <a:gd name="T29" fmla="*/ 104 h 104"/>
                    <a:gd name="T30" fmla="*/ 13 w 37"/>
                    <a:gd name="T31" fmla="*/ 102 h 104"/>
                    <a:gd name="T32" fmla="*/ 17 w 37"/>
                    <a:gd name="T33" fmla="*/ 98 h 104"/>
                    <a:gd name="T34" fmla="*/ 20 w 37"/>
                    <a:gd name="T35" fmla="*/ 92 h 104"/>
                    <a:gd name="T36" fmla="*/ 24 w 37"/>
                    <a:gd name="T37" fmla="*/ 81 h 104"/>
                    <a:gd name="T38" fmla="*/ 26 w 37"/>
                    <a:gd name="T39" fmla="*/ 70 h 104"/>
                    <a:gd name="T40" fmla="*/ 28 w 37"/>
                    <a:gd name="T41" fmla="*/ 59 h 104"/>
                    <a:gd name="T42" fmla="*/ 32 w 37"/>
                    <a:gd name="T43" fmla="*/ 45 h 104"/>
                    <a:gd name="T44" fmla="*/ 34 w 37"/>
                    <a:gd name="T45" fmla="*/ 35 h 104"/>
                    <a:gd name="T46" fmla="*/ 36 w 37"/>
                    <a:gd name="T47" fmla="*/ 25 h 104"/>
                    <a:gd name="T48" fmla="*/ 37 w 37"/>
                    <a:gd name="T49" fmla="*/ 15 h 104"/>
                    <a:gd name="T50" fmla="*/ 37 w 37"/>
                    <a:gd name="T51" fmla="*/ 8 h 104"/>
                    <a:gd name="T52" fmla="*/ 37 w 37"/>
                    <a:gd name="T53" fmla="*/ 5 h 104"/>
                    <a:gd name="T54" fmla="*/ 36 w 37"/>
                    <a:gd name="T55" fmla="*/ 3 h 104"/>
                    <a:gd name="T56" fmla="*/ 34 w 37"/>
                    <a:gd name="T57" fmla="*/ 1 h 104"/>
                    <a:gd name="T58" fmla="*/ 31 w 37"/>
                    <a:gd name="T59" fmla="*/ 0 h 104"/>
                    <a:gd name="T60" fmla="*/ 28 w 37"/>
                    <a:gd name="T61" fmla="*/ 1 h 104"/>
                    <a:gd name="T62" fmla="*/ 26 w 37"/>
                    <a:gd name="T63" fmla="*/ 2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104">
                      <a:moveTo>
                        <a:pt x="26" y="2"/>
                      </a:moveTo>
                      <a:lnTo>
                        <a:pt x="24" y="4"/>
                      </a:lnTo>
                      <a:lnTo>
                        <a:pt x="21" y="6"/>
                      </a:lnTo>
                      <a:lnTo>
                        <a:pt x="18" y="14"/>
                      </a:lnTo>
                      <a:lnTo>
                        <a:pt x="15" y="25"/>
                      </a:lnTo>
                      <a:lnTo>
                        <a:pt x="12" y="33"/>
                      </a:lnTo>
                      <a:lnTo>
                        <a:pt x="9" y="44"/>
                      </a:lnTo>
                      <a:lnTo>
                        <a:pt x="6" y="58"/>
                      </a:lnTo>
                      <a:lnTo>
                        <a:pt x="4" y="67"/>
                      </a:lnTo>
                      <a:lnTo>
                        <a:pt x="1" y="79"/>
                      </a:lnTo>
                      <a:lnTo>
                        <a:pt x="0" y="89"/>
                      </a:lnTo>
                      <a:lnTo>
                        <a:pt x="0" y="95"/>
                      </a:lnTo>
                      <a:lnTo>
                        <a:pt x="0" y="100"/>
                      </a:lnTo>
                      <a:lnTo>
                        <a:pt x="3" y="103"/>
                      </a:lnTo>
                      <a:lnTo>
                        <a:pt x="9" y="104"/>
                      </a:lnTo>
                      <a:lnTo>
                        <a:pt x="13" y="102"/>
                      </a:lnTo>
                      <a:lnTo>
                        <a:pt x="17" y="98"/>
                      </a:lnTo>
                      <a:lnTo>
                        <a:pt x="20" y="92"/>
                      </a:lnTo>
                      <a:lnTo>
                        <a:pt x="24" y="81"/>
                      </a:lnTo>
                      <a:lnTo>
                        <a:pt x="26" y="70"/>
                      </a:lnTo>
                      <a:lnTo>
                        <a:pt x="28" y="59"/>
                      </a:lnTo>
                      <a:lnTo>
                        <a:pt x="32" y="45"/>
                      </a:lnTo>
                      <a:lnTo>
                        <a:pt x="34" y="35"/>
                      </a:lnTo>
                      <a:lnTo>
                        <a:pt x="36" y="25"/>
                      </a:lnTo>
                      <a:lnTo>
                        <a:pt x="37" y="15"/>
                      </a:lnTo>
                      <a:lnTo>
                        <a:pt x="37" y="8"/>
                      </a:lnTo>
                      <a:lnTo>
                        <a:pt x="37" y="5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8" y="1"/>
                      </a:ln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8" name="Freeform 165">
                  <a:extLst>
                    <a:ext uri="{FF2B5EF4-FFF2-40B4-BE49-F238E27FC236}">
                      <a16:creationId xmlns:a16="http://schemas.microsoft.com/office/drawing/2014/main" id="{4E30A104-E798-49E0-AD39-B451306A4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9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8 w 146"/>
                    <a:gd name="T3" fmla="*/ 50 h 61"/>
                    <a:gd name="T4" fmla="*/ 20 w 146"/>
                    <a:gd name="T5" fmla="*/ 44 h 61"/>
                    <a:gd name="T6" fmla="*/ 39 w 146"/>
                    <a:gd name="T7" fmla="*/ 35 h 61"/>
                    <a:gd name="T8" fmla="*/ 63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8 w 146"/>
                    <a:gd name="T19" fmla="*/ 0 h 61"/>
                    <a:gd name="T20" fmla="*/ 142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3 w 146"/>
                    <a:gd name="T29" fmla="*/ 8 h 61"/>
                    <a:gd name="T30" fmla="*/ 140 w 146"/>
                    <a:gd name="T31" fmla="*/ 10 h 61"/>
                    <a:gd name="T32" fmla="*/ 137 w 146"/>
                    <a:gd name="T33" fmla="*/ 13 h 61"/>
                    <a:gd name="T34" fmla="*/ 125 w 146"/>
                    <a:gd name="T35" fmla="*/ 19 h 61"/>
                    <a:gd name="T36" fmla="*/ 99 w 146"/>
                    <a:gd name="T37" fmla="*/ 31 h 61"/>
                    <a:gd name="T38" fmla="*/ 72 w 146"/>
                    <a:gd name="T39" fmla="*/ 41 h 61"/>
                    <a:gd name="T40" fmla="*/ 50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6" h="61">
                      <a:moveTo>
                        <a:pt x="3" y="53"/>
                      </a:moveTo>
                      <a:lnTo>
                        <a:pt x="8" y="50"/>
                      </a:lnTo>
                      <a:lnTo>
                        <a:pt x="20" y="44"/>
                      </a:lnTo>
                      <a:lnTo>
                        <a:pt x="39" y="35"/>
                      </a:lnTo>
                      <a:lnTo>
                        <a:pt x="63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3" y="8"/>
                      </a:lnTo>
                      <a:lnTo>
                        <a:pt x="140" y="10"/>
                      </a:lnTo>
                      <a:lnTo>
                        <a:pt x="137" y="13"/>
                      </a:lnTo>
                      <a:lnTo>
                        <a:pt x="125" y="19"/>
                      </a:lnTo>
                      <a:lnTo>
                        <a:pt x="99" y="31"/>
                      </a:lnTo>
                      <a:lnTo>
                        <a:pt x="72" y="41"/>
                      </a:lnTo>
                      <a:lnTo>
                        <a:pt x="50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29" name="Freeform 166">
                  <a:extLst>
                    <a:ext uri="{FF2B5EF4-FFF2-40B4-BE49-F238E27FC236}">
                      <a16:creationId xmlns:a16="http://schemas.microsoft.com/office/drawing/2014/main" id="{B6408ECB-B4B8-4DB1-9A1B-D35BD9774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3789"/>
                  <a:ext cx="146" cy="61"/>
                </a:xfrm>
                <a:custGeom>
                  <a:avLst/>
                  <a:gdLst>
                    <a:gd name="T0" fmla="*/ 3 w 146"/>
                    <a:gd name="T1" fmla="*/ 53 h 61"/>
                    <a:gd name="T2" fmla="*/ 9 w 146"/>
                    <a:gd name="T3" fmla="*/ 50 h 61"/>
                    <a:gd name="T4" fmla="*/ 21 w 146"/>
                    <a:gd name="T5" fmla="*/ 44 h 61"/>
                    <a:gd name="T6" fmla="*/ 40 w 146"/>
                    <a:gd name="T7" fmla="*/ 35 h 61"/>
                    <a:gd name="T8" fmla="*/ 64 w 146"/>
                    <a:gd name="T9" fmla="*/ 25 h 61"/>
                    <a:gd name="T10" fmla="*/ 87 w 146"/>
                    <a:gd name="T11" fmla="*/ 16 h 61"/>
                    <a:gd name="T12" fmla="*/ 115 w 146"/>
                    <a:gd name="T13" fmla="*/ 6 h 61"/>
                    <a:gd name="T14" fmla="*/ 127 w 146"/>
                    <a:gd name="T15" fmla="*/ 2 h 61"/>
                    <a:gd name="T16" fmla="*/ 134 w 146"/>
                    <a:gd name="T17" fmla="*/ 1 h 61"/>
                    <a:gd name="T18" fmla="*/ 139 w 146"/>
                    <a:gd name="T19" fmla="*/ 0 h 61"/>
                    <a:gd name="T20" fmla="*/ 143 w 146"/>
                    <a:gd name="T21" fmla="*/ 0 h 61"/>
                    <a:gd name="T22" fmla="*/ 146 w 146"/>
                    <a:gd name="T23" fmla="*/ 1 h 61"/>
                    <a:gd name="T24" fmla="*/ 146 w 146"/>
                    <a:gd name="T25" fmla="*/ 3 h 61"/>
                    <a:gd name="T26" fmla="*/ 146 w 146"/>
                    <a:gd name="T27" fmla="*/ 5 h 61"/>
                    <a:gd name="T28" fmla="*/ 144 w 146"/>
                    <a:gd name="T29" fmla="*/ 8 h 61"/>
                    <a:gd name="T30" fmla="*/ 140 w 146"/>
                    <a:gd name="T31" fmla="*/ 10 h 61"/>
                    <a:gd name="T32" fmla="*/ 138 w 146"/>
                    <a:gd name="T33" fmla="*/ 13 h 61"/>
                    <a:gd name="T34" fmla="*/ 126 w 146"/>
                    <a:gd name="T35" fmla="*/ 19 h 61"/>
                    <a:gd name="T36" fmla="*/ 99 w 146"/>
                    <a:gd name="T37" fmla="*/ 31 h 61"/>
                    <a:gd name="T38" fmla="*/ 73 w 146"/>
                    <a:gd name="T39" fmla="*/ 41 h 61"/>
                    <a:gd name="T40" fmla="*/ 51 w 146"/>
                    <a:gd name="T41" fmla="*/ 49 h 61"/>
                    <a:gd name="T42" fmla="*/ 31 w 146"/>
                    <a:gd name="T43" fmla="*/ 55 h 61"/>
                    <a:gd name="T44" fmla="*/ 16 w 146"/>
                    <a:gd name="T45" fmla="*/ 60 h 61"/>
                    <a:gd name="T46" fmla="*/ 6 w 146"/>
                    <a:gd name="T47" fmla="*/ 61 h 61"/>
                    <a:gd name="T48" fmla="*/ 3 w 146"/>
                    <a:gd name="T49" fmla="*/ 60 h 61"/>
                    <a:gd name="T50" fmla="*/ 0 w 146"/>
                    <a:gd name="T51" fmla="*/ 57 h 61"/>
                    <a:gd name="T52" fmla="*/ 3 w 146"/>
                    <a:gd name="T53" fmla="*/ 53 h 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6" h="61">
                      <a:moveTo>
                        <a:pt x="3" y="53"/>
                      </a:moveTo>
                      <a:lnTo>
                        <a:pt x="9" y="50"/>
                      </a:lnTo>
                      <a:lnTo>
                        <a:pt x="21" y="44"/>
                      </a:lnTo>
                      <a:lnTo>
                        <a:pt x="40" y="35"/>
                      </a:lnTo>
                      <a:lnTo>
                        <a:pt x="64" y="25"/>
                      </a:lnTo>
                      <a:lnTo>
                        <a:pt x="87" y="16"/>
                      </a:lnTo>
                      <a:lnTo>
                        <a:pt x="115" y="6"/>
                      </a:lnTo>
                      <a:lnTo>
                        <a:pt x="127" y="2"/>
                      </a:lnTo>
                      <a:lnTo>
                        <a:pt x="134" y="1"/>
                      </a:lnTo>
                      <a:lnTo>
                        <a:pt x="139" y="0"/>
                      </a:lnTo>
                      <a:lnTo>
                        <a:pt x="143" y="0"/>
                      </a:lnTo>
                      <a:lnTo>
                        <a:pt x="146" y="1"/>
                      </a:lnTo>
                      <a:lnTo>
                        <a:pt x="146" y="3"/>
                      </a:lnTo>
                      <a:lnTo>
                        <a:pt x="146" y="5"/>
                      </a:lnTo>
                      <a:lnTo>
                        <a:pt x="144" y="8"/>
                      </a:lnTo>
                      <a:lnTo>
                        <a:pt x="140" y="10"/>
                      </a:lnTo>
                      <a:lnTo>
                        <a:pt x="138" y="13"/>
                      </a:lnTo>
                      <a:lnTo>
                        <a:pt x="126" y="19"/>
                      </a:lnTo>
                      <a:lnTo>
                        <a:pt x="99" y="31"/>
                      </a:lnTo>
                      <a:lnTo>
                        <a:pt x="73" y="41"/>
                      </a:lnTo>
                      <a:lnTo>
                        <a:pt x="51" y="49"/>
                      </a:lnTo>
                      <a:lnTo>
                        <a:pt x="31" y="55"/>
                      </a:lnTo>
                      <a:lnTo>
                        <a:pt x="16" y="60"/>
                      </a:lnTo>
                      <a:lnTo>
                        <a:pt x="6" y="61"/>
                      </a:lnTo>
                      <a:lnTo>
                        <a:pt x="3" y="60"/>
                      </a:lnTo>
                      <a:lnTo>
                        <a:pt x="0" y="57"/>
                      </a:lnTo>
                      <a:lnTo>
                        <a:pt x="3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30" name="Freeform 167">
                  <a:extLst>
                    <a:ext uri="{FF2B5EF4-FFF2-40B4-BE49-F238E27FC236}">
                      <a16:creationId xmlns:a16="http://schemas.microsoft.com/office/drawing/2014/main" id="{E8F657AE-E596-4022-87AD-356D441D7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3828"/>
                  <a:ext cx="172" cy="30"/>
                </a:xfrm>
                <a:custGeom>
                  <a:avLst/>
                  <a:gdLst>
                    <a:gd name="T0" fmla="*/ 0 w 172"/>
                    <a:gd name="T1" fmla="*/ 26 h 30"/>
                    <a:gd name="T2" fmla="*/ 7 w 172"/>
                    <a:gd name="T3" fmla="*/ 23 h 30"/>
                    <a:gd name="T4" fmla="*/ 23 w 172"/>
                    <a:gd name="T5" fmla="*/ 19 h 30"/>
                    <a:gd name="T6" fmla="*/ 50 w 172"/>
                    <a:gd name="T7" fmla="*/ 13 h 30"/>
                    <a:gd name="T8" fmla="*/ 73 w 172"/>
                    <a:gd name="T9" fmla="*/ 10 h 30"/>
                    <a:gd name="T10" fmla="*/ 101 w 172"/>
                    <a:gd name="T11" fmla="*/ 5 h 30"/>
                    <a:gd name="T12" fmla="*/ 131 w 172"/>
                    <a:gd name="T13" fmla="*/ 2 h 30"/>
                    <a:gd name="T14" fmla="*/ 148 w 172"/>
                    <a:gd name="T15" fmla="*/ 1 h 30"/>
                    <a:gd name="T16" fmla="*/ 154 w 172"/>
                    <a:gd name="T17" fmla="*/ 0 h 30"/>
                    <a:gd name="T18" fmla="*/ 159 w 172"/>
                    <a:gd name="T19" fmla="*/ 1 h 30"/>
                    <a:gd name="T20" fmla="*/ 166 w 172"/>
                    <a:gd name="T21" fmla="*/ 1 h 30"/>
                    <a:gd name="T22" fmla="*/ 170 w 172"/>
                    <a:gd name="T23" fmla="*/ 2 h 30"/>
                    <a:gd name="T24" fmla="*/ 172 w 172"/>
                    <a:gd name="T25" fmla="*/ 3 h 30"/>
                    <a:gd name="T26" fmla="*/ 171 w 172"/>
                    <a:gd name="T27" fmla="*/ 5 h 30"/>
                    <a:gd name="T28" fmla="*/ 169 w 172"/>
                    <a:gd name="T29" fmla="*/ 7 h 30"/>
                    <a:gd name="T30" fmla="*/ 166 w 172"/>
                    <a:gd name="T31" fmla="*/ 9 h 30"/>
                    <a:gd name="T32" fmla="*/ 159 w 172"/>
                    <a:gd name="T33" fmla="*/ 12 h 30"/>
                    <a:gd name="T34" fmla="*/ 152 w 172"/>
                    <a:gd name="T35" fmla="*/ 13 h 30"/>
                    <a:gd name="T36" fmla="*/ 141 w 172"/>
                    <a:gd name="T37" fmla="*/ 16 h 30"/>
                    <a:gd name="T38" fmla="*/ 111 w 172"/>
                    <a:gd name="T39" fmla="*/ 21 h 30"/>
                    <a:gd name="T40" fmla="*/ 81 w 172"/>
                    <a:gd name="T41" fmla="*/ 24 h 30"/>
                    <a:gd name="T42" fmla="*/ 58 w 172"/>
                    <a:gd name="T43" fmla="*/ 27 h 30"/>
                    <a:gd name="T44" fmla="*/ 31 w 172"/>
                    <a:gd name="T45" fmla="*/ 29 h 30"/>
                    <a:gd name="T46" fmla="*/ 19 w 172"/>
                    <a:gd name="T47" fmla="*/ 30 h 30"/>
                    <a:gd name="T48" fmla="*/ 10 w 172"/>
                    <a:gd name="T49" fmla="*/ 30 h 30"/>
                    <a:gd name="T50" fmla="*/ 4 w 172"/>
                    <a:gd name="T51" fmla="*/ 29 h 30"/>
                    <a:gd name="T52" fmla="*/ 0 w 172"/>
                    <a:gd name="T53" fmla="*/ 28 h 30"/>
                    <a:gd name="T54" fmla="*/ 0 w 172"/>
                    <a:gd name="T55" fmla="*/ 26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2" h="30">
                      <a:moveTo>
                        <a:pt x="0" y="26"/>
                      </a:moveTo>
                      <a:lnTo>
                        <a:pt x="7" y="23"/>
                      </a:lnTo>
                      <a:lnTo>
                        <a:pt x="23" y="19"/>
                      </a:lnTo>
                      <a:lnTo>
                        <a:pt x="50" y="13"/>
                      </a:lnTo>
                      <a:lnTo>
                        <a:pt x="73" y="10"/>
                      </a:lnTo>
                      <a:lnTo>
                        <a:pt x="101" y="5"/>
                      </a:lnTo>
                      <a:lnTo>
                        <a:pt x="131" y="2"/>
                      </a:lnTo>
                      <a:lnTo>
                        <a:pt x="148" y="1"/>
                      </a:lnTo>
                      <a:lnTo>
                        <a:pt x="154" y="0"/>
                      </a:lnTo>
                      <a:lnTo>
                        <a:pt x="159" y="1"/>
                      </a:lnTo>
                      <a:lnTo>
                        <a:pt x="166" y="1"/>
                      </a:lnTo>
                      <a:lnTo>
                        <a:pt x="170" y="2"/>
                      </a:lnTo>
                      <a:lnTo>
                        <a:pt x="172" y="3"/>
                      </a:lnTo>
                      <a:lnTo>
                        <a:pt x="171" y="5"/>
                      </a:lnTo>
                      <a:lnTo>
                        <a:pt x="169" y="7"/>
                      </a:lnTo>
                      <a:lnTo>
                        <a:pt x="166" y="9"/>
                      </a:lnTo>
                      <a:lnTo>
                        <a:pt x="159" y="12"/>
                      </a:lnTo>
                      <a:lnTo>
                        <a:pt x="152" y="13"/>
                      </a:lnTo>
                      <a:lnTo>
                        <a:pt x="141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8" y="27"/>
                      </a:lnTo>
                      <a:lnTo>
                        <a:pt x="31" y="29"/>
                      </a:lnTo>
                      <a:lnTo>
                        <a:pt x="19" y="30"/>
                      </a:lnTo>
                      <a:lnTo>
                        <a:pt x="10" y="30"/>
                      </a:lnTo>
                      <a:lnTo>
                        <a:pt x="4" y="29"/>
                      </a:lnTo>
                      <a:lnTo>
                        <a:pt x="0" y="2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31" name="Freeform 168">
                  <a:extLst>
                    <a:ext uri="{FF2B5EF4-FFF2-40B4-BE49-F238E27FC236}">
                      <a16:creationId xmlns:a16="http://schemas.microsoft.com/office/drawing/2014/main" id="{77FF9D44-65D2-4F09-ABED-5B48A7E39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3828"/>
                  <a:ext cx="171" cy="30"/>
                </a:xfrm>
                <a:custGeom>
                  <a:avLst/>
                  <a:gdLst>
                    <a:gd name="T0" fmla="*/ 0 w 171"/>
                    <a:gd name="T1" fmla="*/ 25 h 30"/>
                    <a:gd name="T2" fmla="*/ 6 w 171"/>
                    <a:gd name="T3" fmla="*/ 22 h 30"/>
                    <a:gd name="T4" fmla="*/ 22 w 171"/>
                    <a:gd name="T5" fmla="*/ 18 h 30"/>
                    <a:gd name="T6" fmla="*/ 50 w 171"/>
                    <a:gd name="T7" fmla="*/ 13 h 30"/>
                    <a:gd name="T8" fmla="*/ 72 w 171"/>
                    <a:gd name="T9" fmla="*/ 9 h 30"/>
                    <a:gd name="T10" fmla="*/ 101 w 171"/>
                    <a:gd name="T11" fmla="*/ 5 h 30"/>
                    <a:gd name="T12" fmla="*/ 130 w 171"/>
                    <a:gd name="T13" fmla="*/ 1 h 30"/>
                    <a:gd name="T14" fmla="*/ 148 w 171"/>
                    <a:gd name="T15" fmla="*/ 0 h 30"/>
                    <a:gd name="T16" fmla="*/ 153 w 171"/>
                    <a:gd name="T17" fmla="*/ 0 h 30"/>
                    <a:gd name="T18" fmla="*/ 159 w 171"/>
                    <a:gd name="T19" fmla="*/ 0 h 30"/>
                    <a:gd name="T20" fmla="*/ 165 w 171"/>
                    <a:gd name="T21" fmla="*/ 0 h 30"/>
                    <a:gd name="T22" fmla="*/ 170 w 171"/>
                    <a:gd name="T23" fmla="*/ 1 h 30"/>
                    <a:gd name="T24" fmla="*/ 171 w 171"/>
                    <a:gd name="T25" fmla="*/ 3 h 30"/>
                    <a:gd name="T26" fmla="*/ 171 w 171"/>
                    <a:gd name="T27" fmla="*/ 5 h 30"/>
                    <a:gd name="T28" fmla="*/ 168 w 171"/>
                    <a:gd name="T29" fmla="*/ 7 h 30"/>
                    <a:gd name="T30" fmla="*/ 166 w 171"/>
                    <a:gd name="T31" fmla="*/ 8 h 30"/>
                    <a:gd name="T32" fmla="*/ 159 w 171"/>
                    <a:gd name="T33" fmla="*/ 11 h 30"/>
                    <a:gd name="T34" fmla="*/ 152 w 171"/>
                    <a:gd name="T35" fmla="*/ 13 h 30"/>
                    <a:gd name="T36" fmla="*/ 140 w 171"/>
                    <a:gd name="T37" fmla="*/ 16 h 30"/>
                    <a:gd name="T38" fmla="*/ 111 w 171"/>
                    <a:gd name="T39" fmla="*/ 21 h 30"/>
                    <a:gd name="T40" fmla="*/ 81 w 171"/>
                    <a:gd name="T41" fmla="*/ 24 h 30"/>
                    <a:gd name="T42" fmla="*/ 57 w 171"/>
                    <a:gd name="T43" fmla="*/ 27 h 30"/>
                    <a:gd name="T44" fmla="*/ 31 w 171"/>
                    <a:gd name="T45" fmla="*/ 29 h 30"/>
                    <a:gd name="T46" fmla="*/ 19 w 171"/>
                    <a:gd name="T47" fmla="*/ 29 h 30"/>
                    <a:gd name="T48" fmla="*/ 10 w 171"/>
                    <a:gd name="T49" fmla="*/ 30 h 30"/>
                    <a:gd name="T50" fmla="*/ 3 w 171"/>
                    <a:gd name="T51" fmla="*/ 29 h 30"/>
                    <a:gd name="T52" fmla="*/ 0 w 171"/>
                    <a:gd name="T53" fmla="*/ 27 h 30"/>
                    <a:gd name="T54" fmla="*/ 0 w 171"/>
                    <a:gd name="T55" fmla="*/ 25 h 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71" h="30">
                      <a:moveTo>
                        <a:pt x="0" y="25"/>
                      </a:moveTo>
                      <a:lnTo>
                        <a:pt x="6" y="22"/>
                      </a:lnTo>
                      <a:lnTo>
                        <a:pt x="22" y="18"/>
                      </a:lnTo>
                      <a:lnTo>
                        <a:pt x="50" y="13"/>
                      </a:lnTo>
                      <a:lnTo>
                        <a:pt x="72" y="9"/>
                      </a:lnTo>
                      <a:lnTo>
                        <a:pt x="101" y="5"/>
                      </a:lnTo>
                      <a:lnTo>
                        <a:pt x="130" y="1"/>
                      </a:lnTo>
                      <a:lnTo>
                        <a:pt x="148" y="0"/>
                      </a:lnTo>
                      <a:lnTo>
                        <a:pt x="153" y="0"/>
                      </a:lnTo>
                      <a:lnTo>
                        <a:pt x="159" y="0"/>
                      </a:lnTo>
                      <a:lnTo>
                        <a:pt x="165" y="0"/>
                      </a:lnTo>
                      <a:lnTo>
                        <a:pt x="170" y="1"/>
                      </a:lnTo>
                      <a:lnTo>
                        <a:pt x="171" y="3"/>
                      </a:lnTo>
                      <a:lnTo>
                        <a:pt x="171" y="5"/>
                      </a:lnTo>
                      <a:lnTo>
                        <a:pt x="168" y="7"/>
                      </a:lnTo>
                      <a:lnTo>
                        <a:pt x="166" y="8"/>
                      </a:lnTo>
                      <a:lnTo>
                        <a:pt x="159" y="11"/>
                      </a:lnTo>
                      <a:lnTo>
                        <a:pt x="152" y="13"/>
                      </a:lnTo>
                      <a:lnTo>
                        <a:pt x="140" y="16"/>
                      </a:lnTo>
                      <a:lnTo>
                        <a:pt x="111" y="21"/>
                      </a:lnTo>
                      <a:lnTo>
                        <a:pt x="81" y="24"/>
                      </a:lnTo>
                      <a:lnTo>
                        <a:pt x="57" y="27"/>
                      </a:lnTo>
                      <a:lnTo>
                        <a:pt x="31" y="29"/>
                      </a:lnTo>
                      <a:lnTo>
                        <a:pt x="19" y="29"/>
                      </a:lnTo>
                      <a:lnTo>
                        <a:pt x="10" y="30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32" name="Oval 169">
                  <a:extLst>
                    <a:ext uri="{FF2B5EF4-FFF2-40B4-BE49-F238E27FC236}">
                      <a16:creationId xmlns:a16="http://schemas.microsoft.com/office/drawing/2014/main" id="{C5613F73-DB97-43A5-B641-E5A03889F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" y="3849"/>
                  <a:ext cx="163" cy="17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533" name="Oval 170">
                  <a:extLst>
                    <a:ext uri="{FF2B5EF4-FFF2-40B4-BE49-F238E27FC236}">
                      <a16:creationId xmlns:a16="http://schemas.microsoft.com/office/drawing/2014/main" id="{F0BDC8D4-9F32-4C3C-A1FD-B8D1DA278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3" y="3849"/>
                  <a:ext cx="164" cy="1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534" name="Freeform 171">
                  <a:extLst>
                    <a:ext uri="{FF2B5EF4-FFF2-40B4-BE49-F238E27FC236}">
                      <a16:creationId xmlns:a16="http://schemas.microsoft.com/office/drawing/2014/main" id="{D12B7BD9-7694-445E-9D9E-EB4EBC6DF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3772"/>
                  <a:ext cx="133" cy="78"/>
                </a:xfrm>
                <a:custGeom>
                  <a:avLst/>
                  <a:gdLst>
                    <a:gd name="T0" fmla="*/ 2 w 133"/>
                    <a:gd name="T1" fmla="*/ 72 h 78"/>
                    <a:gd name="T2" fmla="*/ 5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0 w 133"/>
                    <a:gd name="T9" fmla="*/ 36 h 78"/>
                    <a:gd name="T10" fmla="*/ 74 w 133"/>
                    <a:gd name="T11" fmla="*/ 23 h 78"/>
                    <a:gd name="T12" fmla="*/ 91 w 133"/>
                    <a:gd name="T13" fmla="*/ 14 h 78"/>
                    <a:gd name="T14" fmla="*/ 109 w 133"/>
                    <a:gd name="T15" fmla="*/ 4 h 78"/>
                    <a:gd name="T16" fmla="*/ 115 w 133"/>
                    <a:gd name="T17" fmla="*/ 2 h 78"/>
                    <a:gd name="T18" fmla="*/ 121 w 133"/>
                    <a:gd name="T19" fmla="*/ 0 h 78"/>
                    <a:gd name="T20" fmla="*/ 124 w 133"/>
                    <a:gd name="T21" fmla="*/ 0 h 78"/>
                    <a:gd name="T22" fmla="*/ 129 w 133"/>
                    <a:gd name="T23" fmla="*/ 0 h 78"/>
                    <a:gd name="T24" fmla="*/ 132 w 133"/>
                    <a:gd name="T25" fmla="*/ 1 h 78"/>
                    <a:gd name="T26" fmla="*/ 133 w 133"/>
                    <a:gd name="T27" fmla="*/ 3 h 78"/>
                    <a:gd name="T28" fmla="*/ 131 w 133"/>
                    <a:gd name="T29" fmla="*/ 6 h 78"/>
                    <a:gd name="T30" fmla="*/ 129 w 133"/>
                    <a:gd name="T31" fmla="*/ 9 h 78"/>
                    <a:gd name="T32" fmla="*/ 127 w 133"/>
                    <a:gd name="T33" fmla="*/ 11 h 78"/>
                    <a:gd name="T34" fmla="*/ 122 w 133"/>
                    <a:gd name="T35" fmla="*/ 15 h 78"/>
                    <a:gd name="T36" fmla="*/ 106 w 133"/>
                    <a:gd name="T37" fmla="*/ 27 h 78"/>
                    <a:gd name="T38" fmla="*/ 90 w 133"/>
                    <a:gd name="T39" fmla="*/ 37 h 78"/>
                    <a:gd name="T40" fmla="*/ 67 w 133"/>
                    <a:gd name="T41" fmla="*/ 51 h 78"/>
                    <a:gd name="T42" fmla="*/ 44 w 133"/>
                    <a:gd name="T43" fmla="*/ 63 h 78"/>
                    <a:gd name="T44" fmla="*/ 25 w 133"/>
                    <a:gd name="T45" fmla="*/ 73 h 78"/>
                    <a:gd name="T46" fmla="*/ 13 w 133"/>
                    <a:gd name="T47" fmla="*/ 76 h 78"/>
                    <a:gd name="T48" fmla="*/ 6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2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33" h="78">
                      <a:moveTo>
                        <a:pt x="2" y="72"/>
                      </a:moveTo>
                      <a:lnTo>
                        <a:pt x="5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0" y="36"/>
                      </a:lnTo>
                      <a:lnTo>
                        <a:pt x="74" y="23"/>
                      </a:lnTo>
                      <a:lnTo>
                        <a:pt x="91" y="14"/>
                      </a:lnTo>
                      <a:lnTo>
                        <a:pt x="109" y="4"/>
                      </a:lnTo>
                      <a:lnTo>
                        <a:pt x="115" y="2"/>
                      </a:lnTo>
                      <a:lnTo>
                        <a:pt x="121" y="0"/>
                      </a:lnTo>
                      <a:lnTo>
                        <a:pt x="124" y="0"/>
                      </a:lnTo>
                      <a:lnTo>
                        <a:pt x="129" y="0"/>
                      </a:lnTo>
                      <a:lnTo>
                        <a:pt x="132" y="1"/>
                      </a:lnTo>
                      <a:lnTo>
                        <a:pt x="133" y="3"/>
                      </a:lnTo>
                      <a:lnTo>
                        <a:pt x="131" y="6"/>
                      </a:lnTo>
                      <a:lnTo>
                        <a:pt x="129" y="9"/>
                      </a:lnTo>
                      <a:lnTo>
                        <a:pt x="127" y="11"/>
                      </a:lnTo>
                      <a:lnTo>
                        <a:pt x="122" y="15"/>
                      </a:lnTo>
                      <a:lnTo>
                        <a:pt x="106" y="27"/>
                      </a:lnTo>
                      <a:lnTo>
                        <a:pt x="90" y="37"/>
                      </a:lnTo>
                      <a:lnTo>
                        <a:pt x="67" y="51"/>
                      </a:lnTo>
                      <a:lnTo>
                        <a:pt x="44" y="63"/>
                      </a:lnTo>
                      <a:lnTo>
                        <a:pt x="25" y="73"/>
                      </a:lnTo>
                      <a:lnTo>
                        <a:pt x="13" y="76"/>
                      </a:lnTo>
                      <a:lnTo>
                        <a:pt x="6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35" name="Freeform 172">
                  <a:extLst>
                    <a:ext uri="{FF2B5EF4-FFF2-40B4-BE49-F238E27FC236}">
                      <a16:creationId xmlns:a16="http://schemas.microsoft.com/office/drawing/2014/main" id="{BE9ECEAC-5089-40C2-A85F-2E3B2E8BB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7" y="3772"/>
                  <a:ext cx="133" cy="78"/>
                </a:xfrm>
                <a:custGeom>
                  <a:avLst/>
                  <a:gdLst>
                    <a:gd name="T0" fmla="*/ 3 w 133"/>
                    <a:gd name="T1" fmla="*/ 72 h 78"/>
                    <a:gd name="T2" fmla="*/ 6 w 133"/>
                    <a:gd name="T3" fmla="*/ 67 h 78"/>
                    <a:gd name="T4" fmla="*/ 13 w 133"/>
                    <a:gd name="T5" fmla="*/ 61 h 78"/>
                    <a:gd name="T6" fmla="*/ 28 w 133"/>
                    <a:gd name="T7" fmla="*/ 50 h 78"/>
                    <a:gd name="T8" fmla="*/ 51 w 133"/>
                    <a:gd name="T9" fmla="*/ 36 h 78"/>
                    <a:gd name="T10" fmla="*/ 74 w 133"/>
                    <a:gd name="T11" fmla="*/ 23 h 78"/>
                    <a:gd name="T12" fmla="*/ 92 w 133"/>
                    <a:gd name="T13" fmla="*/ 14 h 78"/>
                    <a:gd name="T14" fmla="*/ 109 w 133"/>
                    <a:gd name="T15" fmla="*/ 4 h 78"/>
                    <a:gd name="T16" fmla="*/ 116 w 133"/>
                    <a:gd name="T17" fmla="*/ 2 h 78"/>
                    <a:gd name="T18" fmla="*/ 121 w 133"/>
                    <a:gd name="T19" fmla="*/ 0 h 78"/>
                    <a:gd name="T20" fmla="*/ 125 w 133"/>
                    <a:gd name="T21" fmla="*/ 0 h 78"/>
                    <a:gd name="T22" fmla="*/ 130 w 133"/>
                    <a:gd name="T23" fmla="*/ 0 h 78"/>
                    <a:gd name="T24" fmla="*/ 133 w 133"/>
                    <a:gd name="T25" fmla="*/ 1 h 78"/>
                    <a:gd name="T26" fmla="*/ 133 w 133"/>
                    <a:gd name="T27" fmla="*/ 3 h 78"/>
                    <a:gd name="T28" fmla="*/ 132 w 133"/>
                    <a:gd name="T29" fmla="*/ 6 h 78"/>
                    <a:gd name="T30" fmla="*/ 130 w 133"/>
                    <a:gd name="T31" fmla="*/ 9 h 78"/>
                    <a:gd name="T32" fmla="*/ 127 w 133"/>
                    <a:gd name="T33" fmla="*/ 11 h 78"/>
                    <a:gd name="T34" fmla="*/ 123 w 133"/>
                    <a:gd name="T35" fmla="*/ 15 h 78"/>
                    <a:gd name="T36" fmla="*/ 107 w 133"/>
                    <a:gd name="T37" fmla="*/ 27 h 78"/>
                    <a:gd name="T38" fmla="*/ 91 w 133"/>
                    <a:gd name="T39" fmla="*/ 37 h 78"/>
                    <a:gd name="T40" fmla="*/ 68 w 133"/>
                    <a:gd name="T41" fmla="*/ 51 h 78"/>
                    <a:gd name="T42" fmla="*/ 45 w 133"/>
                    <a:gd name="T43" fmla="*/ 63 h 78"/>
                    <a:gd name="T44" fmla="*/ 25 w 133"/>
                    <a:gd name="T45" fmla="*/ 73 h 78"/>
                    <a:gd name="T46" fmla="*/ 15 w 133"/>
                    <a:gd name="T47" fmla="*/ 76 h 78"/>
                    <a:gd name="T48" fmla="*/ 7 w 133"/>
                    <a:gd name="T49" fmla="*/ 78 h 78"/>
                    <a:gd name="T50" fmla="*/ 2 w 133"/>
                    <a:gd name="T51" fmla="*/ 77 h 78"/>
                    <a:gd name="T52" fmla="*/ 0 w 133"/>
                    <a:gd name="T53" fmla="*/ 75 h 78"/>
                    <a:gd name="T54" fmla="*/ 3 w 133"/>
                    <a:gd name="T55" fmla="*/ 72 h 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33" h="78">
                      <a:moveTo>
                        <a:pt x="3" y="72"/>
                      </a:moveTo>
                      <a:lnTo>
                        <a:pt x="6" y="67"/>
                      </a:lnTo>
                      <a:lnTo>
                        <a:pt x="13" y="61"/>
                      </a:lnTo>
                      <a:lnTo>
                        <a:pt x="28" y="50"/>
                      </a:lnTo>
                      <a:lnTo>
                        <a:pt x="51" y="36"/>
                      </a:lnTo>
                      <a:lnTo>
                        <a:pt x="74" y="23"/>
                      </a:lnTo>
                      <a:lnTo>
                        <a:pt x="92" y="14"/>
                      </a:lnTo>
                      <a:lnTo>
                        <a:pt x="109" y="4"/>
                      </a:lnTo>
                      <a:lnTo>
                        <a:pt x="116" y="2"/>
                      </a:lnTo>
                      <a:lnTo>
                        <a:pt x="121" y="0"/>
                      </a:lnTo>
                      <a:lnTo>
                        <a:pt x="125" y="0"/>
                      </a:lnTo>
                      <a:lnTo>
                        <a:pt x="130" y="0"/>
                      </a:lnTo>
                      <a:lnTo>
                        <a:pt x="133" y="1"/>
                      </a:lnTo>
                      <a:lnTo>
                        <a:pt x="133" y="3"/>
                      </a:lnTo>
                      <a:lnTo>
                        <a:pt x="132" y="6"/>
                      </a:lnTo>
                      <a:lnTo>
                        <a:pt x="130" y="9"/>
                      </a:lnTo>
                      <a:lnTo>
                        <a:pt x="127" y="11"/>
                      </a:lnTo>
                      <a:lnTo>
                        <a:pt x="123" y="15"/>
                      </a:lnTo>
                      <a:lnTo>
                        <a:pt x="107" y="27"/>
                      </a:lnTo>
                      <a:lnTo>
                        <a:pt x="91" y="37"/>
                      </a:lnTo>
                      <a:lnTo>
                        <a:pt x="68" y="51"/>
                      </a:lnTo>
                      <a:lnTo>
                        <a:pt x="45" y="63"/>
                      </a:lnTo>
                      <a:lnTo>
                        <a:pt x="25" y="73"/>
                      </a:lnTo>
                      <a:lnTo>
                        <a:pt x="15" y="76"/>
                      </a:lnTo>
                      <a:lnTo>
                        <a:pt x="7" y="78"/>
                      </a:lnTo>
                      <a:lnTo>
                        <a:pt x="2" y="77"/>
                      </a:lnTo>
                      <a:lnTo>
                        <a:pt x="0" y="75"/>
                      </a:lnTo>
                      <a:lnTo>
                        <a:pt x="3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36" name="Freeform 173">
                  <a:extLst>
                    <a:ext uri="{FF2B5EF4-FFF2-40B4-BE49-F238E27FC236}">
                      <a16:creationId xmlns:a16="http://schemas.microsoft.com/office/drawing/2014/main" id="{2076B076-70A5-4908-B845-C6F0C1502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2" y="3747"/>
                  <a:ext cx="76" cy="101"/>
                </a:xfrm>
                <a:custGeom>
                  <a:avLst/>
                  <a:gdLst>
                    <a:gd name="T0" fmla="*/ 5 w 76"/>
                    <a:gd name="T1" fmla="*/ 100 h 101"/>
                    <a:gd name="T2" fmla="*/ 2 w 76"/>
                    <a:gd name="T3" fmla="*/ 98 h 101"/>
                    <a:gd name="T4" fmla="*/ 1 w 76"/>
                    <a:gd name="T5" fmla="*/ 97 h 101"/>
                    <a:gd name="T6" fmla="*/ 0 w 76"/>
                    <a:gd name="T7" fmla="*/ 94 h 101"/>
                    <a:gd name="T8" fmla="*/ 1 w 76"/>
                    <a:gd name="T9" fmla="*/ 91 h 101"/>
                    <a:gd name="T10" fmla="*/ 5 w 76"/>
                    <a:gd name="T11" fmla="*/ 83 h 101"/>
                    <a:gd name="T12" fmla="*/ 13 w 76"/>
                    <a:gd name="T13" fmla="*/ 69 h 101"/>
                    <a:gd name="T14" fmla="*/ 21 w 76"/>
                    <a:gd name="T15" fmla="*/ 55 h 101"/>
                    <a:gd name="T16" fmla="*/ 30 w 76"/>
                    <a:gd name="T17" fmla="*/ 42 h 101"/>
                    <a:gd name="T18" fmla="*/ 39 w 76"/>
                    <a:gd name="T19" fmla="*/ 29 h 101"/>
                    <a:gd name="T20" fmla="*/ 48 w 76"/>
                    <a:gd name="T21" fmla="*/ 17 h 101"/>
                    <a:gd name="T22" fmla="*/ 55 w 76"/>
                    <a:gd name="T23" fmla="*/ 9 h 101"/>
                    <a:gd name="T24" fmla="*/ 58 w 76"/>
                    <a:gd name="T25" fmla="*/ 6 h 101"/>
                    <a:gd name="T26" fmla="*/ 61 w 76"/>
                    <a:gd name="T27" fmla="*/ 3 h 101"/>
                    <a:gd name="T28" fmla="*/ 64 w 76"/>
                    <a:gd name="T29" fmla="*/ 1 h 101"/>
                    <a:gd name="T30" fmla="*/ 67 w 76"/>
                    <a:gd name="T31" fmla="*/ 1 h 101"/>
                    <a:gd name="T32" fmla="*/ 70 w 76"/>
                    <a:gd name="T33" fmla="*/ 0 h 101"/>
                    <a:gd name="T34" fmla="*/ 73 w 76"/>
                    <a:gd name="T35" fmla="*/ 0 h 101"/>
                    <a:gd name="T36" fmla="*/ 75 w 76"/>
                    <a:gd name="T37" fmla="*/ 1 h 101"/>
                    <a:gd name="T38" fmla="*/ 76 w 76"/>
                    <a:gd name="T39" fmla="*/ 3 h 101"/>
                    <a:gd name="T40" fmla="*/ 76 w 76"/>
                    <a:gd name="T41" fmla="*/ 5 h 101"/>
                    <a:gd name="T42" fmla="*/ 76 w 76"/>
                    <a:gd name="T43" fmla="*/ 7 h 101"/>
                    <a:gd name="T44" fmla="*/ 74 w 76"/>
                    <a:gd name="T45" fmla="*/ 11 h 101"/>
                    <a:gd name="T46" fmla="*/ 72 w 76"/>
                    <a:gd name="T47" fmla="*/ 16 h 101"/>
                    <a:gd name="T48" fmla="*/ 69 w 76"/>
                    <a:gd name="T49" fmla="*/ 24 h 101"/>
                    <a:gd name="T50" fmla="*/ 63 w 76"/>
                    <a:gd name="T51" fmla="*/ 34 h 101"/>
                    <a:gd name="T52" fmla="*/ 55 w 76"/>
                    <a:gd name="T53" fmla="*/ 47 h 101"/>
                    <a:gd name="T54" fmla="*/ 46 w 76"/>
                    <a:gd name="T55" fmla="*/ 61 h 101"/>
                    <a:gd name="T56" fmla="*/ 37 w 76"/>
                    <a:gd name="T57" fmla="*/ 73 h 101"/>
                    <a:gd name="T58" fmla="*/ 31 w 76"/>
                    <a:gd name="T59" fmla="*/ 81 h 101"/>
                    <a:gd name="T60" fmla="*/ 24 w 76"/>
                    <a:gd name="T61" fmla="*/ 88 h 101"/>
                    <a:gd name="T62" fmla="*/ 16 w 76"/>
                    <a:gd name="T63" fmla="*/ 96 h 101"/>
                    <a:gd name="T64" fmla="*/ 14 w 76"/>
                    <a:gd name="T65" fmla="*/ 99 h 101"/>
                    <a:gd name="T66" fmla="*/ 11 w 76"/>
                    <a:gd name="T67" fmla="*/ 100 h 101"/>
                    <a:gd name="T68" fmla="*/ 8 w 76"/>
                    <a:gd name="T69" fmla="*/ 101 h 101"/>
                    <a:gd name="T70" fmla="*/ 5 w 76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6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5" y="83"/>
                      </a:lnTo>
                      <a:lnTo>
                        <a:pt x="13" y="69"/>
                      </a:lnTo>
                      <a:lnTo>
                        <a:pt x="21" y="55"/>
                      </a:lnTo>
                      <a:lnTo>
                        <a:pt x="30" y="42"/>
                      </a:lnTo>
                      <a:lnTo>
                        <a:pt x="39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8" y="6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6" y="3"/>
                      </a:lnTo>
                      <a:lnTo>
                        <a:pt x="76" y="5"/>
                      </a:lnTo>
                      <a:lnTo>
                        <a:pt x="76" y="7"/>
                      </a:lnTo>
                      <a:lnTo>
                        <a:pt x="74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1" y="81"/>
                      </a:lnTo>
                      <a:lnTo>
                        <a:pt x="24" y="88"/>
                      </a:lnTo>
                      <a:lnTo>
                        <a:pt x="16" y="96"/>
                      </a:lnTo>
                      <a:lnTo>
                        <a:pt x="14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37" name="Freeform 174">
                  <a:extLst>
                    <a:ext uri="{FF2B5EF4-FFF2-40B4-BE49-F238E27FC236}">
                      <a16:creationId xmlns:a16="http://schemas.microsoft.com/office/drawing/2014/main" id="{E16CE395-D0DC-4F7E-BEDB-820D3672F3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7" y="3747"/>
                  <a:ext cx="75" cy="101"/>
                </a:xfrm>
                <a:custGeom>
                  <a:avLst/>
                  <a:gdLst>
                    <a:gd name="T0" fmla="*/ 5 w 75"/>
                    <a:gd name="T1" fmla="*/ 100 h 101"/>
                    <a:gd name="T2" fmla="*/ 2 w 75"/>
                    <a:gd name="T3" fmla="*/ 98 h 101"/>
                    <a:gd name="T4" fmla="*/ 1 w 75"/>
                    <a:gd name="T5" fmla="*/ 97 h 101"/>
                    <a:gd name="T6" fmla="*/ 0 w 75"/>
                    <a:gd name="T7" fmla="*/ 94 h 101"/>
                    <a:gd name="T8" fmla="*/ 1 w 75"/>
                    <a:gd name="T9" fmla="*/ 91 h 101"/>
                    <a:gd name="T10" fmla="*/ 4 w 75"/>
                    <a:gd name="T11" fmla="*/ 83 h 101"/>
                    <a:gd name="T12" fmla="*/ 12 w 75"/>
                    <a:gd name="T13" fmla="*/ 69 h 101"/>
                    <a:gd name="T14" fmla="*/ 21 w 75"/>
                    <a:gd name="T15" fmla="*/ 55 h 101"/>
                    <a:gd name="T16" fmla="*/ 29 w 75"/>
                    <a:gd name="T17" fmla="*/ 42 h 101"/>
                    <a:gd name="T18" fmla="*/ 38 w 75"/>
                    <a:gd name="T19" fmla="*/ 29 h 101"/>
                    <a:gd name="T20" fmla="*/ 48 w 75"/>
                    <a:gd name="T21" fmla="*/ 17 h 101"/>
                    <a:gd name="T22" fmla="*/ 55 w 75"/>
                    <a:gd name="T23" fmla="*/ 9 h 101"/>
                    <a:gd name="T24" fmla="*/ 59 w 75"/>
                    <a:gd name="T25" fmla="*/ 6 h 101"/>
                    <a:gd name="T26" fmla="*/ 61 w 75"/>
                    <a:gd name="T27" fmla="*/ 3 h 101"/>
                    <a:gd name="T28" fmla="*/ 63 w 75"/>
                    <a:gd name="T29" fmla="*/ 1 h 101"/>
                    <a:gd name="T30" fmla="*/ 67 w 75"/>
                    <a:gd name="T31" fmla="*/ 1 h 101"/>
                    <a:gd name="T32" fmla="*/ 70 w 75"/>
                    <a:gd name="T33" fmla="*/ 0 h 101"/>
                    <a:gd name="T34" fmla="*/ 73 w 75"/>
                    <a:gd name="T35" fmla="*/ 0 h 101"/>
                    <a:gd name="T36" fmla="*/ 75 w 75"/>
                    <a:gd name="T37" fmla="*/ 1 h 101"/>
                    <a:gd name="T38" fmla="*/ 75 w 75"/>
                    <a:gd name="T39" fmla="*/ 3 h 101"/>
                    <a:gd name="T40" fmla="*/ 75 w 75"/>
                    <a:gd name="T41" fmla="*/ 5 h 101"/>
                    <a:gd name="T42" fmla="*/ 75 w 75"/>
                    <a:gd name="T43" fmla="*/ 7 h 101"/>
                    <a:gd name="T44" fmla="*/ 73 w 75"/>
                    <a:gd name="T45" fmla="*/ 11 h 101"/>
                    <a:gd name="T46" fmla="*/ 72 w 75"/>
                    <a:gd name="T47" fmla="*/ 16 h 101"/>
                    <a:gd name="T48" fmla="*/ 69 w 75"/>
                    <a:gd name="T49" fmla="*/ 24 h 101"/>
                    <a:gd name="T50" fmla="*/ 63 w 75"/>
                    <a:gd name="T51" fmla="*/ 34 h 101"/>
                    <a:gd name="T52" fmla="*/ 55 w 75"/>
                    <a:gd name="T53" fmla="*/ 47 h 101"/>
                    <a:gd name="T54" fmla="*/ 46 w 75"/>
                    <a:gd name="T55" fmla="*/ 61 h 101"/>
                    <a:gd name="T56" fmla="*/ 37 w 75"/>
                    <a:gd name="T57" fmla="*/ 73 h 101"/>
                    <a:gd name="T58" fmla="*/ 30 w 75"/>
                    <a:gd name="T59" fmla="*/ 81 h 101"/>
                    <a:gd name="T60" fmla="*/ 25 w 75"/>
                    <a:gd name="T61" fmla="*/ 88 h 101"/>
                    <a:gd name="T62" fmla="*/ 16 w 75"/>
                    <a:gd name="T63" fmla="*/ 96 h 101"/>
                    <a:gd name="T64" fmla="*/ 13 w 75"/>
                    <a:gd name="T65" fmla="*/ 99 h 101"/>
                    <a:gd name="T66" fmla="*/ 11 w 75"/>
                    <a:gd name="T67" fmla="*/ 100 h 101"/>
                    <a:gd name="T68" fmla="*/ 8 w 75"/>
                    <a:gd name="T69" fmla="*/ 101 h 101"/>
                    <a:gd name="T70" fmla="*/ 5 w 75"/>
                    <a:gd name="T71" fmla="*/ 100 h 1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75" h="101">
                      <a:moveTo>
                        <a:pt x="5" y="100"/>
                      </a:moveTo>
                      <a:lnTo>
                        <a:pt x="2" y="98"/>
                      </a:lnTo>
                      <a:lnTo>
                        <a:pt x="1" y="97"/>
                      </a:lnTo>
                      <a:lnTo>
                        <a:pt x="0" y="94"/>
                      </a:lnTo>
                      <a:lnTo>
                        <a:pt x="1" y="91"/>
                      </a:lnTo>
                      <a:lnTo>
                        <a:pt x="4" y="83"/>
                      </a:lnTo>
                      <a:lnTo>
                        <a:pt x="12" y="69"/>
                      </a:lnTo>
                      <a:lnTo>
                        <a:pt x="21" y="55"/>
                      </a:lnTo>
                      <a:lnTo>
                        <a:pt x="29" y="42"/>
                      </a:lnTo>
                      <a:lnTo>
                        <a:pt x="38" y="29"/>
                      </a:lnTo>
                      <a:lnTo>
                        <a:pt x="48" y="17"/>
                      </a:lnTo>
                      <a:lnTo>
                        <a:pt x="55" y="9"/>
                      </a:lnTo>
                      <a:lnTo>
                        <a:pt x="59" y="6"/>
                      </a:lnTo>
                      <a:lnTo>
                        <a:pt x="61" y="3"/>
                      </a:lnTo>
                      <a:lnTo>
                        <a:pt x="63" y="1"/>
                      </a:lnTo>
                      <a:lnTo>
                        <a:pt x="67" y="1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lnTo>
                        <a:pt x="75" y="3"/>
                      </a:lnTo>
                      <a:lnTo>
                        <a:pt x="75" y="5"/>
                      </a:lnTo>
                      <a:lnTo>
                        <a:pt x="75" y="7"/>
                      </a:lnTo>
                      <a:lnTo>
                        <a:pt x="73" y="11"/>
                      </a:lnTo>
                      <a:lnTo>
                        <a:pt x="72" y="16"/>
                      </a:lnTo>
                      <a:lnTo>
                        <a:pt x="69" y="24"/>
                      </a:lnTo>
                      <a:lnTo>
                        <a:pt x="63" y="34"/>
                      </a:lnTo>
                      <a:lnTo>
                        <a:pt x="55" y="47"/>
                      </a:lnTo>
                      <a:lnTo>
                        <a:pt x="46" y="61"/>
                      </a:lnTo>
                      <a:lnTo>
                        <a:pt x="37" y="73"/>
                      </a:lnTo>
                      <a:lnTo>
                        <a:pt x="30" y="81"/>
                      </a:lnTo>
                      <a:lnTo>
                        <a:pt x="25" y="88"/>
                      </a:lnTo>
                      <a:lnTo>
                        <a:pt x="16" y="96"/>
                      </a:lnTo>
                      <a:lnTo>
                        <a:pt x="13" y="99"/>
                      </a:lnTo>
                      <a:lnTo>
                        <a:pt x="11" y="100"/>
                      </a:lnTo>
                      <a:lnTo>
                        <a:pt x="8" y="101"/>
                      </a:lnTo>
                      <a:lnTo>
                        <a:pt x="5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38" name="Freeform 175">
                  <a:extLst>
                    <a:ext uri="{FF2B5EF4-FFF2-40B4-BE49-F238E27FC236}">
                      <a16:creationId xmlns:a16="http://schemas.microsoft.com/office/drawing/2014/main" id="{5369F05F-8A64-4E15-BA72-41C616BD81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3" y="3809"/>
                  <a:ext cx="170" cy="44"/>
                </a:xfrm>
                <a:custGeom>
                  <a:avLst/>
                  <a:gdLst>
                    <a:gd name="T0" fmla="*/ 0 w 170"/>
                    <a:gd name="T1" fmla="*/ 39 h 44"/>
                    <a:gd name="T2" fmla="*/ 6 w 170"/>
                    <a:gd name="T3" fmla="*/ 35 h 44"/>
                    <a:gd name="T4" fmla="*/ 22 w 170"/>
                    <a:gd name="T5" fmla="*/ 29 h 44"/>
                    <a:gd name="T6" fmla="*/ 44 w 170"/>
                    <a:gd name="T7" fmla="*/ 23 h 44"/>
                    <a:gd name="T8" fmla="*/ 71 w 170"/>
                    <a:gd name="T9" fmla="*/ 16 h 44"/>
                    <a:gd name="T10" fmla="*/ 100 w 170"/>
                    <a:gd name="T11" fmla="*/ 9 h 44"/>
                    <a:gd name="T12" fmla="*/ 129 w 170"/>
                    <a:gd name="T13" fmla="*/ 4 h 44"/>
                    <a:gd name="T14" fmla="*/ 146 w 170"/>
                    <a:gd name="T15" fmla="*/ 1 h 44"/>
                    <a:gd name="T16" fmla="*/ 153 w 170"/>
                    <a:gd name="T17" fmla="*/ 0 h 44"/>
                    <a:gd name="T18" fmla="*/ 158 w 170"/>
                    <a:gd name="T19" fmla="*/ 0 h 44"/>
                    <a:gd name="T20" fmla="*/ 165 w 170"/>
                    <a:gd name="T21" fmla="*/ 1 h 44"/>
                    <a:gd name="T22" fmla="*/ 168 w 170"/>
                    <a:gd name="T23" fmla="*/ 2 h 44"/>
                    <a:gd name="T24" fmla="*/ 170 w 170"/>
                    <a:gd name="T25" fmla="*/ 4 h 44"/>
                    <a:gd name="T26" fmla="*/ 168 w 170"/>
                    <a:gd name="T27" fmla="*/ 7 h 44"/>
                    <a:gd name="T28" fmla="*/ 167 w 170"/>
                    <a:gd name="T29" fmla="*/ 8 h 44"/>
                    <a:gd name="T30" fmla="*/ 164 w 170"/>
                    <a:gd name="T31" fmla="*/ 10 h 44"/>
                    <a:gd name="T32" fmla="*/ 160 w 170"/>
                    <a:gd name="T33" fmla="*/ 12 h 44"/>
                    <a:gd name="T34" fmla="*/ 143 w 170"/>
                    <a:gd name="T35" fmla="*/ 16 h 44"/>
                    <a:gd name="T36" fmla="*/ 114 w 170"/>
                    <a:gd name="T37" fmla="*/ 24 h 44"/>
                    <a:gd name="T38" fmla="*/ 87 w 170"/>
                    <a:gd name="T39" fmla="*/ 31 h 44"/>
                    <a:gd name="T40" fmla="*/ 58 w 170"/>
                    <a:gd name="T41" fmla="*/ 37 h 44"/>
                    <a:gd name="T42" fmla="*/ 36 w 170"/>
                    <a:gd name="T43" fmla="*/ 41 h 44"/>
                    <a:gd name="T44" fmla="*/ 19 w 170"/>
                    <a:gd name="T45" fmla="*/ 44 h 44"/>
                    <a:gd name="T46" fmla="*/ 10 w 170"/>
                    <a:gd name="T47" fmla="*/ 44 h 44"/>
                    <a:gd name="T48" fmla="*/ 3 w 170"/>
                    <a:gd name="T49" fmla="*/ 43 h 44"/>
                    <a:gd name="T50" fmla="*/ 0 w 170"/>
                    <a:gd name="T51" fmla="*/ 41 h 44"/>
                    <a:gd name="T52" fmla="*/ 0 w 170"/>
                    <a:gd name="T53" fmla="*/ 39 h 4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0" h="44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29"/>
                      </a:lnTo>
                      <a:lnTo>
                        <a:pt x="44" y="23"/>
                      </a:lnTo>
                      <a:lnTo>
                        <a:pt x="71" y="16"/>
                      </a:lnTo>
                      <a:lnTo>
                        <a:pt x="100" y="9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3" y="0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2"/>
                      </a:lnTo>
                      <a:lnTo>
                        <a:pt x="170" y="4"/>
                      </a:lnTo>
                      <a:lnTo>
                        <a:pt x="168" y="7"/>
                      </a:lnTo>
                      <a:lnTo>
                        <a:pt x="167" y="8"/>
                      </a:lnTo>
                      <a:lnTo>
                        <a:pt x="164" y="10"/>
                      </a:lnTo>
                      <a:lnTo>
                        <a:pt x="160" y="12"/>
                      </a:lnTo>
                      <a:lnTo>
                        <a:pt x="143" y="16"/>
                      </a:lnTo>
                      <a:lnTo>
                        <a:pt x="114" y="24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6" y="41"/>
                      </a:lnTo>
                      <a:lnTo>
                        <a:pt x="19" y="44"/>
                      </a:lnTo>
                      <a:lnTo>
                        <a:pt x="10" y="44"/>
                      </a:lnTo>
                      <a:lnTo>
                        <a:pt x="3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39" name="Freeform 176">
                  <a:extLst>
                    <a:ext uri="{FF2B5EF4-FFF2-40B4-BE49-F238E27FC236}">
                      <a16:creationId xmlns:a16="http://schemas.microsoft.com/office/drawing/2014/main" id="{88A33F89-517C-4812-ABE9-7D5A3D32A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8" y="3808"/>
                  <a:ext cx="169" cy="45"/>
                </a:xfrm>
                <a:custGeom>
                  <a:avLst/>
                  <a:gdLst>
                    <a:gd name="T0" fmla="*/ 0 w 169"/>
                    <a:gd name="T1" fmla="*/ 39 h 45"/>
                    <a:gd name="T2" fmla="*/ 6 w 169"/>
                    <a:gd name="T3" fmla="*/ 35 h 45"/>
                    <a:gd name="T4" fmla="*/ 22 w 169"/>
                    <a:gd name="T5" fmla="*/ 30 h 45"/>
                    <a:gd name="T6" fmla="*/ 43 w 169"/>
                    <a:gd name="T7" fmla="*/ 24 h 45"/>
                    <a:gd name="T8" fmla="*/ 71 w 169"/>
                    <a:gd name="T9" fmla="*/ 16 h 45"/>
                    <a:gd name="T10" fmla="*/ 100 w 169"/>
                    <a:gd name="T11" fmla="*/ 10 h 45"/>
                    <a:gd name="T12" fmla="*/ 129 w 169"/>
                    <a:gd name="T13" fmla="*/ 4 h 45"/>
                    <a:gd name="T14" fmla="*/ 146 w 169"/>
                    <a:gd name="T15" fmla="*/ 1 h 45"/>
                    <a:gd name="T16" fmla="*/ 152 w 169"/>
                    <a:gd name="T17" fmla="*/ 1 h 45"/>
                    <a:gd name="T18" fmla="*/ 158 w 169"/>
                    <a:gd name="T19" fmla="*/ 0 h 45"/>
                    <a:gd name="T20" fmla="*/ 165 w 169"/>
                    <a:gd name="T21" fmla="*/ 1 h 45"/>
                    <a:gd name="T22" fmla="*/ 168 w 169"/>
                    <a:gd name="T23" fmla="*/ 3 h 45"/>
                    <a:gd name="T24" fmla="*/ 169 w 169"/>
                    <a:gd name="T25" fmla="*/ 5 h 45"/>
                    <a:gd name="T26" fmla="*/ 168 w 169"/>
                    <a:gd name="T27" fmla="*/ 7 h 45"/>
                    <a:gd name="T28" fmla="*/ 166 w 169"/>
                    <a:gd name="T29" fmla="*/ 9 h 45"/>
                    <a:gd name="T30" fmla="*/ 164 w 169"/>
                    <a:gd name="T31" fmla="*/ 10 h 45"/>
                    <a:gd name="T32" fmla="*/ 159 w 169"/>
                    <a:gd name="T33" fmla="*/ 12 h 45"/>
                    <a:gd name="T34" fmla="*/ 143 w 169"/>
                    <a:gd name="T35" fmla="*/ 16 h 45"/>
                    <a:gd name="T36" fmla="*/ 114 w 169"/>
                    <a:gd name="T37" fmla="*/ 25 h 45"/>
                    <a:gd name="T38" fmla="*/ 87 w 169"/>
                    <a:gd name="T39" fmla="*/ 31 h 45"/>
                    <a:gd name="T40" fmla="*/ 58 w 169"/>
                    <a:gd name="T41" fmla="*/ 37 h 45"/>
                    <a:gd name="T42" fmla="*/ 35 w 169"/>
                    <a:gd name="T43" fmla="*/ 42 h 45"/>
                    <a:gd name="T44" fmla="*/ 18 w 169"/>
                    <a:gd name="T45" fmla="*/ 44 h 45"/>
                    <a:gd name="T46" fmla="*/ 9 w 169"/>
                    <a:gd name="T47" fmla="*/ 45 h 45"/>
                    <a:gd name="T48" fmla="*/ 3 w 169"/>
                    <a:gd name="T49" fmla="*/ 44 h 45"/>
                    <a:gd name="T50" fmla="*/ 0 w 169"/>
                    <a:gd name="T51" fmla="*/ 42 h 45"/>
                    <a:gd name="T52" fmla="*/ 0 w 169"/>
                    <a:gd name="T53" fmla="*/ 39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69" h="45">
                      <a:moveTo>
                        <a:pt x="0" y="39"/>
                      </a:moveTo>
                      <a:lnTo>
                        <a:pt x="6" y="35"/>
                      </a:lnTo>
                      <a:lnTo>
                        <a:pt x="22" y="30"/>
                      </a:lnTo>
                      <a:lnTo>
                        <a:pt x="43" y="24"/>
                      </a:lnTo>
                      <a:lnTo>
                        <a:pt x="71" y="16"/>
                      </a:lnTo>
                      <a:lnTo>
                        <a:pt x="100" y="10"/>
                      </a:lnTo>
                      <a:lnTo>
                        <a:pt x="129" y="4"/>
                      </a:lnTo>
                      <a:lnTo>
                        <a:pt x="146" y="1"/>
                      </a:lnTo>
                      <a:lnTo>
                        <a:pt x="152" y="1"/>
                      </a:lnTo>
                      <a:lnTo>
                        <a:pt x="158" y="0"/>
                      </a:lnTo>
                      <a:lnTo>
                        <a:pt x="165" y="1"/>
                      </a:lnTo>
                      <a:lnTo>
                        <a:pt x="168" y="3"/>
                      </a:lnTo>
                      <a:lnTo>
                        <a:pt x="169" y="5"/>
                      </a:lnTo>
                      <a:lnTo>
                        <a:pt x="168" y="7"/>
                      </a:lnTo>
                      <a:lnTo>
                        <a:pt x="166" y="9"/>
                      </a:lnTo>
                      <a:lnTo>
                        <a:pt x="164" y="10"/>
                      </a:lnTo>
                      <a:lnTo>
                        <a:pt x="159" y="12"/>
                      </a:lnTo>
                      <a:lnTo>
                        <a:pt x="143" y="16"/>
                      </a:lnTo>
                      <a:lnTo>
                        <a:pt x="114" y="25"/>
                      </a:lnTo>
                      <a:lnTo>
                        <a:pt x="87" y="31"/>
                      </a:lnTo>
                      <a:lnTo>
                        <a:pt x="58" y="37"/>
                      </a:lnTo>
                      <a:lnTo>
                        <a:pt x="35" y="42"/>
                      </a:lnTo>
                      <a:lnTo>
                        <a:pt x="18" y="44"/>
                      </a:lnTo>
                      <a:lnTo>
                        <a:pt x="9" y="45"/>
                      </a:lnTo>
                      <a:lnTo>
                        <a:pt x="3" y="44"/>
                      </a:lnTo>
                      <a:lnTo>
                        <a:pt x="0" y="4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40" name="Freeform 177">
                  <a:extLst>
                    <a:ext uri="{FF2B5EF4-FFF2-40B4-BE49-F238E27FC236}">
                      <a16:creationId xmlns:a16="http://schemas.microsoft.com/office/drawing/2014/main" id="{46C0FBBB-E285-4EFF-BCF2-EE28EDC73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4" y="3807"/>
                  <a:ext cx="28" cy="37"/>
                </a:xfrm>
                <a:custGeom>
                  <a:avLst/>
                  <a:gdLst>
                    <a:gd name="T0" fmla="*/ 3 w 28"/>
                    <a:gd name="T1" fmla="*/ 36 h 37"/>
                    <a:gd name="T2" fmla="*/ 2 w 28"/>
                    <a:gd name="T3" fmla="*/ 35 h 37"/>
                    <a:gd name="T4" fmla="*/ 1 w 28"/>
                    <a:gd name="T5" fmla="*/ 35 h 37"/>
                    <a:gd name="T6" fmla="*/ 0 w 28"/>
                    <a:gd name="T7" fmla="*/ 34 h 37"/>
                    <a:gd name="T8" fmla="*/ 1 w 28"/>
                    <a:gd name="T9" fmla="*/ 33 h 37"/>
                    <a:gd name="T10" fmla="*/ 3 w 28"/>
                    <a:gd name="T11" fmla="*/ 30 h 37"/>
                    <a:gd name="T12" fmla="*/ 6 w 28"/>
                    <a:gd name="T13" fmla="*/ 25 h 37"/>
                    <a:gd name="T14" fmla="*/ 9 w 28"/>
                    <a:gd name="T15" fmla="*/ 20 h 37"/>
                    <a:gd name="T16" fmla="*/ 12 w 28"/>
                    <a:gd name="T17" fmla="*/ 15 h 37"/>
                    <a:gd name="T18" fmla="*/ 15 w 28"/>
                    <a:gd name="T19" fmla="*/ 10 h 37"/>
                    <a:gd name="T20" fmla="*/ 19 w 28"/>
                    <a:gd name="T21" fmla="*/ 6 h 37"/>
                    <a:gd name="T22" fmla="*/ 21 w 28"/>
                    <a:gd name="T23" fmla="*/ 3 h 37"/>
                    <a:gd name="T24" fmla="*/ 22 w 28"/>
                    <a:gd name="T25" fmla="*/ 1 h 37"/>
                    <a:gd name="T26" fmla="*/ 23 w 28"/>
                    <a:gd name="T27" fmla="*/ 1 h 37"/>
                    <a:gd name="T28" fmla="*/ 25 w 28"/>
                    <a:gd name="T29" fmla="*/ 0 h 37"/>
                    <a:gd name="T30" fmla="*/ 25 w 28"/>
                    <a:gd name="T31" fmla="*/ 0 h 37"/>
                    <a:gd name="T32" fmla="*/ 26 w 28"/>
                    <a:gd name="T33" fmla="*/ 0 h 37"/>
                    <a:gd name="T34" fmla="*/ 28 w 28"/>
                    <a:gd name="T35" fmla="*/ 0 h 37"/>
                    <a:gd name="T36" fmla="*/ 28 w 28"/>
                    <a:gd name="T37" fmla="*/ 0 h 37"/>
                    <a:gd name="T38" fmla="*/ 28 w 28"/>
                    <a:gd name="T39" fmla="*/ 0 h 37"/>
                    <a:gd name="T40" fmla="*/ 28 w 28"/>
                    <a:gd name="T41" fmla="*/ 1 h 37"/>
                    <a:gd name="T42" fmla="*/ 28 w 28"/>
                    <a:gd name="T43" fmla="*/ 2 h 37"/>
                    <a:gd name="T44" fmla="*/ 28 w 28"/>
                    <a:gd name="T45" fmla="*/ 4 h 37"/>
                    <a:gd name="T46" fmla="*/ 27 w 28"/>
                    <a:gd name="T47" fmla="*/ 5 h 37"/>
                    <a:gd name="T48" fmla="*/ 26 w 28"/>
                    <a:gd name="T49" fmla="*/ 8 h 37"/>
                    <a:gd name="T50" fmla="*/ 24 w 28"/>
                    <a:gd name="T51" fmla="*/ 12 h 37"/>
                    <a:gd name="T52" fmla="*/ 21 w 28"/>
                    <a:gd name="T53" fmla="*/ 17 h 37"/>
                    <a:gd name="T54" fmla="*/ 18 w 28"/>
                    <a:gd name="T55" fmla="*/ 22 h 37"/>
                    <a:gd name="T56" fmla="*/ 14 w 28"/>
                    <a:gd name="T57" fmla="*/ 26 h 37"/>
                    <a:gd name="T58" fmla="*/ 12 w 28"/>
                    <a:gd name="T59" fmla="*/ 29 h 37"/>
                    <a:gd name="T60" fmla="*/ 9 w 28"/>
                    <a:gd name="T61" fmla="*/ 32 h 37"/>
                    <a:gd name="T62" fmla="*/ 7 w 28"/>
                    <a:gd name="T63" fmla="*/ 35 h 37"/>
                    <a:gd name="T64" fmla="*/ 6 w 28"/>
                    <a:gd name="T65" fmla="*/ 36 h 37"/>
                    <a:gd name="T66" fmla="*/ 5 w 28"/>
                    <a:gd name="T67" fmla="*/ 36 h 37"/>
                    <a:gd name="T68" fmla="*/ 4 w 28"/>
                    <a:gd name="T69" fmla="*/ 37 h 37"/>
                    <a:gd name="T70" fmla="*/ 3 w 28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8" h="37">
                      <a:moveTo>
                        <a:pt x="3" y="36"/>
                      </a:move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1" y="33"/>
                      </a:lnTo>
                      <a:lnTo>
                        <a:pt x="3" y="30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5" y="10"/>
                      </a:lnTo>
                      <a:lnTo>
                        <a:pt x="19" y="6"/>
                      </a:lnTo>
                      <a:lnTo>
                        <a:pt x="21" y="3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6" y="8"/>
                      </a:lnTo>
                      <a:lnTo>
                        <a:pt x="24" y="12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5" y="36"/>
                      </a:lnTo>
                      <a:lnTo>
                        <a:pt x="4" y="37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41" name="Freeform 178">
                  <a:extLst>
                    <a:ext uri="{FF2B5EF4-FFF2-40B4-BE49-F238E27FC236}">
                      <a16:creationId xmlns:a16="http://schemas.microsoft.com/office/drawing/2014/main" id="{CC28DD69-A2BF-42D8-AC46-DCC611547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806"/>
                  <a:ext cx="27" cy="37"/>
                </a:xfrm>
                <a:custGeom>
                  <a:avLst/>
                  <a:gdLst>
                    <a:gd name="T0" fmla="*/ 1 w 27"/>
                    <a:gd name="T1" fmla="*/ 36 h 37"/>
                    <a:gd name="T2" fmla="*/ 1 w 27"/>
                    <a:gd name="T3" fmla="*/ 36 h 37"/>
                    <a:gd name="T4" fmla="*/ 0 w 27"/>
                    <a:gd name="T5" fmla="*/ 35 h 37"/>
                    <a:gd name="T6" fmla="*/ 0 w 27"/>
                    <a:gd name="T7" fmla="*/ 35 h 37"/>
                    <a:gd name="T8" fmla="*/ 0 w 27"/>
                    <a:gd name="T9" fmla="*/ 34 h 37"/>
                    <a:gd name="T10" fmla="*/ 1 w 27"/>
                    <a:gd name="T11" fmla="*/ 31 h 37"/>
                    <a:gd name="T12" fmla="*/ 4 w 27"/>
                    <a:gd name="T13" fmla="*/ 26 h 37"/>
                    <a:gd name="T14" fmla="*/ 7 w 27"/>
                    <a:gd name="T15" fmla="*/ 20 h 37"/>
                    <a:gd name="T16" fmla="*/ 10 w 27"/>
                    <a:gd name="T17" fmla="*/ 16 h 37"/>
                    <a:gd name="T18" fmla="*/ 13 w 27"/>
                    <a:gd name="T19" fmla="*/ 11 h 37"/>
                    <a:gd name="T20" fmla="*/ 16 w 27"/>
                    <a:gd name="T21" fmla="*/ 6 h 37"/>
                    <a:gd name="T22" fmla="*/ 20 w 27"/>
                    <a:gd name="T23" fmla="*/ 3 h 37"/>
                    <a:gd name="T24" fmla="*/ 21 w 27"/>
                    <a:gd name="T25" fmla="*/ 2 h 37"/>
                    <a:gd name="T26" fmla="*/ 22 w 27"/>
                    <a:gd name="T27" fmla="*/ 1 h 37"/>
                    <a:gd name="T28" fmla="*/ 23 w 27"/>
                    <a:gd name="T29" fmla="*/ 1 h 37"/>
                    <a:gd name="T30" fmla="*/ 24 w 27"/>
                    <a:gd name="T31" fmla="*/ 0 h 37"/>
                    <a:gd name="T32" fmla="*/ 26 w 27"/>
                    <a:gd name="T33" fmla="*/ 0 h 37"/>
                    <a:gd name="T34" fmla="*/ 26 w 27"/>
                    <a:gd name="T35" fmla="*/ 0 h 37"/>
                    <a:gd name="T36" fmla="*/ 27 w 27"/>
                    <a:gd name="T37" fmla="*/ 1 h 37"/>
                    <a:gd name="T38" fmla="*/ 27 w 27"/>
                    <a:gd name="T39" fmla="*/ 1 h 37"/>
                    <a:gd name="T40" fmla="*/ 27 w 27"/>
                    <a:gd name="T41" fmla="*/ 2 h 37"/>
                    <a:gd name="T42" fmla="*/ 27 w 27"/>
                    <a:gd name="T43" fmla="*/ 2 h 37"/>
                    <a:gd name="T44" fmla="*/ 26 w 27"/>
                    <a:gd name="T45" fmla="*/ 4 h 37"/>
                    <a:gd name="T46" fmla="*/ 26 w 27"/>
                    <a:gd name="T47" fmla="*/ 6 h 37"/>
                    <a:gd name="T48" fmla="*/ 25 w 27"/>
                    <a:gd name="T49" fmla="*/ 9 h 37"/>
                    <a:gd name="T50" fmla="*/ 23 w 27"/>
                    <a:gd name="T51" fmla="*/ 13 h 37"/>
                    <a:gd name="T52" fmla="*/ 20 w 27"/>
                    <a:gd name="T53" fmla="*/ 17 h 37"/>
                    <a:gd name="T54" fmla="*/ 16 w 27"/>
                    <a:gd name="T55" fmla="*/ 23 h 37"/>
                    <a:gd name="T56" fmla="*/ 13 w 27"/>
                    <a:gd name="T57" fmla="*/ 27 h 37"/>
                    <a:gd name="T58" fmla="*/ 10 w 27"/>
                    <a:gd name="T59" fmla="*/ 30 h 37"/>
                    <a:gd name="T60" fmla="*/ 8 w 27"/>
                    <a:gd name="T61" fmla="*/ 32 h 37"/>
                    <a:gd name="T62" fmla="*/ 6 w 27"/>
                    <a:gd name="T63" fmla="*/ 35 h 37"/>
                    <a:gd name="T64" fmla="*/ 5 w 27"/>
                    <a:gd name="T65" fmla="*/ 36 h 37"/>
                    <a:gd name="T66" fmla="*/ 4 w 27"/>
                    <a:gd name="T67" fmla="*/ 36 h 37"/>
                    <a:gd name="T68" fmla="*/ 3 w 27"/>
                    <a:gd name="T69" fmla="*/ 37 h 37"/>
                    <a:gd name="T70" fmla="*/ 1 w 27"/>
                    <a:gd name="T71" fmla="*/ 36 h 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7" h="37">
                      <a:moveTo>
                        <a:pt x="1" y="36"/>
                      </a:move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1" y="31"/>
                      </a:lnTo>
                      <a:lnTo>
                        <a:pt x="4" y="26"/>
                      </a:lnTo>
                      <a:lnTo>
                        <a:pt x="7" y="20"/>
                      </a:lnTo>
                      <a:lnTo>
                        <a:pt x="10" y="16"/>
                      </a:lnTo>
                      <a:lnTo>
                        <a:pt x="13" y="11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1" y="2"/>
                      </a:lnTo>
                      <a:lnTo>
                        <a:pt x="22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7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lnTo>
                        <a:pt x="25" y="9"/>
                      </a:lnTo>
                      <a:lnTo>
                        <a:pt x="23" y="13"/>
                      </a:lnTo>
                      <a:lnTo>
                        <a:pt x="20" y="17"/>
                      </a:lnTo>
                      <a:lnTo>
                        <a:pt x="16" y="23"/>
                      </a:lnTo>
                      <a:lnTo>
                        <a:pt x="13" y="27"/>
                      </a:lnTo>
                      <a:lnTo>
                        <a:pt x="10" y="30"/>
                      </a:lnTo>
                      <a:lnTo>
                        <a:pt x="8" y="32"/>
                      </a:lnTo>
                      <a:lnTo>
                        <a:pt x="6" y="35"/>
                      </a:lnTo>
                      <a:lnTo>
                        <a:pt x="5" y="36"/>
                      </a:lnTo>
                      <a:lnTo>
                        <a:pt x="4" y="36"/>
                      </a:lnTo>
                      <a:lnTo>
                        <a:pt x="3" y="37"/>
                      </a:ln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42" name="Freeform 179">
                  <a:extLst>
                    <a:ext uri="{FF2B5EF4-FFF2-40B4-BE49-F238E27FC236}">
                      <a16:creationId xmlns:a16="http://schemas.microsoft.com/office/drawing/2014/main" id="{39E455CB-CB71-4317-9127-A0BCEFCB5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0" y="3816"/>
                  <a:ext cx="53" cy="32"/>
                </a:xfrm>
                <a:custGeom>
                  <a:avLst/>
                  <a:gdLst>
                    <a:gd name="T0" fmla="*/ 1 w 53"/>
                    <a:gd name="T1" fmla="*/ 29 h 32"/>
                    <a:gd name="T2" fmla="*/ 3 w 53"/>
                    <a:gd name="T3" fmla="*/ 28 h 32"/>
                    <a:gd name="T4" fmla="*/ 6 w 53"/>
                    <a:gd name="T5" fmla="*/ 25 h 32"/>
                    <a:gd name="T6" fmla="*/ 12 w 53"/>
                    <a:gd name="T7" fmla="*/ 21 h 32"/>
                    <a:gd name="T8" fmla="*/ 21 w 53"/>
                    <a:gd name="T9" fmla="*/ 15 h 32"/>
                    <a:gd name="T10" fmla="*/ 30 w 53"/>
                    <a:gd name="T11" fmla="*/ 9 h 32"/>
                    <a:gd name="T12" fmla="*/ 37 w 53"/>
                    <a:gd name="T13" fmla="*/ 6 h 32"/>
                    <a:gd name="T14" fmla="*/ 43 w 53"/>
                    <a:gd name="T15" fmla="*/ 2 h 32"/>
                    <a:gd name="T16" fmla="*/ 47 w 53"/>
                    <a:gd name="T17" fmla="*/ 1 h 32"/>
                    <a:gd name="T18" fmla="*/ 49 w 53"/>
                    <a:gd name="T19" fmla="*/ 0 h 32"/>
                    <a:gd name="T20" fmla="*/ 50 w 53"/>
                    <a:gd name="T21" fmla="*/ 0 h 32"/>
                    <a:gd name="T22" fmla="*/ 53 w 53"/>
                    <a:gd name="T23" fmla="*/ 0 h 32"/>
                    <a:gd name="T24" fmla="*/ 53 w 53"/>
                    <a:gd name="T25" fmla="*/ 1 h 32"/>
                    <a:gd name="T26" fmla="*/ 53 w 53"/>
                    <a:gd name="T27" fmla="*/ 2 h 32"/>
                    <a:gd name="T28" fmla="*/ 53 w 53"/>
                    <a:gd name="T29" fmla="*/ 3 h 32"/>
                    <a:gd name="T30" fmla="*/ 53 w 53"/>
                    <a:gd name="T31" fmla="*/ 4 h 32"/>
                    <a:gd name="T32" fmla="*/ 52 w 53"/>
                    <a:gd name="T33" fmla="*/ 5 h 32"/>
                    <a:gd name="T34" fmla="*/ 50 w 53"/>
                    <a:gd name="T35" fmla="*/ 7 h 32"/>
                    <a:gd name="T36" fmla="*/ 43 w 53"/>
                    <a:gd name="T37" fmla="*/ 11 h 32"/>
                    <a:gd name="T38" fmla="*/ 37 w 53"/>
                    <a:gd name="T39" fmla="*/ 16 h 32"/>
                    <a:gd name="T40" fmla="*/ 27 w 53"/>
                    <a:gd name="T41" fmla="*/ 21 h 32"/>
                    <a:gd name="T42" fmla="*/ 19 w 53"/>
                    <a:gd name="T43" fmla="*/ 26 h 32"/>
                    <a:gd name="T44" fmla="*/ 10 w 53"/>
                    <a:gd name="T45" fmla="*/ 30 h 32"/>
                    <a:gd name="T46" fmla="*/ 6 w 53"/>
                    <a:gd name="T47" fmla="*/ 31 h 32"/>
                    <a:gd name="T48" fmla="*/ 3 w 53"/>
                    <a:gd name="T49" fmla="*/ 32 h 32"/>
                    <a:gd name="T50" fmla="*/ 1 w 53"/>
                    <a:gd name="T51" fmla="*/ 32 h 32"/>
                    <a:gd name="T52" fmla="*/ 0 w 53"/>
                    <a:gd name="T53" fmla="*/ 31 h 32"/>
                    <a:gd name="T54" fmla="*/ 1 w 53"/>
                    <a:gd name="T55" fmla="*/ 29 h 3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3" h="32">
                      <a:moveTo>
                        <a:pt x="1" y="29"/>
                      </a:moveTo>
                      <a:lnTo>
                        <a:pt x="3" y="28"/>
                      </a:lnTo>
                      <a:lnTo>
                        <a:pt x="6" y="25"/>
                      </a:lnTo>
                      <a:lnTo>
                        <a:pt x="12" y="21"/>
                      </a:lnTo>
                      <a:lnTo>
                        <a:pt x="21" y="15"/>
                      </a:lnTo>
                      <a:lnTo>
                        <a:pt x="30" y="9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3" y="0"/>
                      </a:lnTo>
                      <a:lnTo>
                        <a:pt x="53" y="1"/>
                      </a:lnTo>
                      <a:lnTo>
                        <a:pt x="53" y="2"/>
                      </a:lnTo>
                      <a:lnTo>
                        <a:pt x="53" y="3"/>
                      </a:lnTo>
                      <a:lnTo>
                        <a:pt x="53" y="4"/>
                      </a:lnTo>
                      <a:lnTo>
                        <a:pt x="52" y="5"/>
                      </a:lnTo>
                      <a:lnTo>
                        <a:pt x="50" y="7"/>
                      </a:lnTo>
                      <a:lnTo>
                        <a:pt x="43" y="11"/>
                      </a:lnTo>
                      <a:lnTo>
                        <a:pt x="37" y="16"/>
                      </a:lnTo>
                      <a:lnTo>
                        <a:pt x="27" y="21"/>
                      </a:lnTo>
                      <a:lnTo>
                        <a:pt x="19" y="26"/>
                      </a:lnTo>
                      <a:lnTo>
                        <a:pt x="10" y="30"/>
                      </a:lnTo>
                      <a:lnTo>
                        <a:pt x="6" y="31"/>
                      </a:lnTo>
                      <a:lnTo>
                        <a:pt x="3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43" name="Freeform 180">
                  <a:extLst>
                    <a:ext uri="{FF2B5EF4-FFF2-40B4-BE49-F238E27FC236}">
                      <a16:creationId xmlns:a16="http://schemas.microsoft.com/office/drawing/2014/main" id="{29C814A0-C096-48A3-A1A4-BC3CB2BB0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8" y="3816"/>
                  <a:ext cx="54" cy="31"/>
                </a:xfrm>
                <a:custGeom>
                  <a:avLst/>
                  <a:gdLst>
                    <a:gd name="T0" fmla="*/ 1 w 54"/>
                    <a:gd name="T1" fmla="*/ 29 h 31"/>
                    <a:gd name="T2" fmla="*/ 2 w 54"/>
                    <a:gd name="T3" fmla="*/ 27 h 31"/>
                    <a:gd name="T4" fmla="*/ 5 w 54"/>
                    <a:gd name="T5" fmla="*/ 25 h 31"/>
                    <a:gd name="T6" fmla="*/ 11 w 54"/>
                    <a:gd name="T7" fmla="*/ 20 h 31"/>
                    <a:gd name="T8" fmla="*/ 21 w 54"/>
                    <a:gd name="T9" fmla="*/ 14 h 31"/>
                    <a:gd name="T10" fmla="*/ 30 w 54"/>
                    <a:gd name="T11" fmla="*/ 9 h 31"/>
                    <a:gd name="T12" fmla="*/ 37 w 54"/>
                    <a:gd name="T13" fmla="*/ 5 h 31"/>
                    <a:gd name="T14" fmla="*/ 44 w 54"/>
                    <a:gd name="T15" fmla="*/ 1 h 31"/>
                    <a:gd name="T16" fmla="*/ 46 w 54"/>
                    <a:gd name="T17" fmla="*/ 0 h 31"/>
                    <a:gd name="T18" fmla="*/ 49 w 54"/>
                    <a:gd name="T19" fmla="*/ 0 h 31"/>
                    <a:gd name="T20" fmla="*/ 51 w 54"/>
                    <a:gd name="T21" fmla="*/ 0 h 31"/>
                    <a:gd name="T22" fmla="*/ 52 w 54"/>
                    <a:gd name="T23" fmla="*/ 0 h 31"/>
                    <a:gd name="T24" fmla="*/ 53 w 54"/>
                    <a:gd name="T25" fmla="*/ 0 h 31"/>
                    <a:gd name="T26" fmla="*/ 54 w 54"/>
                    <a:gd name="T27" fmla="*/ 1 h 31"/>
                    <a:gd name="T28" fmla="*/ 52 w 54"/>
                    <a:gd name="T29" fmla="*/ 2 h 31"/>
                    <a:gd name="T30" fmla="*/ 52 w 54"/>
                    <a:gd name="T31" fmla="*/ 3 h 31"/>
                    <a:gd name="T32" fmla="*/ 51 w 54"/>
                    <a:gd name="T33" fmla="*/ 4 h 31"/>
                    <a:gd name="T34" fmla="*/ 49 w 54"/>
                    <a:gd name="T35" fmla="*/ 6 h 31"/>
                    <a:gd name="T36" fmla="*/ 42 w 54"/>
                    <a:gd name="T37" fmla="*/ 10 h 31"/>
                    <a:gd name="T38" fmla="*/ 36 w 54"/>
                    <a:gd name="T39" fmla="*/ 15 h 31"/>
                    <a:gd name="T40" fmla="*/ 27 w 54"/>
                    <a:gd name="T41" fmla="*/ 20 h 31"/>
                    <a:gd name="T42" fmla="*/ 18 w 54"/>
                    <a:gd name="T43" fmla="*/ 25 h 31"/>
                    <a:gd name="T44" fmla="*/ 10 w 54"/>
                    <a:gd name="T45" fmla="*/ 29 h 31"/>
                    <a:gd name="T46" fmla="*/ 5 w 54"/>
                    <a:gd name="T47" fmla="*/ 31 h 31"/>
                    <a:gd name="T48" fmla="*/ 3 w 54"/>
                    <a:gd name="T49" fmla="*/ 31 h 31"/>
                    <a:gd name="T50" fmla="*/ 1 w 54"/>
                    <a:gd name="T51" fmla="*/ 31 h 31"/>
                    <a:gd name="T52" fmla="*/ 0 w 54"/>
                    <a:gd name="T53" fmla="*/ 30 h 31"/>
                    <a:gd name="T54" fmla="*/ 1 w 54"/>
                    <a:gd name="T55" fmla="*/ 29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4" h="31">
                      <a:moveTo>
                        <a:pt x="1" y="29"/>
                      </a:move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30" y="9"/>
                      </a:lnTo>
                      <a:lnTo>
                        <a:pt x="37" y="5"/>
                      </a:lnTo>
                      <a:lnTo>
                        <a:pt x="44" y="1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1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1" y="4"/>
                      </a:lnTo>
                      <a:lnTo>
                        <a:pt x="49" y="6"/>
                      </a:lnTo>
                      <a:lnTo>
                        <a:pt x="42" y="10"/>
                      </a:lnTo>
                      <a:lnTo>
                        <a:pt x="36" y="15"/>
                      </a:lnTo>
                      <a:lnTo>
                        <a:pt x="27" y="20"/>
                      </a:lnTo>
                      <a:lnTo>
                        <a:pt x="18" y="25"/>
                      </a:lnTo>
                      <a:lnTo>
                        <a:pt x="10" y="29"/>
                      </a:lnTo>
                      <a:lnTo>
                        <a:pt x="5" y="31"/>
                      </a:lnTo>
                      <a:lnTo>
                        <a:pt x="3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1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44" name="Freeform 181">
                  <a:extLst>
                    <a:ext uri="{FF2B5EF4-FFF2-40B4-BE49-F238E27FC236}">
                      <a16:creationId xmlns:a16="http://schemas.microsoft.com/office/drawing/2014/main" id="{D0D5FD48-3EDB-41B0-B233-071B61A12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" y="3835"/>
                  <a:ext cx="49" cy="17"/>
                </a:xfrm>
                <a:custGeom>
                  <a:avLst/>
                  <a:gdLst>
                    <a:gd name="T0" fmla="*/ 0 w 49"/>
                    <a:gd name="T1" fmla="*/ 15 h 17"/>
                    <a:gd name="T2" fmla="*/ 1 w 49"/>
                    <a:gd name="T3" fmla="*/ 14 h 17"/>
                    <a:gd name="T4" fmla="*/ 7 w 49"/>
                    <a:gd name="T5" fmla="*/ 12 h 17"/>
                    <a:gd name="T6" fmla="*/ 13 w 49"/>
                    <a:gd name="T7" fmla="*/ 9 h 17"/>
                    <a:gd name="T8" fmla="*/ 20 w 49"/>
                    <a:gd name="T9" fmla="*/ 6 h 17"/>
                    <a:gd name="T10" fmla="*/ 29 w 49"/>
                    <a:gd name="T11" fmla="*/ 4 h 17"/>
                    <a:gd name="T12" fmla="*/ 38 w 49"/>
                    <a:gd name="T13" fmla="*/ 2 h 17"/>
                    <a:gd name="T14" fmla="*/ 42 w 49"/>
                    <a:gd name="T15" fmla="*/ 1 h 17"/>
                    <a:gd name="T16" fmla="*/ 45 w 49"/>
                    <a:gd name="T17" fmla="*/ 0 h 17"/>
                    <a:gd name="T18" fmla="*/ 45 w 49"/>
                    <a:gd name="T19" fmla="*/ 0 h 17"/>
                    <a:gd name="T20" fmla="*/ 48 w 49"/>
                    <a:gd name="T21" fmla="*/ 1 h 17"/>
                    <a:gd name="T22" fmla="*/ 48 w 49"/>
                    <a:gd name="T23" fmla="*/ 1 h 17"/>
                    <a:gd name="T24" fmla="*/ 49 w 49"/>
                    <a:gd name="T25" fmla="*/ 2 h 17"/>
                    <a:gd name="T26" fmla="*/ 48 w 49"/>
                    <a:gd name="T27" fmla="*/ 3 h 17"/>
                    <a:gd name="T28" fmla="*/ 48 w 49"/>
                    <a:gd name="T29" fmla="*/ 3 h 17"/>
                    <a:gd name="T30" fmla="*/ 48 w 49"/>
                    <a:gd name="T31" fmla="*/ 4 h 17"/>
                    <a:gd name="T32" fmla="*/ 46 w 49"/>
                    <a:gd name="T33" fmla="*/ 5 h 17"/>
                    <a:gd name="T34" fmla="*/ 41 w 49"/>
                    <a:gd name="T35" fmla="*/ 6 h 17"/>
                    <a:gd name="T36" fmla="*/ 32 w 49"/>
                    <a:gd name="T37" fmla="*/ 10 h 17"/>
                    <a:gd name="T38" fmla="*/ 25 w 49"/>
                    <a:gd name="T39" fmla="*/ 12 h 17"/>
                    <a:gd name="T40" fmla="*/ 17 w 49"/>
                    <a:gd name="T41" fmla="*/ 15 h 17"/>
                    <a:gd name="T42" fmla="*/ 11 w 49"/>
                    <a:gd name="T43" fmla="*/ 16 h 17"/>
                    <a:gd name="T44" fmla="*/ 5 w 49"/>
                    <a:gd name="T45" fmla="*/ 17 h 17"/>
                    <a:gd name="T46" fmla="*/ 3 w 49"/>
                    <a:gd name="T47" fmla="*/ 17 h 17"/>
                    <a:gd name="T48" fmla="*/ 1 w 49"/>
                    <a:gd name="T49" fmla="*/ 17 h 17"/>
                    <a:gd name="T50" fmla="*/ 0 w 49"/>
                    <a:gd name="T51" fmla="*/ 16 h 17"/>
                    <a:gd name="T52" fmla="*/ 0 w 49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9" h="17">
                      <a:moveTo>
                        <a:pt x="0" y="15"/>
                      </a:moveTo>
                      <a:lnTo>
                        <a:pt x="1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0" y="6"/>
                      </a:lnTo>
                      <a:lnTo>
                        <a:pt x="29" y="4"/>
                      </a:lnTo>
                      <a:lnTo>
                        <a:pt x="38" y="2"/>
                      </a:lnTo>
                      <a:lnTo>
                        <a:pt x="42" y="1"/>
                      </a:lnTo>
                      <a:lnTo>
                        <a:pt x="45" y="0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8" y="3"/>
                      </a:lnTo>
                      <a:lnTo>
                        <a:pt x="48" y="4"/>
                      </a:lnTo>
                      <a:lnTo>
                        <a:pt x="46" y="5"/>
                      </a:lnTo>
                      <a:lnTo>
                        <a:pt x="41" y="6"/>
                      </a:lnTo>
                      <a:lnTo>
                        <a:pt x="32" y="10"/>
                      </a:lnTo>
                      <a:lnTo>
                        <a:pt x="25" y="12"/>
                      </a:lnTo>
                      <a:lnTo>
                        <a:pt x="17" y="15"/>
                      </a:lnTo>
                      <a:lnTo>
                        <a:pt x="11" y="16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45" name="Freeform 182">
                  <a:extLst>
                    <a:ext uri="{FF2B5EF4-FFF2-40B4-BE49-F238E27FC236}">
                      <a16:creationId xmlns:a16="http://schemas.microsoft.com/office/drawing/2014/main" id="{1D81B932-46AD-4DA7-A3ED-6CCCCCEA4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6" y="3834"/>
                  <a:ext cx="50" cy="17"/>
                </a:xfrm>
                <a:custGeom>
                  <a:avLst/>
                  <a:gdLst>
                    <a:gd name="T0" fmla="*/ 0 w 50"/>
                    <a:gd name="T1" fmla="*/ 15 h 17"/>
                    <a:gd name="T2" fmla="*/ 2 w 50"/>
                    <a:gd name="T3" fmla="*/ 14 h 17"/>
                    <a:gd name="T4" fmla="*/ 7 w 50"/>
                    <a:gd name="T5" fmla="*/ 12 h 17"/>
                    <a:gd name="T6" fmla="*/ 13 w 50"/>
                    <a:gd name="T7" fmla="*/ 9 h 17"/>
                    <a:gd name="T8" fmla="*/ 21 w 50"/>
                    <a:gd name="T9" fmla="*/ 7 h 17"/>
                    <a:gd name="T10" fmla="*/ 29 w 50"/>
                    <a:gd name="T11" fmla="*/ 4 h 17"/>
                    <a:gd name="T12" fmla="*/ 37 w 50"/>
                    <a:gd name="T13" fmla="*/ 2 h 17"/>
                    <a:gd name="T14" fmla="*/ 43 w 50"/>
                    <a:gd name="T15" fmla="*/ 1 h 17"/>
                    <a:gd name="T16" fmla="*/ 44 w 50"/>
                    <a:gd name="T17" fmla="*/ 0 h 17"/>
                    <a:gd name="T18" fmla="*/ 47 w 50"/>
                    <a:gd name="T19" fmla="*/ 0 h 17"/>
                    <a:gd name="T20" fmla="*/ 48 w 50"/>
                    <a:gd name="T21" fmla="*/ 0 h 17"/>
                    <a:gd name="T22" fmla="*/ 49 w 50"/>
                    <a:gd name="T23" fmla="*/ 1 h 17"/>
                    <a:gd name="T24" fmla="*/ 50 w 50"/>
                    <a:gd name="T25" fmla="*/ 2 h 17"/>
                    <a:gd name="T26" fmla="*/ 49 w 50"/>
                    <a:gd name="T27" fmla="*/ 3 h 17"/>
                    <a:gd name="T28" fmla="*/ 48 w 50"/>
                    <a:gd name="T29" fmla="*/ 4 h 17"/>
                    <a:gd name="T30" fmla="*/ 48 w 50"/>
                    <a:gd name="T31" fmla="*/ 4 h 17"/>
                    <a:gd name="T32" fmla="*/ 47 w 50"/>
                    <a:gd name="T33" fmla="*/ 5 h 17"/>
                    <a:gd name="T34" fmla="*/ 41 w 50"/>
                    <a:gd name="T35" fmla="*/ 7 h 17"/>
                    <a:gd name="T36" fmla="*/ 33 w 50"/>
                    <a:gd name="T37" fmla="*/ 10 h 17"/>
                    <a:gd name="T38" fmla="*/ 26 w 50"/>
                    <a:gd name="T39" fmla="*/ 12 h 17"/>
                    <a:gd name="T40" fmla="*/ 17 w 50"/>
                    <a:gd name="T41" fmla="*/ 15 h 17"/>
                    <a:gd name="T42" fmla="*/ 10 w 50"/>
                    <a:gd name="T43" fmla="*/ 16 h 17"/>
                    <a:gd name="T44" fmla="*/ 6 w 50"/>
                    <a:gd name="T45" fmla="*/ 17 h 17"/>
                    <a:gd name="T46" fmla="*/ 3 w 50"/>
                    <a:gd name="T47" fmla="*/ 17 h 17"/>
                    <a:gd name="T48" fmla="*/ 1 w 50"/>
                    <a:gd name="T49" fmla="*/ 17 h 17"/>
                    <a:gd name="T50" fmla="*/ 0 w 50"/>
                    <a:gd name="T51" fmla="*/ 16 h 17"/>
                    <a:gd name="T52" fmla="*/ 0 w 50"/>
                    <a:gd name="T53" fmla="*/ 15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0" h="17">
                      <a:moveTo>
                        <a:pt x="0" y="15"/>
                      </a:moveTo>
                      <a:lnTo>
                        <a:pt x="2" y="14"/>
                      </a:lnTo>
                      <a:lnTo>
                        <a:pt x="7" y="12"/>
                      </a:lnTo>
                      <a:lnTo>
                        <a:pt x="13" y="9"/>
                      </a:lnTo>
                      <a:lnTo>
                        <a:pt x="21" y="7"/>
                      </a:lnTo>
                      <a:lnTo>
                        <a:pt x="29" y="4"/>
                      </a:lnTo>
                      <a:lnTo>
                        <a:pt x="37" y="2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1"/>
                      </a:lnTo>
                      <a:lnTo>
                        <a:pt x="50" y="2"/>
                      </a:lnTo>
                      <a:lnTo>
                        <a:pt x="49" y="3"/>
                      </a:lnTo>
                      <a:lnTo>
                        <a:pt x="48" y="4"/>
                      </a:lnTo>
                      <a:lnTo>
                        <a:pt x="47" y="5"/>
                      </a:lnTo>
                      <a:lnTo>
                        <a:pt x="41" y="7"/>
                      </a:lnTo>
                      <a:lnTo>
                        <a:pt x="33" y="10"/>
                      </a:lnTo>
                      <a:lnTo>
                        <a:pt x="26" y="12"/>
                      </a:lnTo>
                      <a:lnTo>
                        <a:pt x="17" y="15"/>
                      </a:lnTo>
                      <a:lnTo>
                        <a:pt x="10" y="16"/>
                      </a:lnTo>
                      <a:lnTo>
                        <a:pt x="6" y="17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46" name="Oval 183">
                  <a:extLst>
                    <a:ext uri="{FF2B5EF4-FFF2-40B4-BE49-F238E27FC236}">
                      <a16:creationId xmlns:a16="http://schemas.microsoft.com/office/drawing/2014/main" id="{4A736F08-305E-4CA4-A766-8435FD93F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0" y="3856"/>
                  <a:ext cx="64" cy="4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547" name="Oval 184">
                  <a:extLst>
                    <a:ext uri="{FF2B5EF4-FFF2-40B4-BE49-F238E27FC236}">
                      <a16:creationId xmlns:a16="http://schemas.microsoft.com/office/drawing/2014/main" id="{03B513A5-1B07-4A80-8755-ADA938BC9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" y="3854"/>
                  <a:ext cx="64" cy="5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548" name="Freeform 185">
                  <a:extLst>
                    <a:ext uri="{FF2B5EF4-FFF2-40B4-BE49-F238E27FC236}">
                      <a16:creationId xmlns:a16="http://schemas.microsoft.com/office/drawing/2014/main" id="{B23293C4-FF56-4546-B3EE-2803F6532D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" y="3874"/>
                  <a:ext cx="161" cy="57"/>
                </a:xfrm>
                <a:custGeom>
                  <a:avLst/>
                  <a:gdLst>
                    <a:gd name="T0" fmla="*/ 160 w 161"/>
                    <a:gd name="T1" fmla="*/ 2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2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0 h 57"/>
                    <a:gd name="T18" fmla="*/ 48 w 161"/>
                    <a:gd name="T19" fmla="*/ 29 h 57"/>
                    <a:gd name="T20" fmla="*/ 29 w 161"/>
                    <a:gd name="T21" fmla="*/ 36 h 57"/>
                    <a:gd name="T22" fmla="*/ 21 w 161"/>
                    <a:gd name="T23" fmla="*/ 40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1 h 57"/>
                    <a:gd name="T32" fmla="*/ 0 w 161"/>
                    <a:gd name="T33" fmla="*/ 53 h 57"/>
                    <a:gd name="T34" fmla="*/ 0 w 161"/>
                    <a:gd name="T35" fmla="*/ 54 h 57"/>
                    <a:gd name="T36" fmla="*/ 1 w 161"/>
                    <a:gd name="T37" fmla="*/ 56 h 57"/>
                    <a:gd name="T38" fmla="*/ 3 w 161"/>
                    <a:gd name="T39" fmla="*/ 56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6 h 57"/>
                    <a:gd name="T46" fmla="*/ 29 w 161"/>
                    <a:gd name="T47" fmla="*/ 54 h 57"/>
                    <a:gd name="T48" fmla="*/ 41 w 161"/>
                    <a:gd name="T49" fmla="*/ 51 h 57"/>
                    <a:gd name="T50" fmla="*/ 60 w 161"/>
                    <a:gd name="T51" fmla="*/ 45 h 57"/>
                    <a:gd name="T52" fmla="*/ 87 w 161"/>
                    <a:gd name="T53" fmla="*/ 36 h 57"/>
                    <a:gd name="T54" fmla="*/ 114 w 161"/>
                    <a:gd name="T55" fmla="*/ 27 h 57"/>
                    <a:gd name="T56" fmla="*/ 130 w 161"/>
                    <a:gd name="T57" fmla="*/ 21 h 57"/>
                    <a:gd name="T58" fmla="*/ 145 w 161"/>
                    <a:gd name="T59" fmla="*/ 15 h 57"/>
                    <a:gd name="T60" fmla="*/ 156 w 161"/>
                    <a:gd name="T61" fmla="*/ 10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3 h 57"/>
                    <a:gd name="T68" fmla="*/ 160 w 161"/>
                    <a:gd name="T69" fmla="*/ 2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1" h="57">
                      <a:moveTo>
                        <a:pt x="160" y="2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2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0"/>
                      </a:lnTo>
                      <a:lnTo>
                        <a:pt x="48" y="29"/>
                      </a:lnTo>
                      <a:lnTo>
                        <a:pt x="29" y="36"/>
                      </a:lnTo>
                      <a:lnTo>
                        <a:pt x="21" y="40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3" y="56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6"/>
                      </a:lnTo>
                      <a:lnTo>
                        <a:pt x="29" y="54"/>
                      </a:lnTo>
                      <a:lnTo>
                        <a:pt x="41" y="51"/>
                      </a:lnTo>
                      <a:lnTo>
                        <a:pt x="60" y="45"/>
                      </a:lnTo>
                      <a:lnTo>
                        <a:pt x="87" y="36"/>
                      </a:lnTo>
                      <a:lnTo>
                        <a:pt x="114" y="27"/>
                      </a:lnTo>
                      <a:lnTo>
                        <a:pt x="130" y="21"/>
                      </a:lnTo>
                      <a:lnTo>
                        <a:pt x="145" y="15"/>
                      </a:lnTo>
                      <a:lnTo>
                        <a:pt x="156" y="10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3"/>
                      </a:lnTo>
                      <a:lnTo>
                        <a:pt x="160" y="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49" name="Freeform 186">
                  <a:extLst>
                    <a:ext uri="{FF2B5EF4-FFF2-40B4-BE49-F238E27FC236}">
                      <a16:creationId xmlns:a16="http://schemas.microsoft.com/office/drawing/2014/main" id="{B8256C87-EF24-4432-9B02-E7D9CB9575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" y="3870"/>
                  <a:ext cx="161" cy="57"/>
                </a:xfrm>
                <a:custGeom>
                  <a:avLst/>
                  <a:gdLst>
                    <a:gd name="T0" fmla="*/ 160 w 161"/>
                    <a:gd name="T1" fmla="*/ 3 h 57"/>
                    <a:gd name="T2" fmla="*/ 157 w 161"/>
                    <a:gd name="T3" fmla="*/ 1 h 57"/>
                    <a:gd name="T4" fmla="*/ 155 w 161"/>
                    <a:gd name="T5" fmla="*/ 0 h 57"/>
                    <a:gd name="T6" fmla="*/ 152 w 161"/>
                    <a:gd name="T7" fmla="*/ 0 h 57"/>
                    <a:gd name="T8" fmla="*/ 146 w 161"/>
                    <a:gd name="T9" fmla="*/ 0 h 57"/>
                    <a:gd name="T10" fmla="*/ 137 w 161"/>
                    <a:gd name="T11" fmla="*/ 3 h 57"/>
                    <a:gd name="T12" fmla="*/ 121 w 161"/>
                    <a:gd name="T13" fmla="*/ 6 h 57"/>
                    <a:gd name="T14" fmla="*/ 104 w 161"/>
                    <a:gd name="T15" fmla="*/ 11 h 57"/>
                    <a:gd name="T16" fmla="*/ 75 w 161"/>
                    <a:gd name="T17" fmla="*/ 21 h 57"/>
                    <a:gd name="T18" fmla="*/ 48 w 161"/>
                    <a:gd name="T19" fmla="*/ 30 h 57"/>
                    <a:gd name="T20" fmla="*/ 29 w 161"/>
                    <a:gd name="T21" fmla="*/ 37 h 57"/>
                    <a:gd name="T22" fmla="*/ 21 w 161"/>
                    <a:gd name="T23" fmla="*/ 41 h 57"/>
                    <a:gd name="T24" fmla="*/ 12 w 161"/>
                    <a:gd name="T25" fmla="*/ 45 h 57"/>
                    <a:gd name="T26" fmla="*/ 8 w 161"/>
                    <a:gd name="T27" fmla="*/ 47 h 57"/>
                    <a:gd name="T28" fmla="*/ 4 w 161"/>
                    <a:gd name="T29" fmla="*/ 49 h 57"/>
                    <a:gd name="T30" fmla="*/ 2 w 161"/>
                    <a:gd name="T31" fmla="*/ 52 h 57"/>
                    <a:gd name="T32" fmla="*/ 0 w 161"/>
                    <a:gd name="T33" fmla="*/ 54 h 57"/>
                    <a:gd name="T34" fmla="*/ 0 w 161"/>
                    <a:gd name="T35" fmla="*/ 55 h 57"/>
                    <a:gd name="T36" fmla="*/ 1 w 161"/>
                    <a:gd name="T37" fmla="*/ 57 h 57"/>
                    <a:gd name="T38" fmla="*/ 3 w 161"/>
                    <a:gd name="T39" fmla="*/ 57 h 57"/>
                    <a:gd name="T40" fmla="*/ 6 w 161"/>
                    <a:gd name="T41" fmla="*/ 57 h 57"/>
                    <a:gd name="T42" fmla="*/ 10 w 161"/>
                    <a:gd name="T43" fmla="*/ 57 h 57"/>
                    <a:gd name="T44" fmla="*/ 17 w 161"/>
                    <a:gd name="T45" fmla="*/ 57 h 57"/>
                    <a:gd name="T46" fmla="*/ 29 w 161"/>
                    <a:gd name="T47" fmla="*/ 55 h 57"/>
                    <a:gd name="T48" fmla="*/ 41 w 161"/>
                    <a:gd name="T49" fmla="*/ 52 h 57"/>
                    <a:gd name="T50" fmla="*/ 60 w 161"/>
                    <a:gd name="T51" fmla="*/ 45 h 57"/>
                    <a:gd name="T52" fmla="*/ 87 w 161"/>
                    <a:gd name="T53" fmla="*/ 37 h 57"/>
                    <a:gd name="T54" fmla="*/ 114 w 161"/>
                    <a:gd name="T55" fmla="*/ 27 h 57"/>
                    <a:gd name="T56" fmla="*/ 130 w 161"/>
                    <a:gd name="T57" fmla="*/ 22 h 57"/>
                    <a:gd name="T58" fmla="*/ 145 w 161"/>
                    <a:gd name="T59" fmla="*/ 16 h 57"/>
                    <a:gd name="T60" fmla="*/ 156 w 161"/>
                    <a:gd name="T61" fmla="*/ 11 h 57"/>
                    <a:gd name="T62" fmla="*/ 159 w 161"/>
                    <a:gd name="T63" fmla="*/ 8 h 57"/>
                    <a:gd name="T64" fmla="*/ 161 w 161"/>
                    <a:gd name="T65" fmla="*/ 6 h 57"/>
                    <a:gd name="T66" fmla="*/ 160 w 161"/>
                    <a:gd name="T67" fmla="*/ 4 h 57"/>
                    <a:gd name="T68" fmla="*/ 160 w 161"/>
                    <a:gd name="T69" fmla="*/ 3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61" h="57">
                      <a:moveTo>
                        <a:pt x="160" y="3"/>
                      </a:moveTo>
                      <a:lnTo>
                        <a:pt x="157" y="1"/>
                      </a:lnTo>
                      <a:lnTo>
                        <a:pt x="155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37" y="3"/>
                      </a:lnTo>
                      <a:lnTo>
                        <a:pt x="121" y="6"/>
                      </a:lnTo>
                      <a:lnTo>
                        <a:pt x="104" y="11"/>
                      </a:lnTo>
                      <a:lnTo>
                        <a:pt x="75" y="21"/>
                      </a:lnTo>
                      <a:lnTo>
                        <a:pt x="48" y="30"/>
                      </a:lnTo>
                      <a:lnTo>
                        <a:pt x="29" y="37"/>
                      </a:lnTo>
                      <a:lnTo>
                        <a:pt x="21" y="41"/>
                      </a:lnTo>
                      <a:lnTo>
                        <a:pt x="12" y="45"/>
                      </a:lnTo>
                      <a:lnTo>
                        <a:pt x="8" y="47"/>
                      </a:lnTo>
                      <a:lnTo>
                        <a:pt x="4" y="49"/>
                      </a:lnTo>
                      <a:lnTo>
                        <a:pt x="2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7"/>
                      </a:lnTo>
                      <a:lnTo>
                        <a:pt x="3" y="57"/>
                      </a:lnTo>
                      <a:lnTo>
                        <a:pt x="6" y="57"/>
                      </a:lnTo>
                      <a:lnTo>
                        <a:pt x="10" y="57"/>
                      </a:lnTo>
                      <a:lnTo>
                        <a:pt x="17" y="57"/>
                      </a:lnTo>
                      <a:lnTo>
                        <a:pt x="29" y="55"/>
                      </a:lnTo>
                      <a:lnTo>
                        <a:pt x="41" y="52"/>
                      </a:lnTo>
                      <a:lnTo>
                        <a:pt x="60" y="45"/>
                      </a:lnTo>
                      <a:lnTo>
                        <a:pt x="87" y="37"/>
                      </a:lnTo>
                      <a:lnTo>
                        <a:pt x="114" y="27"/>
                      </a:lnTo>
                      <a:lnTo>
                        <a:pt x="130" y="22"/>
                      </a:lnTo>
                      <a:lnTo>
                        <a:pt x="145" y="16"/>
                      </a:lnTo>
                      <a:lnTo>
                        <a:pt x="156" y="11"/>
                      </a:lnTo>
                      <a:lnTo>
                        <a:pt x="159" y="8"/>
                      </a:lnTo>
                      <a:lnTo>
                        <a:pt x="161" y="6"/>
                      </a:lnTo>
                      <a:lnTo>
                        <a:pt x="160" y="4"/>
                      </a:lnTo>
                      <a:lnTo>
                        <a:pt x="16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50" name="Freeform 187">
                  <a:extLst>
                    <a:ext uri="{FF2B5EF4-FFF2-40B4-BE49-F238E27FC236}">
                      <a16:creationId xmlns:a16="http://schemas.microsoft.com/office/drawing/2014/main" id="{51B09A71-0216-49B6-A739-9E7D830E8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3864"/>
                  <a:ext cx="165" cy="25"/>
                </a:xfrm>
                <a:custGeom>
                  <a:avLst/>
                  <a:gdLst>
                    <a:gd name="T0" fmla="*/ 3 w 165"/>
                    <a:gd name="T1" fmla="*/ 17 h 25"/>
                    <a:gd name="T2" fmla="*/ 6 w 165"/>
                    <a:gd name="T3" fmla="*/ 16 h 25"/>
                    <a:gd name="T4" fmla="*/ 10 w 165"/>
                    <a:gd name="T5" fmla="*/ 14 h 25"/>
                    <a:gd name="T6" fmla="*/ 21 w 165"/>
                    <a:gd name="T7" fmla="*/ 12 h 25"/>
                    <a:gd name="T8" fmla="*/ 39 w 165"/>
                    <a:gd name="T9" fmla="*/ 10 h 25"/>
                    <a:gd name="T10" fmla="*/ 52 w 165"/>
                    <a:gd name="T11" fmla="*/ 9 h 25"/>
                    <a:gd name="T12" fmla="*/ 70 w 165"/>
                    <a:gd name="T13" fmla="*/ 7 h 25"/>
                    <a:gd name="T14" fmla="*/ 92 w 165"/>
                    <a:gd name="T15" fmla="*/ 4 h 25"/>
                    <a:gd name="T16" fmla="*/ 107 w 165"/>
                    <a:gd name="T17" fmla="*/ 3 h 25"/>
                    <a:gd name="T18" fmla="*/ 126 w 165"/>
                    <a:gd name="T19" fmla="*/ 2 h 25"/>
                    <a:gd name="T20" fmla="*/ 141 w 165"/>
                    <a:gd name="T21" fmla="*/ 1 h 25"/>
                    <a:gd name="T22" fmla="*/ 152 w 165"/>
                    <a:gd name="T23" fmla="*/ 0 h 25"/>
                    <a:gd name="T24" fmla="*/ 159 w 165"/>
                    <a:gd name="T25" fmla="*/ 1 h 25"/>
                    <a:gd name="T26" fmla="*/ 164 w 165"/>
                    <a:gd name="T27" fmla="*/ 3 h 25"/>
                    <a:gd name="T28" fmla="*/ 165 w 165"/>
                    <a:gd name="T29" fmla="*/ 6 h 25"/>
                    <a:gd name="T30" fmla="*/ 163 w 165"/>
                    <a:gd name="T31" fmla="*/ 10 h 25"/>
                    <a:gd name="T32" fmla="*/ 155 w 165"/>
                    <a:gd name="T33" fmla="*/ 12 h 25"/>
                    <a:gd name="T34" fmla="*/ 146 w 165"/>
                    <a:gd name="T35" fmla="*/ 13 h 25"/>
                    <a:gd name="T36" fmla="*/ 128 w 165"/>
                    <a:gd name="T37" fmla="*/ 16 h 25"/>
                    <a:gd name="T38" fmla="*/ 112 w 165"/>
                    <a:gd name="T39" fmla="*/ 17 h 25"/>
                    <a:gd name="T40" fmla="*/ 94 w 165"/>
                    <a:gd name="T41" fmla="*/ 19 h 25"/>
                    <a:gd name="T42" fmla="*/ 72 w 165"/>
                    <a:gd name="T43" fmla="*/ 21 h 25"/>
                    <a:gd name="T44" fmla="*/ 54 w 165"/>
                    <a:gd name="T45" fmla="*/ 22 h 25"/>
                    <a:gd name="T46" fmla="*/ 40 w 165"/>
                    <a:gd name="T47" fmla="*/ 23 h 25"/>
                    <a:gd name="T48" fmla="*/ 23 w 165"/>
                    <a:gd name="T49" fmla="*/ 24 h 25"/>
                    <a:gd name="T50" fmla="*/ 11 w 165"/>
                    <a:gd name="T51" fmla="*/ 25 h 25"/>
                    <a:gd name="T52" fmla="*/ 8 w 165"/>
                    <a:gd name="T53" fmla="*/ 24 h 25"/>
                    <a:gd name="T54" fmla="*/ 4 w 165"/>
                    <a:gd name="T55" fmla="*/ 23 h 25"/>
                    <a:gd name="T56" fmla="*/ 2 w 165"/>
                    <a:gd name="T57" fmla="*/ 22 h 25"/>
                    <a:gd name="T58" fmla="*/ 0 w 165"/>
                    <a:gd name="T59" fmla="*/ 20 h 25"/>
                    <a:gd name="T60" fmla="*/ 2 w 165"/>
                    <a:gd name="T61" fmla="*/ 19 h 25"/>
                    <a:gd name="T62" fmla="*/ 3 w 165"/>
                    <a:gd name="T63" fmla="*/ 17 h 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5" h="25">
                      <a:moveTo>
                        <a:pt x="3" y="17"/>
                      </a:moveTo>
                      <a:lnTo>
                        <a:pt x="6" y="16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9"/>
                      </a:lnTo>
                      <a:lnTo>
                        <a:pt x="70" y="7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2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10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6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5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51" name="Freeform 188">
                  <a:extLst>
                    <a:ext uri="{FF2B5EF4-FFF2-40B4-BE49-F238E27FC236}">
                      <a16:creationId xmlns:a16="http://schemas.microsoft.com/office/drawing/2014/main" id="{4DB85C09-197B-4850-8415-0F7B442110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3861"/>
                  <a:ext cx="165" cy="24"/>
                </a:xfrm>
                <a:custGeom>
                  <a:avLst/>
                  <a:gdLst>
                    <a:gd name="T0" fmla="*/ 3 w 165"/>
                    <a:gd name="T1" fmla="*/ 17 h 24"/>
                    <a:gd name="T2" fmla="*/ 6 w 165"/>
                    <a:gd name="T3" fmla="*/ 15 h 24"/>
                    <a:gd name="T4" fmla="*/ 10 w 165"/>
                    <a:gd name="T5" fmla="*/ 14 h 24"/>
                    <a:gd name="T6" fmla="*/ 21 w 165"/>
                    <a:gd name="T7" fmla="*/ 12 h 24"/>
                    <a:gd name="T8" fmla="*/ 39 w 165"/>
                    <a:gd name="T9" fmla="*/ 10 h 24"/>
                    <a:gd name="T10" fmla="*/ 52 w 165"/>
                    <a:gd name="T11" fmla="*/ 8 h 24"/>
                    <a:gd name="T12" fmla="*/ 70 w 165"/>
                    <a:gd name="T13" fmla="*/ 6 h 24"/>
                    <a:gd name="T14" fmla="*/ 92 w 165"/>
                    <a:gd name="T15" fmla="*/ 4 h 24"/>
                    <a:gd name="T16" fmla="*/ 107 w 165"/>
                    <a:gd name="T17" fmla="*/ 3 h 24"/>
                    <a:gd name="T18" fmla="*/ 126 w 165"/>
                    <a:gd name="T19" fmla="*/ 1 h 24"/>
                    <a:gd name="T20" fmla="*/ 141 w 165"/>
                    <a:gd name="T21" fmla="*/ 1 h 24"/>
                    <a:gd name="T22" fmla="*/ 152 w 165"/>
                    <a:gd name="T23" fmla="*/ 0 h 24"/>
                    <a:gd name="T24" fmla="*/ 159 w 165"/>
                    <a:gd name="T25" fmla="*/ 1 h 24"/>
                    <a:gd name="T26" fmla="*/ 164 w 165"/>
                    <a:gd name="T27" fmla="*/ 3 h 24"/>
                    <a:gd name="T28" fmla="*/ 165 w 165"/>
                    <a:gd name="T29" fmla="*/ 6 h 24"/>
                    <a:gd name="T30" fmla="*/ 163 w 165"/>
                    <a:gd name="T31" fmla="*/ 9 h 24"/>
                    <a:gd name="T32" fmla="*/ 155 w 165"/>
                    <a:gd name="T33" fmla="*/ 12 h 24"/>
                    <a:gd name="T34" fmla="*/ 146 w 165"/>
                    <a:gd name="T35" fmla="*/ 13 h 24"/>
                    <a:gd name="T36" fmla="*/ 128 w 165"/>
                    <a:gd name="T37" fmla="*/ 15 h 24"/>
                    <a:gd name="T38" fmla="*/ 112 w 165"/>
                    <a:gd name="T39" fmla="*/ 17 h 24"/>
                    <a:gd name="T40" fmla="*/ 94 w 165"/>
                    <a:gd name="T41" fmla="*/ 19 h 24"/>
                    <a:gd name="T42" fmla="*/ 72 w 165"/>
                    <a:gd name="T43" fmla="*/ 21 h 24"/>
                    <a:gd name="T44" fmla="*/ 54 w 165"/>
                    <a:gd name="T45" fmla="*/ 22 h 24"/>
                    <a:gd name="T46" fmla="*/ 40 w 165"/>
                    <a:gd name="T47" fmla="*/ 23 h 24"/>
                    <a:gd name="T48" fmla="*/ 23 w 165"/>
                    <a:gd name="T49" fmla="*/ 24 h 24"/>
                    <a:gd name="T50" fmla="*/ 11 w 165"/>
                    <a:gd name="T51" fmla="*/ 24 h 24"/>
                    <a:gd name="T52" fmla="*/ 8 w 165"/>
                    <a:gd name="T53" fmla="*/ 24 h 24"/>
                    <a:gd name="T54" fmla="*/ 4 w 165"/>
                    <a:gd name="T55" fmla="*/ 23 h 24"/>
                    <a:gd name="T56" fmla="*/ 2 w 165"/>
                    <a:gd name="T57" fmla="*/ 22 h 24"/>
                    <a:gd name="T58" fmla="*/ 0 w 165"/>
                    <a:gd name="T59" fmla="*/ 20 h 24"/>
                    <a:gd name="T60" fmla="*/ 2 w 165"/>
                    <a:gd name="T61" fmla="*/ 18 h 24"/>
                    <a:gd name="T62" fmla="*/ 3 w 165"/>
                    <a:gd name="T63" fmla="*/ 17 h 2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65" h="24">
                      <a:moveTo>
                        <a:pt x="3" y="17"/>
                      </a:move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21" y="12"/>
                      </a:lnTo>
                      <a:lnTo>
                        <a:pt x="39" y="10"/>
                      </a:lnTo>
                      <a:lnTo>
                        <a:pt x="52" y="8"/>
                      </a:lnTo>
                      <a:lnTo>
                        <a:pt x="70" y="6"/>
                      </a:lnTo>
                      <a:lnTo>
                        <a:pt x="92" y="4"/>
                      </a:lnTo>
                      <a:lnTo>
                        <a:pt x="107" y="3"/>
                      </a:lnTo>
                      <a:lnTo>
                        <a:pt x="126" y="1"/>
                      </a:lnTo>
                      <a:lnTo>
                        <a:pt x="141" y="1"/>
                      </a:lnTo>
                      <a:lnTo>
                        <a:pt x="152" y="0"/>
                      </a:lnTo>
                      <a:lnTo>
                        <a:pt x="159" y="1"/>
                      </a:lnTo>
                      <a:lnTo>
                        <a:pt x="164" y="3"/>
                      </a:lnTo>
                      <a:lnTo>
                        <a:pt x="165" y="6"/>
                      </a:lnTo>
                      <a:lnTo>
                        <a:pt x="163" y="9"/>
                      </a:lnTo>
                      <a:lnTo>
                        <a:pt x="155" y="12"/>
                      </a:lnTo>
                      <a:lnTo>
                        <a:pt x="146" y="13"/>
                      </a:lnTo>
                      <a:lnTo>
                        <a:pt x="128" y="15"/>
                      </a:lnTo>
                      <a:lnTo>
                        <a:pt x="112" y="17"/>
                      </a:lnTo>
                      <a:lnTo>
                        <a:pt x="94" y="19"/>
                      </a:lnTo>
                      <a:lnTo>
                        <a:pt x="72" y="21"/>
                      </a:lnTo>
                      <a:lnTo>
                        <a:pt x="54" y="22"/>
                      </a:lnTo>
                      <a:lnTo>
                        <a:pt x="40" y="23"/>
                      </a:lnTo>
                      <a:lnTo>
                        <a:pt x="23" y="24"/>
                      </a:lnTo>
                      <a:lnTo>
                        <a:pt x="11" y="24"/>
                      </a:lnTo>
                      <a:lnTo>
                        <a:pt x="8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52" name="Freeform 189">
                  <a:extLst>
                    <a:ext uri="{FF2B5EF4-FFF2-40B4-BE49-F238E27FC236}">
                      <a16:creationId xmlns:a16="http://schemas.microsoft.com/office/drawing/2014/main" id="{FE5A1F16-3B0B-439D-9357-CA13065A2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3875"/>
                  <a:ext cx="96" cy="92"/>
                </a:xfrm>
                <a:custGeom>
                  <a:avLst/>
                  <a:gdLst>
                    <a:gd name="T0" fmla="*/ 85 w 96"/>
                    <a:gd name="T1" fmla="*/ 1 h 92"/>
                    <a:gd name="T2" fmla="*/ 80 w 96"/>
                    <a:gd name="T3" fmla="*/ 5 h 92"/>
                    <a:gd name="T4" fmla="*/ 69 w 96"/>
                    <a:gd name="T5" fmla="*/ 12 h 92"/>
                    <a:gd name="T6" fmla="*/ 55 w 96"/>
                    <a:gd name="T7" fmla="*/ 24 h 92"/>
                    <a:gd name="T8" fmla="*/ 39 w 96"/>
                    <a:gd name="T9" fmla="*/ 39 h 92"/>
                    <a:gd name="T10" fmla="*/ 25 w 96"/>
                    <a:gd name="T11" fmla="*/ 54 h 92"/>
                    <a:gd name="T12" fmla="*/ 10 w 96"/>
                    <a:gd name="T13" fmla="*/ 71 h 92"/>
                    <a:gd name="T14" fmla="*/ 4 w 96"/>
                    <a:gd name="T15" fmla="*/ 79 h 92"/>
                    <a:gd name="T16" fmla="*/ 1 w 96"/>
                    <a:gd name="T17" fmla="*/ 84 h 92"/>
                    <a:gd name="T18" fmla="*/ 0 w 96"/>
                    <a:gd name="T19" fmla="*/ 86 h 92"/>
                    <a:gd name="T20" fmla="*/ 0 w 96"/>
                    <a:gd name="T21" fmla="*/ 89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89 h 92"/>
                    <a:gd name="T30" fmla="*/ 17 w 96"/>
                    <a:gd name="T31" fmla="*/ 87 h 92"/>
                    <a:gd name="T32" fmla="*/ 20 w 96"/>
                    <a:gd name="T33" fmla="*/ 86 h 92"/>
                    <a:gd name="T34" fmla="*/ 31 w 96"/>
                    <a:gd name="T35" fmla="*/ 78 h 92"/>
                    <a:gd name="T36" fmla="*/ 48 w 96"/>
                    <a:gd name="T37" fmla="*/ 62 h 92"/>
                    <a:gd name="T38" fmla="*/ 65 w 96"/>
                    <a:gd name="T39" fmla="*/ 45 h 92"/>
                    <a:gd name="T40" fmla="*/ 77 w 96"/>
                    <a:gd name="T41" fmla="*/ 31 h 92"/>
                    <a:gd name="T42" fmla="*/ 88 w 96"/>
                    <a:gd name="T43" fmla="*/ 19 h 92"/>
                    <a:gd name="T44" fmla="*/ 94 w 96"/>
                    <a:gd name="T45" fmla="*/ 9 h 92"/>
                    <a:gd name="T46" fmla="*/ 96 w 96"/>
                    <a:gd name="T47" fmla="*/ 4 h 92"/>
                    <a:gd name="T48" fmla="*/ 95 w 96"/>
                    <a:gd name="T49" fmla="*/ 1 h 92"/>
                    <a:gd name="T50" fmla="*/ 90 w 96"/>
                    <a:gd name="T51" fmla="*/ 0 h 92"/>
                    <a:gd name="T52" fmla="*/ 85 w 96"/>
                    <a:gd name="T53" fmla="*/ 1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6" h="92">
                      <a:moveTo>
                        <a:pt x="85" y="1"/>
                      </a:moveTo>
                      <a:lnTo>
                        <a:pt x="80" y="5"/>
                      </a:lnTo>
                      <a:lnTo>
                        <a:pt x="69" y="12"/>
                      </a:lnTo>
                      <a:lnTo>
                        <a:pt x="55" y="24"/>
                      </a:lnTo>
                      <a:lnTo>
                        <a:pt x="39" y="39"/>
                      </a:lnTo>
                      <a:lnTo>
                        <a:pt x="25" y="54"/>
                      </a:lnTo>
                      <a:lnTo>
                        <a:pt x="10" y="71"/>
                      </a:lnTo>
                      <a:lnTo>
                        <a:pt x="4" y="79"/>
                      </a:lnTo>
                      <a:lnTo>
                        <a:pt x="1" y="84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89"/>
                      </a:lnTo>
                      <a:lnTo>
                        <a:pt x="17" y="87"/>
                      </a:lnTo>
                      <a:lnTo>
                        <a:pt x="20" y="86"/>
                      </a:lnTo>
                      <a:lnTo>
                        <a:pt x="31" y="78"/>
                      </a:lnTo>
                      <a:lnTo>
                        <a:pt x="48" y="62"/>
                      </a:lnTo>
                      <a:lnTo>
                        <a:pt x="65" y="45"/>
                      </a:lnTo>
                      <a:lnTo>
                        <a:pt x="77" y="31"/>
                      </a:lnTo>
                      <a:lnTo>
                        <a:pt x="88" y="19"/>
                      </a:lnTo>
                      <a:lnTo>
                        <a:pt x="94" y="9"/>
                      </a:lnTo>
                      <a:lnTo>
                        <a:pt x="96" y="4"/>
                      </a:lnTo>
                      <a:lnTo>
                        <a:pt x="95" y="1"/>
                      </a:lnTo>
                      <a:lnTo>
                        <a:pt x="90" y="0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53" name="Freeform 190">
                  <a:extLst>
                    <a:ext uri="{FF2B5EF4-FFF2-40B4-BE49-F238E27FC236}">
                      <a16:creationId xmlns:a16="http://schemas.microsoft.com/office/drawing/2014/main" id="{C9909755-1F38-404C-86A2-9B532A1FE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2" y="3871"/>
                  <a:ext cx="96" cy="92"/>
                </a:xfrm>
                <a:custGeom>
                  <a:avLst/>
                  <a:gdLst>
                    <a:gd name="T0" fmla="*/ 85 w 96"/>
                    <a:gd name="T1" fmla="*/ 2 h 92"/>
                    <a:gd name="T2" fmla="*/ 80 w 96"/>
                    <a:gd name="T3" fmla="*/ 5 h 92"/>
                    <a:gd name="T4" fmla="*/ 69 w 96"/>
                    <a:gd name="T5" fmla="*/ 13 h 92"/>
                    <a:gd name="T6" fmla="*/ 55 w 96"/>
                    <a:gd name="T7" fmla="*/ 25 h 92"/>
                    <a:gd name="T8" fmla="*/ 39 w 96"/>
                    <a:gd name="T9" fmla="*/ 40 h 92"/>
                    <a:gd name="T10" fmla="*/ 25 w 96"/>
                    <a:gd name="T11" fmla="*/ 55 h 92"/>
                    <a:gd name="T12" fmla="*/ 10 w 96"/>
                    <a:gd name="T13" fmla="*/ 72 h 92"/>
                    <a:gd name="T14" fmla="*/ 4 w 96"/>
                    <a:gd name="T15" fmla="*/ 80 h 92"/>
                    <a:gd name="T16" fmla="*/ 1 w 96"/>
                    <a:gd name="T17" fmla="*/ 84 h 92"/>
                    <a:gd name="T18" fmla="*/ 0 w 96"/>
                    <a:gd name="T19" fmla="*/ 87 h 92"/>
                    <a:gd name="T20" fmla="*/ 0 w 96"/>
                    <a:gd name="T21" fmla="*/ 90 h 92"/>
                    <a:gd name="T22" fmla="*/ 2 w 96"/>
                    <a:gd name="T23" fmla="*/ 91 h 92"/>
                    <a:gd name="T24" fmla="*/ 5 w 96"/>
                    <a:gd name="T25" fmla="*/ 92 h 92"/>
                    <a:gd name="T26" fmla="*/ 8 w 96"/>
                    <a:gd name="T27" fmla="*/ 91 h 92"/>
                    <a:gd name="T28" fmla="*/ 12 w 96"/>
                    <a:gd name="T29" fmla="*/ 90 h 92"/>
                    <a:gd name="T30" fmla="*/ 17 w 96"/>
                    <a:gd name="T31" fmla="*/ 88 h 92"/>
                    <a:gd name="T32" fmla="*/ 20 w 96"/>
                    <a:gd name="T33" fmla="*/ 86 h 92"/>
                    <a:gd name="T34" fmla="*/ 31 w 96"/>
                    <a:gd name="T35" fmla="*/ 79 h 92"/>
                    <a:gd name="T36" fmla="*/ 48 w 96"/>
                    <a:gd name="T37" fmla="*/ 63 h 92"/>
                    <a:gd name="T38" fmla="*/ 65 w 96"/>
                    <a:gd name="T39" fmla="*/ 46 h 92"/>
                    <a:gd name="T40" fmla="*/ 77 w 96"/>
                    <a:gd name="T41" fmla="*/ 32 h 92"/>
                    <a:gd name="T42" fmla="*/ 88 w 96"/>
                    <a:gd name="T43" fmla="*/ 20 h 92"/>
                    <a:gd name="T44" fmla="*/ 94 w 96"/>
                    <a:gd name="T45" fmla="*/ 10 h 92"/>
                    <a:gd name="T46" fmla="*/ 96 w 96"/>
                    <a:gd name="T47" fmla="*/ 5 h 92"/>
                    <a:gd name="T48" fmla="*/ 95 w 96"/>
                    <a:gd name="T49" fmla="*/ 2 h 92"/>
                    <a:gd name="T50" fmla="*/ 90 w 96"/>
                    <a:gd name="T51" fmla="*/ 0 h 92"/>
                    <a:gd name="T52" fmla="*/ 85 w 96"/>
                    <a:gd name="T53" fmla="*/ 2 h 9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6" h="92">
                      <a:moveTo>
                        <a:pt x="85" y="2"/>
                      </a:moveTo>
                      <a:lnTo>
                        <a:pt x="80" y="5"/>
                      </a:lnTo>
                      <a:lnTo>
                        <a:pt x="69" y="13"/>
                      </a:lnTo>
                      <a:lnTo>
                        <a:pt x="55" y="25"/>
                      </a:lnTo>
                      <a:lnTo>
                        <a:pt x="39" y="40"/>
                      </a:lnTo>
                      <a:lnTo>
                        <a:pt x="25" y="55"/>
                      </a:lnTo>
                      <a:lnTo>
                        <a:pt x="10" y="72"/>
                      </a:lnTo>
                      <a:lnTo>
                        <a:pt x="4" y="80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90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2" y="90"/>
                      </a:lnTo>
                      <a:lnTo>
                        <a:pt x="17" y="88"/>
                      </a:lnTo>
                      <a:lnTo>
                        <a:pt x="20" y="86"/>
                      </a:lnTo>
                      <a:lnTo>
                        <a:pt x="31" y="79"/>
                      </a:lnTo>
                      <a:lnTo>
                        <a:pt x="48" y="63"/>
                      </a:lnTo>
                      <a:lnTo>
                        <a:pt x="65" y="46"/>
                      </a:lnTo>
                      <a:lnTo>
                        <a:pt x="77" y="32"/>
                      </a:lnTo>
                      <a:lnTo>
                        <a:pt x="88" y="20"/>
                      </a:lnTo>
                      <a:lnTo>
                        <a:pt x="94" y="10"/>
                      </a:lnTo>
                      <a:lnTo>
                        <a:pt x="96" y="5"/>
                      </a:lnTo>
                      <a:lnTo>
                        <a:pt x="95" y="2"/>
                      </a:lnTo>
                      <a:lnTo>
                        <a:pt x="90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54" name="Freeform 191">
                  <a:extLst>
                    <a:ext uri="{FF2B5EF4-FFF2-40B4-BE49-F238E27FC236}">
                      <a16:creationId xmlns:a16="http://schemas.microsoft.com/office/drawing/2014/main" id="{3BAA5EE2-644C-4C9B-957C-3758C33B6B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4" y="3875"/>
                  <a:ext cx="47" cy="107"/>
                </a:xfrm>
                <a:custGeom>
                  <a:avLst/>
                  <a:gdLst>
                    <a:gd name="T0" fmla="*/ 41 w 47"/>
                    <a:gd name="T1" fmla="*/ 0 h 107"/>
                    <a:gd name="T2" fmla="*/ 36 w 47"/>
                    <a:gd name="T3" fmla="*/ 3 h 107"/>
                    <a:gd name="T4" fmla="*/ 30 w 47"/>
                    <a:gd name="T5" fmla="*/ 14 h 107"/>
                    <a:gd name="T6" fmla="*/ 21 w 47"/>
                    <a:gd name="T7" fmla="*/ 31 h 107"/>
                    <a:gd name="T8" fmla="*/ 15 w 47"/>
                    <a:gd name="T9" fmla="*/ 44 h 107"/>
                    <a:gd name="T10" fmla="*/ 7 w 47"/>
                    <a:gd name="T11" fmla="*/ 63 h 107"/>
                    <a:gd name="T12" fmla="*/ 2 w 47"/>
                    <a:gd name="T13" fmla="*/ 81 h 107"/>
                    <a:gd name="T14" fmla="*/ 1 w 47"/>
                    <a:gd name="T15" fmla="*/ 92 h 107"/>
                    <a:gd name="T16" fmla="*/ 0 w 47"/>
                    <a:gd name="T17" fmla="*/ 96 h 107"/>
                    <a:gd name="T18" fmla="*/ 1 w 47"/>
                    <a:gd name="T19" fmla="*/ 99 h 107"/>
                    <a:gd name="T20" fmla="*/ 1 w 47"/>
                    <a:gd name="T21" fmla="*/ 103 h 107"/>
                    <a:gd name="T22" fmla="*/ 3 w 47"/>
                    <a:gd name="T23" fmla="*/ 106 h 107"/>
                    <a:gd name="T24" fmla="*/ 4 w 47"/>
                    <a:gd name="T25" fmla="*/ 107 h 107"/>
                    <a:gd name="T26" fmla="*/ 7 w 47"/>
                    <a:gd name="T27" fmla="*/ 107 h 107"/>
                    <a:gd name="T28" fmla="*/ 11 w 47"/>
                    <a:gd name="T29" fmla="*/ 105 h 107"/>
                    <a:gd name="T30" fmla="*/ 14 w 47"/>
                    <a:gd name="T31" fmla="*/ 103 h 107"/>
                    <a:gd name="T32" fmla="*/ 18 w 47"/>
                    <a:gd name="T33" fmla="*/ 99 h 107"/>
                    <a:gd name="T34" fmla="*/ 21 w 47"/>
                    <a:gd name="T35" fmla="*/ 94 h 107"/>
                    <a:gd name="T36" fmla="*/ 26 w 47"/>
                    <a:gd name="T37" fmla="*/ 87 h 107"/>
                    <a:gd name="T38" fmla="*/ 33 w 47"/>
                    <a:gd name="T39" fmla="*/ 69 h 107"/>
                    <a:gd name="T40" fmla="*/ 38 w 47"/>
                    <a:gd name="T41" fmla="*/ 50 h 107"/>
                    <a:gd name="T42" fmla="*/ 43 w 47"/>
                    <a:gd name="T43" fmla="*/ 35 h 107"/>
                    <a:gd name="T44" fmla="*/ 46 w 47"/>
                    <a:gd name="T45" fmla="*/ 18 h 107"/>
                    <a:gd name="T46" fmla="*/ 47 w 47"/>
                    <a:gd name="T47" fmla="*/ 11 h 107"/>
                    <a:gd name="T48" fmla="*/ 47 w 47"/>
                    <a:gd name="T49" fmla="*/ 5 h 107"/>
                    <a:gd name="T50" fmla="*/ 46 w 47"/>
                    <a:gd name="T51" fmla="*/ 1 h 107"/>
                    <a:gd name="T52" fmla="*/ 44 w 47"/>
                    <a:gd name="T53" fmla="*/ 0 h 107"/>
                    <a:gd name="T54" fmla="*/ 41 w 47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7" h="107">
                      <a:moveTo>
                        <a:pt x="41" y="0"/>
                      </a:moveTo>
                      <a:lnTo>
                        <a:pt x="36" y="3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4"/>
                      </a:lnTo>
                      <a:lnTo>
                        <a:pt x="7" y="63"/>
                      </a:lnTo>
                      <a:lnTo>
                        <a:pt x="2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1" y="99"/>
                      </a:lnTo>
                      <a:lnTo>
                        <a:pt x="1" y="103"/>
                      </a:lnTo>
                      <a:lnTo>
                        <a:pt x="3" y="106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1" y="105"/>
                      </a:lnTo>
                      <a:lnTo>
                        <a:pt x="14" y="103"/>
                      </a:lnTo>
                      <a:lnTo>
                        <a:pt x="18" y="99"/>
                      </a:lnTo>
                      <a:lnTo>
                        <a:pt x="21" y="94"/>
                      </a:lnTo>
                      <a:lnTo>
                        <a:pt x="26" y="87"/>
                      </a:lnTo>
                      <a:lnTo>
                        <a:pt x="33" y="69"/>
                      </a:lnTo>
                      <a:lnTo>
                        <a:pt x="38" y="50"/>
                      </a:lnTo>
                      <a:lnTo>
                        <a:pt x="43" y="35"/>
                      </a:lnTo>
                      <a:lnTo>
                        <a:pt x="46" y="18"/>
                      </a:lnTo>
                      <a:lnTo>
                        <a:pt x="47" y="11"/>
                      </a:lnTo>
                      <a:lnTo>
                        <a:pt x="47" y="5"/>
                      </a:lnTo>
                      <a:lnTo>
                        <a:pt x="46" y="1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55" name="Freeform 192">
                  <a:extLst>
                    <a:ext uri="{FF2B5EF4-FFF2-40B4-BE49-F238E27FC236}">
                      <a16:creationId xmlns:a16="http://schemas.microsoft.com/office/drawing/2014/main" id="{1CE12250-24AA-48C1-A19D-3BB544E1DD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3" y="3871"/>
                  <a:ext cx="48" cy="107"/>
                </a:xfrm>
                <a:custGeom>
                  <a:avLst/>
                  <a:gdLst>
                    <a:gd name="T0" fmla="*/ 41 w 48"/>
                    <a:gd name="T1" fmla="*/ 0 h 107"/>
                    <a:gd name="T2" fmla="*/ 36 w 48"/>
                    <a:gd name="T3" fmla="*/ 4 h 107"/>
                    <a:gd name="T4" fmla="*/ 30 w 48"/>
                    <a:gd name="T5" fmla="*/ 14 h 107"/>
                    <a:gd name="T6" fmla="*/ 21 w 48"/>
                    <a:gd name="T7" fmla="*/ 31 h 107"/>
                    <a:gd name="T8" fmla="*/ 15 w 48"/>
                    <a:gd name="T9" fmla="*/ 46 h 107"/>
                    <a:gd name="T10" fmla="*/ 8 w 48"/>
                    <a:gd name="T11" fmla="*/ 64 h 107"/>
                    <a:gd name="T12" fmla="*/ 2 w 48"/>
                    <a:gd name="T13" fmla="*/ 82 h 107"/>
                    <a:gd name="T14" fmla="*/ 0 w 48"/>
                    <a:gd name="T15" fmla="*/ 93 h 107"/>
                    <a:gd name="T16" fmla="*/ 0 w 48"/>
                    <a:gd name="T17" fmla="*/ 97 h 107"/>
                    <a:gd name="T18" fmla="*/ 0 w 48"/>
                    <a:gd name="T19" fmla="*/ 100 h 107"/>
                    <a:gd name="T20" fmla="*/ 1 w 48"/>
                    <a:gd name="T21" fmla="*/ 104 h 107"/>
                    <a:gd name="T22" fmla="*/ 2 w 48"/>
                    <a:gd name="T23" fmla="*/ 107 h 107"/>
                    <a:gd name="T24" fmla="*/ 5 w 48"/>
                    <a:gd name="T25" fmla="*/ 107 h 107"/>
                    <a:gd name="T26" fmla="*/ 8 w 48"/>
                    <a:gd name="T27" fmla="*/ 107 h 107"/>
                    <a:gd name="T28" fmla="*/ 11 w 48"/>
                    <a:gd name="T29" fmla="*/ 106 h 107"/>
                    <a:gd name="T30" fmla="*/ 14 w 48"/>
                    <a:gd name="T31" fmla="*/ 104 h 107"/>
                    <a:gd name="T32" fmla="*/ 18 w 48"/>
                    <a:gd name="T33" fmla="*/ 100 h 107"/>
                    <a:gd name="T34" fmla="*/ 21 w 48"/>
                    <a:gd name="T35" fmla="*/ 95 h 107"/>
                    <a:gd name="T36" fmla="*/ 26 w 48"/>
                    <a:gd name="T37" fmla="*/ 88 h 107"/>
                    <a:gd name="T38" fmla="*/ 33 w 48"/>
                    <a:gd name="T39" fmla="*/ 69 h 107"/>
                    <a:gd name="T40" fmla="*/ 39 w 48"/>
                    <a:gd name="T41" fmla="*/ 51 h 107"/>
                    <a:gd name="T42" fmla="*/ 43 w 48"/>
                    <a:gd name="T43" fmla="*/ 36 h 107"/>
                    <a:gd name="T44" fmla="*/ 46 w 48"/>
                    <a:gd name="T45" fmla="*/ 19 h 107"/>
                    <a:gd name="T46" fmla="*/ 46 w 48"/>
                    <a:gd name="T47" fmla="*/ 12 h 107"/>
                    <a:gd name="T48" fmla="*/ 48 w 48"/>
                    <a:gd name="T49" fmla="*/ 6 h 107"/>
                    <a:gd name="T50" fmla="*/ 46 w 48"/>
                    <a:gd name="T51" fmla="*/ 2 h 107"/>
                    <a:gd name="T52" fmla="*/ 44 w 48"/>
                    <a:gd name="T53" fmla="*/ 0 h 107"/>
                    <a:gd name="T54" fmla="*/ 41 w 48"/>
                    <a:gd name="T55" fmla="*/ 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8" h="107">
                      <a:moveTo>
                        <a:pt x="41" y="0"/>
                      </a:moveTo>
                      <a:lnTo>
                        <a:pt x="36" y="4"/>
                      </a:lnTo>
                      <a:lnTo>
                        <a:pt x="30" y="14"/>
                      </a:lnTo>
                      <a:lnTo>
                        <a:pt x="21" y="31"/>
                      </a:lnTo>
                      <a:lnTo>
                        <a:pt x="15" y="46"/>
                      </a:lnTo>
                      <a:lnTo>
                        <a:pt x="8" y="64"/>
                      </a:lnTo>
                      <a:lnTo>
                        <a:pt x="2" y="82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2" y="107"/>
                      </a:lnTo>
                      <a:lnTo>
                        <a:pt x="5" y="107"/>
                      </a:lnTo>
                      <a:lnTo>
                        <a:pt x="8" y="107"/>
                      </a:lnTo>
                      <a:lnTo>
                        <a:pt x="11" y="106"/>
                      </a:lnTo>
                      <a:lnTo>
                        <a:pt x="14" y="104"/>
                      </a:lnTo>
                      <a:lnTo>
                        <a:pt x="18" y="100"/>
                      </a:lnTo>
                      <a:lnTo>
                        <a:pt x="21" y="95"/>
                      </a:lnTo>
                      <a:lnTo>
                        <a:pt x="26" y="88"/>
                      </a:lnTo>
                      <a:lnTo>
                        <a:pt x="33" y="69"/>
                      </a:lnTo>
                      <a:lnTo>
                        <a:pt x="39" y="51"/>
                      </a:lnTo>
                      <a:lnTo>
                        <a:pt x="43" y="36"/>
                      </a:lnTo>
                      <a:lnTo>
                        <a:pt x="46" y="19"/>
                      </a:lnTo>
                      <a:lnTo>
                        <a:pt x="46" y="12"/>
                      </a:lnTo>
                      <a:lnTo>
                        <a:pt x="48" y="6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56" name="Oval 193">
                  <a:extLst>
                    <a:ext uri="{FF2B5EF4-FFF2-40B4-BE49-F238E27FC236}">
                      <a16:creationId xmlns:a16="http://schemas.microsoft.com/office/drawing/2014/main" id="{5640939B-A4AA-4B6B-9D2D-50AD371A0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7" y="3880"/>
                  <a:ext cx="28" cy="102"/>
                </a:xfrm>
                <a:prstGeom prst="ellipse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557" name="Oval 194">
                  <a:extLst>
                    <a:ext uri="{FF2B5EF4-FFF2-40B4-BE49-F238E27FC236}">
                      <a16:creationId xmlns:a16="http://schemas.microsoft.com/office/drawing/2014/main" id="{44839600-886B-449C-995C-2393395C1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7" y="3876"/>
                  <a:ext cx="28" cy="102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60606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558" name="Freeform 195">
                  <a:extLst>
                    <a:ext uri="{FF2B5EF4-FFF2-40B4-BE49-F238E27FC236}">
                      <a16:creationId xmlns:a16="http://schemas.microsoft.com/office/drawing/2014/main" id="{3CB0A5CD-B828-44A3-B168-79490D7ED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3871"/>
                  <a:ext cx="125" cy="83"/>
                </a:xfrm>
                <a:custGeom>
                  <a:avLst/>
                  <a:gdLst>
                    <a:gd name="T0" fmla="*/ 115 w 125"/>
                    <a:gd name="T1" fmla="*/ 2 h 83"/>
                    <a:gd name="T2" fmla="*/ 107 w 125"/>
                    <a:gd name="T3" fmla="*/ 3 h 83"/>
                    <a:gd name="T4" fmla="*/ 97 w 125"/>
                    <a:gd name="T5" fmla="*/ 8 h 83"/>
                    <a:gd name="T6" fmla="*/ 81 w 125"/>
                    <a:gd name="T7" fmla="*/ 18 h 83"/>
                    <a:gd name="T8" fmla="*/ 57 w 125"/>
                    <a:gd name="T9" fmla="*/ 31 h 83"/>
                    <a:gd name="T10" fmla="*/ 38 w 125"/>
                    <a:gd name="T11" fmla="*/ 46 h 83"/>
                    <a:gd name="T12" fmla="*/ 23 w 125"/>
                    <a:gd name="T13" fmla="*/ 57 h 83"/>
                    <a:gd name="T14" fmla="*/ 7 w 125"/>
                    <a:gd name="T15" fmla="*/ 68 h 83"/>
                    <a:gd name="T16" fmla="*/ 4 w 125"/>
                    <a:gd name="T17" fmla="*/ 73 h 83"/>
                    <a:gd name="T18" fmla="*/ 1 w 125"/>
                    <a:gd name="T19" fmla="*/ 75 h 83"/>
                    <a:gd name="T20" fmla="*/ 0 w 125"/>
                    <a:gd name="T21" fmla="*/ 79 h 83"/>
                    <a:gd name="T22" fmla="*/ 0 w 125"/>
                    <a:gd name="T23" fmla="*/ 81 h 83"/>
                    <a:gd name="T24" fmla="*/ 2 w 125"/>
                    <a:gd name="T25" fmla="*/ 83 h 83"/>
                    <a:gd name="T26" fmla="*/ 6 w 125"/>
                    <a:gd name="T27" fmla="*/ 83 h 83"/>
                    <a:gd name="T28" fmla="*/ 11 w 125"/>
                    <a:gd name="T29" fmla="*/ 82 h 83"/>
                    <a:gd name="T30" fmla="*/ 15 w 125"/>
                    <a:gd name="T31" fmla="*/ 81 h 83"/>
                    <a:gd name="T32" fmla="*/ 19 w 125"/>
                    <a:gd name="T33" fmla="*/ 80 h 83"/>
                    <a:gd name="T34" fmla="*/ 25 w 125"/>
                    <a:gd name="T35" fmla="*/ 77 h 83"/>
                    <a:gd name="T36" fmla="*/ 43 w 125"/>
                    <a:gd name="T37" fmla="*/ 67 h 83"/>
                    <a:gd name="T38" fmla="*/ 60 w 125"/>
                    <a:gd name="T39" fmla="*/ 57 h 83"/>
                    <a:gd name="T40" fmla="*/ 82 w 125"/>
                    <a:gd name="T41" fmla="*/ 42 h 83"/>
                    <a:gd name="T42" fmla="*/ 101 w 125"/>
                    <a:gd name="T43" fmla="*/ 28 h 83"/>
                    <a:gd name="T44" fmla="*/ 116 w 125"/>
                    <a:gd name="T45" fmla="*/ 15 h 83"/>
                    <a:gd name="T46" fmla="*/ 122 w 125"/>
                    <a:gd name="T47" fmla="*/ 9 h 83"/>
                    <a:gd name="T48" fmla="*/ 125 w 125"/>
                    <a:gd name="T49" fmla="*/ 4 h 83"/>
                    <a:gd name="T50" fmla="*/ 123 w 125"/>
                    <a:gd name="T51" fmla="*/ 1 h 83"/>
                    <a:gd name="T52" fmla="*/ 120 w 125"/>
                    <a:gd name="T53" fmla="*/ 0 h 83"/>
                    <a:gd name="T54" fmla="*/ 115 w 125"/>
                    <a:gd name="T55" fmla="*/ 2 h 8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5" h="83">
                      <a:moveTo>
                        <a:pt x="115" y="2"/>
                      </a:moveTo>
                      <a:lnTo>
                        <a:pt x="107" y="3"/>
                      </a:lnTo>
                      <a:lnTo>
                        <a:pt x="97" y="8"/>
                      </a:lnTo>
                      <a:lnTo>
                        <a:pt x="81" y="18"/>
                      </a:lnTo>
                      <a:lnTo>
                        <a:pt x="57" y="31"/>
                      </a:lnTo>
                      <a:lnTo>
                        <a:pt x="38" y="46"/>
                      </a:lnTo>
                      <a:lnTo>
                        <a:pt x="23" y="57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5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2" y="83"/>
                      </a:lnTo>
                      <a:lnTo>
                        <a:pt x="6" y="83"/>
                      </a:lnTo>
                      <a:lnTo>
                        <a:pt x="11" y="82"/>
                      </a:lnTo>
                      <a:lnTo>
                        <a:pt x="15" y="81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7"/>
                      </a:lnTo>
                      <a:lnTo>
                        <a:pt x="60" y="57"/>
                      </a:lnTo>
                      <a:lnTo>
                        <a:pt x="82" y="42"/>
                      </a:lnTo>
                      <a:lnTo>
                        <a:pt x="101" y="28"/>
                      </a:lnTo>
                      <a:lnTo>
                        <a:pt x="116" y="15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59" name="Freeform 196">
                  <a:extLst>
                    <a:ext uri="{FF2B5EF4-FFF2-40B4-BE49-F238E27FC236}">
                      <a16:creationId xmlns:a16="http://schemas.microsoft.com/office/drawing/2014/main" id="{CCBCD8C1-0173-453E-9BBB-6948C52F4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3867"/>
                  <a:ext cx="125" cy="84"/>
                </a:xfrm>
                <a:custGeom>
                  <a:avLst/>
                  <a:gdLst>
                    <a:gd name="T0" fmla="*/ 115 w 125"/>
                    <a:gd name="T1" fmla="*/ 2 h 84"/>
                    <a:gd name="T2" fmla="*/ 107 w 125"/>
                    <a:gd name="T3" fmla="*/ 4 h 84"/>
                    <a:gd name="T4" fmla="*/ 97 w 125"/>
                    <a:gd name="T5" fmla="*/ 9 h 84"/>
                    <a:gd name="T6" fmla="*/ 81 w 125"/>
                    <a:gd name="T7" fmla="*/ 18 h 84"/>
                    <a:gd name="T8" fmla="*/ 57 w 125"/>
                    <a:gd name="T9" fmla="*/ 32 h 84"/>
                    <a:gd name="T10" fmla="*/ 38 w 125"/>
                    <a:gd name="T11" fmla="*/ 47 h 84"/>
                    <a:gd name="T12" fmla="*/ 23 w 125"/>
                    <a:gd name="T13" fmla="*/ 58 h 84"/>
                    <a:gd name="T14" fmla="*/ 7 w 125"/>
                    <a:gd name="T15" fmla="*/ 68 h 84"/>
                    <a:gd name="T16" fmla="*/ 4 w 125"/>
                    <a:gd name="T17" fmla="*/ 73 h 84"/>
                    <a:gd name="T18" fmla="*/ 1 w 125"/>
                    <a:gd name="T19" fmla="*/ 76 h 84"/>
                    <a:gd name="T20" fmla="*/ 0 w 125"/>
                    <a:gd name="T21" fmla="*/ 79 h 84"/>
                    <a:gd name="T22" fmla="*/ 0 w 125"/>
                    <a:gd name="T23" fmla="*/ 82 h 84"/>
                    <a:gd name="T24" fmla="*/ 2 w 125"/>
                    <a:gd name="T25" fmla="*/ 84 h 84"/>
                    <a:gd name="T26" fmla="*/ 6 w 125"/>
                    <a:gd name="T27" fmla="*/ 84 h 84"/>
                    <a:gd name="T28" fmla="*/ 11 w 125"/>
                    <a:gd name="T29" fmla="*/ 83 h 84"/>
                    <a:gd name="T30" fmla="*/ 15 w 125"/>
                    <a:gd name="T31" fmla="*/ 82 h 84"/>
                    <a:gd name="T32" fmla="*/ 19 w 125"/>
                    <a:gd name="T33" fmla="*/ 80 h 84"/>
                    <a:gd name="T34" fmla="*/ 25 w 125"/>
                    <a:gd name="T35" fmla="*/ 77 h 84"/>
                    <a:gd name="T36" fmla="*/ 43 w 125"/>
                    <a:gd name="T37" fmla="*/ 68 h 84"/>
                    <a:gd name="T38" fmla="*/ 60 w 125"/>
                    <a:gd name="T39" fmla="*/ 58 h 84"/>
                    <a:gd name="T40" fmla="*/ 82 w 125"/>
                    <a:gd name="T41" fmla="*/ 43 h 84"/>
                    <a:gd name="T42" fmla="*/ 101 w 125"/>
                    <a:gd name="T43" fmla="*/ 28 h 84"/>
                    <a:gd name="T44" fmla="*/ 116 w 125"/>
                    <a:gd name="T45" fmla="*/ 16 h 84"/>
                    <a:gd name="T46" fmla="*/ 122 w 125"/>
                    <a:gd name="T47" fmla="*/ 9 h 84"/>
                    <a:gd name="T48" fmla="*/ 125 w 125"/>
                    <a:gd name="T49" fmla="*/ 4 h 84"/>
                    <a:gd name="T50" fmla="*/ 123 w 125"/>
                    <a:gd name="T51" fmla="*/ 1 h 84"/>
                    <a:gd name="T52" fmla="*/ 120 w 125"/>
                    <a:gd name="T53" fmla="*/ 0 h 84"/>
                    <a:gd name="T54" fmla="*/ 115 w 125"/>
                    <a:gd name="T55" fmla="*/ 2 h 8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5" h="84">
                      <a:moveTo>
                        <a:pt x="115" y="2"/>
                      </a:moveTo>
                      <a:lnTo>
                        <a:pt x="107" y="4"/>
                      </a:lnTo>
                      <a:lnTo>
                        <a:pt x="97" y="9"/>
                      </a:lnTo>
                      <a:lnTo>
                        <a:pt x="81" y="18"/>
                      </a:lnTo>
                      <a:lnTo>
                        <a:pt x="57" y="32"/>
                      </a:lnTo>
                      <a:lnTo>
                        <a:pt x="38" y="47"/>
                      </a:lnTo>
                      <a:lnTo>
                        <a:pt x="23" y="58"/>
                      </a:lnTo>
                      <a:lnTo>
                        <a:pt x="7" y="68"/>
                      </a:lnTo>
                      <a:lnTo>
                        <a:pt x="4" y="73"/>
                      </a:lnTo>
                      <a:lnTo>
                        <a:pt x="1" y="76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2" y="84"/>
                      </a:lnTo>
                      <a:lnTo>
                        <a:pt x="6" y="84"/>
                      </a:lnTo>
                      <a:lnTo>
                        <a:pt x="11" y="83"/>
                      </a:lnTo>
                      <a:lnTo>
                        <a:pt x="15" y="82"/>
                      </a:lnTo>
                      <a:lnTo>
                        <a:pt x="19" y="80"/>
                      </a:lnTo>
                      <a:lnTo>
                        <a:pt x="25" y="77"/>
                      </a:lnTo>
                      <a:lnTo>
                        <a:pt x="43" y="68"/>
                      </a:lnTo>
                      <a:lnTo>
                        <a:pt x="60" y="58"/>
                      </a:lnTo>
                      <a:lnTo>
                        <a:pt x="82" y="43"/>
                      </a:lnTo>
                      <a:lnTo>
                        <a:pt x="101" y="28"/>
                      </a:lnTo>
                      <a:lnTo>
                        <a:pt x="116" y="16"/>
                      </a:lnTo>
                      <a:lnTo>
                        <a:pt x="122" y="9"/>
                      </a:lnTo>
                      <a:lnTo>
                        <a:pt x="125" y="4"/>
                      </a:lnTo>
                      <a:lnTo>
                        <a:pt x="123" y="1"/>
                      </a:lnTo>
                      <a:lnTo>
                        <a:pt x="120" y="0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0" name="Freeform 197">
                  <a:extLst>
                    <a:ext uri="{FF2B5EF4-FFF2-40B4-BE49-F238E27FC236}">
                      <a16:creationId xmlns:a16="http://schemas.microsoft.com/office/drawing/2014/main" id="{E148B679-C209-4392-B672-CA3274A90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4" y="3864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1 h 48"/>
                    <a:gd name="T6" fmla="*/ 151 w 161"/>
                    <a:gd name="T7" fmla="*/ 0 h 48"/>
                    <a:gd name="T8" fmla="*/ 146 w 161"/>
                    <a:gd name="T9" fmla="*/ 1 h 48"/>
                    <a:gd name="T10" fmla="*/ 133 w 161"/>
                    <a:gd name="T11" fmla="*/ 3 h 48"/>
                    <a:gd name="T12" fmla="*/ 111 w 161"/>
                    <a:gd name="T13" fmla="*/ 8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5 h 48"/>
                    <a:gd name="T20" fmla="*/ 28 w 161"/>
                    <a:gd name="T21" fmla="*/ 30 h 48"/>
                    <a:gd name="T22" fmla="*/ 16 w 161"/>
                    <a:gd name="T23" fmla="*/ 35 h 48"/>
                    <a:gd name="T24" fmla="*/ 10 w 161"/>
                    <a:gd name="T25" fmla="*/ 37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6 h 48"/>
                    <a:gd name="T48" fmla="*/ 38 w 161"/>
                    <a:gd name="T49" fmla="*/ 43 h 48"/>
                    <a:gd name="T50" fmla="*/ 55 w 161"/>
                    <a:gd name="T51" fmla="*/ 39 h 48"/>
                    <a:gd name="T52" fmla="*/ 75 w 161"/>
                    <a:gd name="T53" fmla="*/ 35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6 h 48"/>
                    <a:gd name="T62" fmla="*/ 153 w 161"/>
                    <a:gd name="T63" fmla="*/ 11 h 48"/>
                    <a:gd name="T64" fmla="*/ 159 w 161"/>
                    <a:gd name="T65" fmla="*/ 9 h 48"/>
                    <a:gd name="T66" fmla="*/ 160 w 161"/>
                    <a:gd name="T67" fmla="*/ 7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1"/>
                      </a:lnTo>
                      <a:lnTo>
                        <a:pt x="151" y="0"/>
                      </a:lnTo>
                      <a:lnTo>
                        <a:pt x="146" y="1"/>
                      </a:lnTo>
                      <a:lnTo>
                        <a:pt x="133" y="3"/>
                      </a:lnTo>
                      <a:lnTo>
                        <a:pt x="111" y="8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5"/>
                      </a:lnTo>
                      <a:lnTo>
                        <a:pt x="28" y="30"/>
                      </a:lnTo>
                      <a:lnTo>
                        <a:pt x="16" y="35"/>
                      </a:lnTo>
                      <a:lnTo>
                        <a:pt x="10" y="37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6"/>
                      </a:lnTo>
                      <a:lnTo>
                        <a:pt x="38" y="43"/>
                      </a:lnTo>
                      <a:lnTo>
                        <a:pt x="55" y="39"/>
                      </a:lnTo>
                      <a:lnTo>
                        <a:pt x="75" y="35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6"/>
                      </a:lnTo>
                      <a:lnTo>
                        <a:pt x="153" y="11"/>
                      </a:lnTo>
                      <a:lnTo>
                        <a:pt x="159" y="9"/>
                      </a:lnTo>
                      <a:lnTo>
                        <a:pt x="160" y="7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1" name="Freeform 198">
                  <a:extLst>
                    <a:ext uri="{FF2B5EF4-FFF2-40B4-BE49-F238E27FC236}">
                      <a16:creationId xmlns:a16="http://schemas.microsoft.com/office/drawing/2014/main" id="{29BBEA4E-1309-43C4-8BB2-19C581041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4" y="3861"/>
                  <a:ext cx="161" cy="48"/>
                </a:xfrm>
                <a:custGeom>
                  <a:avLst/>
                  <a:gdLst>
                    <a:gd name="T0" fmla="*/ 159 w 161"/>
                    <a:gd name="T1" fmla="*/ 3 h 48"/>
                    <a:gd name="T2" fmla="*/ 157 w 161"/>
                    <a:gd name="T3" fmla="*/ 2 h 48"/>
                    <a:gd name="T4" fmla="*/ 155 w 161"/>
                    <a:gd name="T5" fmla="*/ 0 h 48"/>
                    <a:gd name="T6" fmla="*/ 151 w 161"/>
                    <a:gd name="T7" fmla="*/ 0 h 48"/>
                    <a:gd name="T8" fmla="*/ 146 w 161"/>
                    <a:gd name="T9" fmla="*/ 0 h 48"/>
                    <a:gd name="T10" fmla="*/ 133 w 161"/>
                    <a:gd name="T11" fmla="*/ 3 h 48"/>
                    <a:gd name="T12" fmla="*/ 111 w 161"/>
                    <a:gd name="T13" fmla="*/ 7 h 48"/>
                    <a:gd name="T14" fmla="*/ 88 w 161"/>
                    <a:gd name="T15" fmla="*/ 13 h 48"/>
                    <a:gd name="T16" fmla="*/ 68 w 161"/>
                    <a:gd name="T17" fmla="*/ 18 h 48"/>
                    <a:gd name="T18" fmla="*/ 47 w 161"/>
                    <a:gd name="T19" fmla="*/ 24 h 48"/>
                    <a:gd name="T20" fmla="*/ 28 w 161"/>
                    <a:gd name="T21" fmla="*/ 30 h 48"/>
                    <a:gd name="T22" fmla="*/ 16 w 161"/>
                    <a:gd name="T23" fmla="*/ 34 h 48"/>
                    <a:gd name="T24" fmla="*/ 10 w 161"/>
                    <a:gd name="T25" fmla="*/ 36 h 48"/>
                    <a:gd name="T26" fmla="*/ 6 w 161"/>
                    <a:gd name="T27" fmla="*/ 38 h 48"/>
                    <a:gd name="T28" fmla="*/ 3 w 161"/>
                    <a:gd name="T29" fmla="*/ 40 h 48"/>
                    <a:gd name="T30" fmla="*/ 1 w 161"/>
                    <a:gd name="T31" fmla="*/ 42 h 48"/>
                    <a:gd name="T32" fmla="*/ 0 w 161"/>
                    <a:gd name="T33" fmla="*/ 44 h 48"/>
                    <a:gd name="T34" fmla="*/ 1 w 161"/>
                    <a:gd name="T35" fmla="*/ 46 h 48"/>
                    <a:gd name="T36" fmla="*/ 3 w 161"/>
                    <a:gd name="T37" fmla="*/ 47 h 48"/>
                    <a:gd name="T38" fmla="*/ 5 w 161"/>
                    <a:gd name="T39" fmla="*/ 47 h 48"/>
                    <a:gd name="T40" fmla="*/ 8 w 161"/>
                    <a:gd name="T41" fmla="*/ 48 h 48"/>
                    <a:gd name="T42" fmla="*/ 12 w 161"/>
                    <a:gd name="T43" fmla="*/ 47 h 48"/>
                    <a:gd name="T44" fmla="*/ 19 w 161"/>
                    <a:gd name="T45" fmla="*/ 46 h 48"/>
                    <a:gd name="T46" fmla="*/ 26 w 161"/>
                    <a:gd name="T47" fmla="*/ 45 h 48"/>
                    <a:gd name="T48" fmla="*/ 38 w 161"/>
                    <a:gd name="T49" fmla="*/ 43 h 48"/>
                    <a:gd name="T50" fmla="*/ 55 w 161"/>
                    <a:gd name="T51" fmla="*/ 40 h 48"/>
                    <a:gd name="T52" fmla="*/ 75 w 161"/>
                    <a:gd name="T53" fmla="*/ 34 h 48"/>
                    <a:gd name="T54" fmla="*/ 97 w 161"/>
                    <a:gd name="T55" fmla="*/ 29 h 48"/>
                    <a:gd name="T56" fmla="*/ 117 w 161"/>
                    <a:gd name="T57" fmla="*/ 23 h 48"/>
                    <a:gd name="T58" fmla="*/ 130 w 161"/>
                    <a:gd name="T59" fmla="*/ 19 h 48"/>
                    <a:gd name="T60" fmla="*/ 141 w 161"/>
                    <a:gd name="T61" fmla="*/ 15 h 48"/>
                    <a:gd name="T62" fmla="*/ 153 w 161"/>
                    <a:gd name="T63" fmla="*/ 10 h 48"/>
                    <a:gd name="T64" fmla="*/ 159 w 161"/>
                    <a:gd name="T65" fmla="*/ 8 h 48"/>
                    <a:gd name="T66" fmla="*/ 160 w 161"/>
                    <a:gd name="T67" fmla="*/ 6 h 48"/>
                    <a:gd name="T68" fmla="*/ 161 w 161"/>
                    <a:gd name="T69" fmla="*/ 5 h 48"/>
                    <a:gd name="T70" fmla="*/ 159 w 161"/>
                    <a:gd name="T71" fmla="*/ 3 h 4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1" h="48">
                      <a:moveTo>
                        <a:pt x="159" y="3"/>
                      </a:move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46" y="0"/>
                      </a:lnTo>
                      <a:lnTo>
                        <a:pt x="133" y="3"/>
                      </a:lnTo>
                      <a:lnTo>
                        <a:pt x="111" y="7"/>
                      </a:lnTo>
                      <a:lnTo>
                        <a:pt x="88" y="13"/>
                      </a:lnTo>
                      <a:lnTo>
                        <a:pt x="68" y="18"/>
                      </a:lnTo>
                      <a:lnTo>
                        <a:pt x="47" y="24"/>
                      </a:lnTo>
                      <a:lnTo>
                        <a:pt x="28" y="30"/>
                      </a:lnTo>
                      <a:lnTo>
                        <a:pt x="16" y="34"/>
                      </a:lnTo>
                      <a:lnTo>
                        <a:pt x="10" y="36"/>
                      </a:lnTo>
                      <a:lnTo>
                        <a:pt x="6" y="38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8" y="48"/>
                      </a:lnTo>
                      <a:lnTo>
                        <a:pt x="12" y="47"/>
                      </a:lnTo>
                      <a:lnTo>
                        <a:pt x="19" y="46"/>
                      </a:lnTo>
                      <a:lnTo>
                        <a:pt x="26" y="45"/>
                      </a:lnTo>
                      <a:lnTo>
                        <a:pt x="38" y="43"/>
                      </a:lnTo>
                      <a:lnTo>
                        <a:pt x="55" y="40"/>
                      </a:lnTo>
                      <a:lnTo>
                        <a:pt x="75" y="34"/>
                      </a:lnTo>
                      <a:lnTo>
                        <a:pt x="97" y="29"/>
                      </a:lnTo>
                      <a:lnTo>
                        <a:pt x="117" y="23"/>
                      </a:lnTo>
                      <a:lnTo>
                        <a:pt x="130" y="19"/>
                      </a:lnTo>
                      <a:lnTo>
                        <a:pt x="141" y="15"/>
                      </a:lnTo>
                      <a:lnTo>
                        <a:pt x="153" y="10"/>
                      </a:lnTo>
                      <a:lnTo>
                        <a:pt x="159" y="8"/>
                      </a:lnTo>
                      <a:lnTo>
                        <a:pt x="160" y="6"/>
                      </a:lnTo>
                      <a:lnTo>
                        <a:pt x="161" y="5"/>
                      </a:lnTo>
                      <a:lnTo>
                        <a:pt x="15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2" name="Freeform 199">
                  <a:extLst>
                    <a:ext uri="{FF2B5EF4-FFF2-40B4-BE49-F238E27FC236}">
                      <a16:creationId xmlns:a16="http://schemas.microsoft.com/office/drawing/2014/main" id="{FDF1EDE9-9B72-48BC-ADD0-BBAA3004B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4" y="3871"/>
                  <a:ext cx="70" cy="107"/>
                </a:xfrm>
                <a:custGeom>
                  <a:avLst/>
                  <a:gdLst>
                    <a:gd name="T0" fmla="*/ 62 w 70"/>
                    <a:gd name="T1" fmla="*/ 0 h 107"/>
                    <a:gd name="T2" fmla="*/ 55 w 70"/>
                    <a:gd name="T3" fmla="*/ 4 h 107"/>
                    <a:gd name="T4" fmla="*/ 46 w 70"/>
                    <a:gd name="T5" fmla="*/ 14 h 107"/>
                    <a:gd name="T6" fmla="*/ 36 w 70"/>
                    <a:gd name="T7" fmla="*/ 27 h 107"/>
                    <a:gd name="T8" fmla="*/ 25 w 70"/>
                    <a:gd name="T9" fmla="*/ 45 h 107"/>
                    <a:gd name="T10" fmla="*/ 14 w 70"/>
                    <a:gd name="T11" fmla="*/ 63 h 107"/>
                    <a:gd name="T12" fmla="*/ 6 w 70"/>
                    <a:gd name="T13" fmla="*/ 81 h 107"/>
                    <a:gd name="T14" fmla="*/ 1 w 70"/>
                    <a:gd name="T15" fmla="*/ 92 h 107"/>
                    <a:gd name="T16" fmla="*/ 0 w 70"/>
                    <a:gd name="T17" fmla="*/ 96 h 107"/>
                    <a:gd name="T18" fmla="*/ 0 w 70"/>
                    <a:gd name="T19" fmla="*/ 99 h 107"/>
                    <a:gd name="T20" fmla="*/ 0 w 70"/>
                    <a:gd name="T21" fmla="*/ 103 h 107"/>
                    <a:gd name="T22" fmla="*/ 3 w 70"/>
                    <a:gd name="T23" fmla="*/ 106 h 107"/>
                    <a:gd name="T24" fmla="*/ 6 w 70"/>
                    <a:gd name="T25" fmla="*/ 107 h 107"/>
                    <a:gd name="T26" fmla="*/ 10 w 70"/>
                    <a:gd name="T27" fmla="*/ 106 h 107"/>
                    <a:gd name="T28" fmla="*/ 13 w 70"/>
                    <a:gd name="T29" fmla="*/ 105 h 107"/>
                    <a:gd name="T30" fmla="*/ 16 w 70"/>
                    <a:gd name="T31" fmla="*/ 103 h 107"/>
                    <a:gd name="T32" fmla="*/ 19 w 70"/>
                    <a:gd name="T33" fmla="*/ 100 h 107"/>
                    <a:gd name="T34" fmla="*/ 25 w 70"/>
                    <a:gd name="T35" fmla="*/ 90 h 107"/>
                    <a:gd name="T36" fmla="*/ 37 w 70"/>
                    <a:gd name="T37" fmla="*/ 71 h 107"/>
                    <a:gd name="T38" fmla="*/ 48 w 70"/>
                    <a:gd name="T39" fmla="*/ 55 h 107"/>
                    <a:gd name="T40" fmla="*/ 58 w 70"/>
                    <a:gd name="T41" fmla="*/ 37 h 107"/>
                    <a:gd name="T42" fmla="*/ 65 w 70"/>
                    <a:gd name="T43" fmla="*/ 22 h 107"/>
                    <a:gd name="T44" fmla="*/ 69 w 70"/>
                    <a:gd name="T45" fmla="*/ 12 h 107"/>
                    <a:gd name="T46" fmla="*/ 70 w 70"/>
                    <a:gd name="T47" fmla="*/ 6 h 107"/>
                    <a:gd name="T48" fmla="*/ 68 w 70"/>
                    <a:gd name="T49" fmla="*/ 2 h 107"/>
                    <a:gd name="T50" fmla="*/ 65 w 70"/>
                    <a:gd name="T51" fmla="*/ 0 h 107"/>
                    <a:gd name="T52" fmla="*/ 62 w 70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0" h="107">
                      <a:moveTo>
                        <a:pt x="62" y="0"/>
                      </a:moveTo>
                      <a:lnTo>
                        <a:pt x="55" y="4"/>
                      </a:lnTo>
                      <a:lnTo>
                        <a:pt x="46" y="14"/>
                      </a:lnTo>
                      <a:lnTo>
                        <a:pt x="36" y="27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6" y="81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0" y="99"/>
                      </a:lnTo>
                      <a:lnTo>
                        <a:pt x="0" y="103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6"/>
                      </a:lnTo>
                      <a:lnTo>
                        <a:pt x="13" y="105"/>
                      </a:lnTo>
                      <a:lnTo>
                        <a:pt x="16" y="103"/>
                      </a:lnTo>
                      <a:lnTo>
                        <a:pt x="19" y="100"/>
                      </a:lnTo>
                      <a:lnTo>
                        <a:pt x="25" y="90"/>
                      </a:lnTo>
                      <a:lnTo>
                        <a:pt x="37" y="71"/>
                      </a:lnTo>
                      <a:lnTo>
                        <a:pt x="48" y="55"/>
                      </a:lnTo>
                      <a:lnTo>
                        <a:pt x="58" y="37"/>
                      </a:lnTo>
                      <a:lnTo>
                        <a:pt x="65" y="22"/>
                      </a:lnTo>
                      <a:lnTo>
                        <a:pt x="69" y="12"/>
                      </a:lnTo>
                      <a:lnTo>
                        <a:pt x="70" y="6"/>
                      </a:lnTo>
                      <a:lnTo>
                        <a:pt x="68" y="2"/>
                      </a:lnTo>
                      <a:lnTo>
                        <a:pt x="65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3" name="Freeform 200">
                  <a:extLst>
                    <a:ext uri="{FF2B5EF4-FFF2-40B4-BE49-F238E27FC236}">
                      <a16:creationId xmlns:a16="http://schemas.microsoft.com/office/drawing/2014/main" id="{9D200F09-1B35-4AF6-AAA2-2DB10BA6F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3" y="3867"/>
                  <a:ext cx="71" cy="107"/>
                </a:xfrm>
                <a:custGeom>
                  <a:avLst/>
                  <a:gdLst>
                    <a:gd name="T0" fmla="*/ 61 w 71"/>
                    <a:gd name="T1" fmla="*/ 0 h 107"/>
                    <a:gd name="T2" fmla="*/ 55 w 71"/>
                    <a:gd name="T3" fmla="*/ 4 h 107"/>
                    <a:gd name="T4" fmla="*/ 46 w 71"/>
                    <a:gd name="T5" fmla="*/ 15 h 107"/>
                    <a:gd name="T6" fmla="*/ 36 w 71"/>
                    <a:gd name="T7" fmla="*/ 28 h 107"/>
                    <a:gd name="T8" fmla="*/ 25 w 71"/>
                    <a:gd name="T9" fmla="*/ 45 h 107"/>
                    <a:gd name="T10" fmla="*/ 14 w 71"/>
                    <a:gd name="T11" fmla="*/ 63 h 107"/>
                    <a:gd name="T12" fmla="*/ 5 w 71"/>
                    <a:gd name="T13" fmla="*/ 82 h 107"/>
                    <a:gd name="T14" fmla="*/ 1 w 71"/>
                    <a:gd name="T15" fmla="*/ 93 h 107"/>
                    <a:gd name="T16" fmla="*/ 1 w 71"/>
                    <a:gd name="T17" fmla="*/ 96 h 107"/>
                    <a:gd name="T18" fmla="*/ 0 w 71"/>
                    <a:gd name="T19" fmla="*/ 100 h 107"/>
                    <a:gd name="T20" fmla="*/ 1 w 71"/>
                    <a:gd name="T21" fmla="*/ 104 h 107"/>
                    <a:gd name="T22" fmla="*/ 3 w 71"/>
                    <a:gd name="T23" fmla="*/ 106 h 107"/>
                    <a:gd name="T24" fmla="*/ 6 w 71"/>
                    <a:gd name="T25" fmla="*/ 107 h 107"/>
                    <a:gd name="T26" fmla="*/ 10 w 71"/>
                    <a:gd name="T27" fmla="*/ 107 h 107"/>
                    <a:gd name="T28" fmla="*/ 13 w 71"/>
                    <a:gd name="T29" fmla="*/ 105 h 107"/>
                    <a:gd name="T30" fmla="*/ 15 w 71"/>
                    <a:gd name="T31" fmla="*/ 104 h 107"/>
                    <a:gd name="T32" fmla="*/ 18 w 71"/>
                    <a:gd name="T33" fmla="*/ 101 h 107"/>
                    <a:gd name="T34" fmla="*/ 26 w 71"/>
                    <a:gd name="T35" fmla="*/ 91 h 107"/>
                    <a:gd name="T36" fmla="*/ 38 w 71"/>
                    <a:gd name="T37" fmla="*/ 72 h 107"/>
                    <a:gd name="T38" fmla="*/ 48 w 71"/>
                    <a:gd name="T39" fmla="*/ 56 h 107"/>
                    <a:gd name="T40" fmla="*/ 58 w 71"/>
                    <a:gd name="T41" fmla="*/ 37 h 107"/>
                    <a:gd name="T42" fmla="*/ 66 w 71"/>
                    <a:gd name="T43" fmla="*/ 23 h 107"/>
                    <a:gd name="T44" fmla="*/ 69 w 71"/>
                    <a:gd name="T45" fmla="*/ 12 h 107"/>
                    <a:gd name="T46" fmla="*/ 71 w 71"/>
                    <a:gd name="T47" fmla="*/ 7 h 107"/>
                    <a:gd name="T48" fmla="*/ 69 w 71"/>
                    <a:gd name="T49" fmla="*/ 2 h 107"/>
                    <a:gd name="T50" fmla="*/ 66 w 71"/>
                    <a:gd name="T51" fmla="*/ 0 h 107"/>
                    <a:gd name="T52" fmla="*/ 61 w 71"/>
                    <a:gd name="T53" fmla="*/ 0 h 10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71" h="107">
                      <a:moveTo>
                        <a:pt x="61" y="0"/>
                      </a:moveTo>
                      <a:lnTo>
                        <a:pt x="55" y="4"/>
                      </a:lnTo>
                      <a:lnTo>
                        <a:pt x="46" y="15"/>
                      </a:lnTo>
                      <a:lnTo>
                        <a:pt x="36" y="28"/>
                      </a:lnTo>
                      <a:lnTo>
                        <a:pt x="25" y="45"/>
                      </a:lnTo>
                      <a:lnTo>
                        <a:pt x="14" y="63"/>
                      </a:lnTo>
                      <a:lnTo>
                        <a:pt x="5" y="82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0" y="100"/>
                      </a:lnTo>
                      <a:lnTo>
                        <a:pt x="1" y="104"/>
                      </a:lnTo>
                      <a:lnTo>
                        <a:pt x="3" y="106"/>
                      </a:lnTo>
                      <a:lnTo>
                        <a:pt x="6" y="107"/>
                      </a:lnTo>
                      <a:lnTo>
                        <a:pt x="10" y="107"/>
                      </a:lnTo>
                      <a:lnTo>
                        <a:pt x="13" y="105"/>
                      </a:lnTo>
                      <a:lnTo>
                        <a:pt x="15" y="104"/>
                      </a:lnTo>
                      <a:lnTo>
                        <a:pt x="18" y="101"/>
                      </a:lnTo>
                      <a:lnTo>
                        <a:pt x="26" y="91"/>
                      </a:lnTo>
                      <a:lnTo>
                        <a:pt x="38" y="72"/>
                      </a:lnTo>
                      <a:lnTo>
                        <a:pt x="48" y="56"/>
                      </a:lnTo>
                      <a:lnTo>
                        <a:pt x="58" y="37"/>
                      </a:lnTo>
                      <a:lnTo>
                        <a:pt x="66" y="23"/>
                      </a:lnTo>
                      <a:lnTo>
                        <a:pt x="69" y="12"/>
                      </a:lnTo>
                      <a:lnTo>
                        <a:pt x="71" y="7"/>
                      </a:lnTo>
                      <a:lnTo>
                        <a:pt x="69" y="2"/>
                      </a:lnTo>
                      <a:lnTo>
                        <a:pt x="66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4" name="Freeform 201">
                  <a:extLst>
                    <a:ext uri="{FF2B5EF4-FFF2-40B4-BE49-F238E27FC236}">
                      <a16:creationId xmlns:a16="http://schemas.microsoft.com/office/drawing/2014/main" id="{08DB37C2-88F2-4BBD-8B70-14DD46E8F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9" y="3866"/>
                  <a:ext cx="60" cy="17"/>
                </a:xfrm>
                <a:custGeom>
                  <a:avLst/>
                  <a:gdLst>
                    <a:gd name="T0" fmla="*/ 59 w 60"/>
                    <a:gd name="T1" fmla="*/ 1 h 17"/>
                    <a:gd name="T2" fmla="*/ 58 w 60"/>
                    <a:gd name="T3" fmla="*/ 1 h 17"/>
                    <a:gd name="T4" fmla="*/ 57 w 60"/>
                    <a:gd name="T5" fmla="*/ 0 h 17"/>
                    <a:gd name="T6" fmla="*/ 56 w 60"/>
                    <a:gd name="T7" fmla="*/ 0 h 17"/>
                    <a:gd name="T8" fmla="*/ 55 w 60"/>
                    <a:gd name="T9" fmla="*/ 0 h 17"/>
                    <a:gd name="T10" fmla="*/ 49 w 60"/>
                    <a:gd name="T11" fmla="*/ 1 h 17"/>
                    <a:gd name="T12" fmla="*/ 41 w 60"/>
                    <a:gd name="T13" fmla="*/ 2 h 17"/>
                    <a:gd name="T14" fmla="*/ 33 w 60"/>
                    <a:gd name="T15" fmla="*/ 5 h 17"/>
                    <a:gd name="T16" fmla="*/ 26 w 60"/>
                    <a:gd name="T17" fmla="*/ 7 h 17"/>
                    <a:gd name="T18" fmla="*/ 17 w 60"/>
                    <a:gd name="T19" fmla="*/ 9 h 17"/>
                    <a:gd name="T20" fmla="*/ 11 w 60"/>
                    <a:gd name="T21" fmla="*/ 11 h 17"/>
                    <a:gd name="T22" fmla="*/ 6 w 60"/>
                    <a:gd name="T23" fmla="*/ 12 h 17"/>
                    <a:gd name="T24" fmla="*/ 4 w 60"/>
                    <a:gd name="T25" fmla="*/ 13 h 17"/>
                    <a:gd name="T26" fmla="*/ 2 w 60"/>
                    <a:gd name="T27" fmla="*/ 14 h 17"/>
                    <a:gd name="T28" fmla="*/ 2 w 60"/>
                    <a:gd name="T29" fmla="*/ 14 h 17"/>
                    <a:gd name="T30" fmla="*/ 1 w 60"/>
                    <a:gd name="T31" fmla="*/ 15 h 17"/>
                    <a:gd name="T32" fmla="*/ 0 w 60"/>
                    <a:gd name="T33" fmla="*/ 16 h 17"/>
                    <a:gd name="T34" fmla="*/ 0 w 60"/>
                    <a:gd name="T35" fmla="*/ 17 h 17"/>
                    <a:gd name="T36" fmla="*/ 2 w 60"/>
                    <a:gd name="T37" fmla="*/ 17 h 17"/>
                    <a:gd name="T38" fmla="*/ 2 w 60"/>
                    <a:gd name="T39" fmla="*/ 17 h 17"/>
                    <a:gd name="T40" fmla="*/ 4 w 60"/>
                    <a:gd name="T41" fmla="*/ 17 h 17"/>
                    <a:gd name="T42" fmla="*/ 5 w 60"/>
                    <a:gd name="T43" fmla="*/ 17 h 17"/>
                    <a:gd name="T44" fmla="*/ 7 w 60"/>
                    <a:gd name="T45" fmla="*/ 17 h 17"/>
                    <a:gd name="T46" fmla="*/ 10 w 60"/>
                    <a:gd name="T47" fmla="*/ 16 h 17"/>
                    <a:gd name="T48" fmla="*/ 14 w 60"/>
                    <a:gd name="T49" fmla="*/ 15 h 17"/>
                    <a:gd name="T50" fmla="*/ 21 w 60"/>
                    <a:gd name="T51" fmla="*/ 14 h 17"/>
                    <a:gd name="T52" fmla="*/ 28 w 60"/>
                    <a:gd name="T53" fmla="*/ 12 h 17"/>
                    <a:gd name="T54" fmla="*/ 36 w 60"/>
                    <a:gd name="T55" fmla="*/ 10 h 17"/>
                    <a:gd name="T56" fmla="*/ 43 w 60"/>
                    <a:gd name="T57" fmla="*/ 9 h 17"/>
                    <a:gd name="T58" fmla="*/ 48 w 60"/>
                    <a:gd name="T59" fmla="*/ 7 h 17"/>
                    <a:gd name="T60" fmla="*/ 52 w 60"/>
                    <a:gd name="T61" fmla="*/ 5 h 17"/>
                    <a:gd name="T62" fmla="*/ 57 w 60"/>
                    <a:gd name="T63" fmla="*/ 3 h 17"/>
                    <a:gd name="T64" fmla="*/ 59 w 60"/>
                    <a:gd name="T65" fmla="*/ 3 h 17"/>
                    <a:gd name="T66" fmla="*/ 59 w 60"/>
                    <a:gd name="T67" fmla="*/ 2 h 17"/>
                    <a:gd name="T68" fmla="*/ 60 w 60"/>
                    <a:gd name="T69" fmla="*/ 1 h 17"/>
                    <a:gd name="T70" fmla="*/ 59 w 60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0" h="17">
                      <a:moveTo>
                        <a:pt x="59" y="1"/>
                      </a:moveTo>
                      <a:lnTo>
                        <a:pt x="58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1" y="2"/>
                      </a:lnTo>
                      <a:lnTo>
                        <a:pt x="33" y="5"/>
                      </a:lnTo>
                      <a:lnTo>
                        <a:pt x="26" y="7"/>
                      </a:lnTo>
                      <a:lnTo>
                        <a:pt x="17" y="9"/>
                      </a:lnTo>
                      <a:lnTo>
                        <a:pt x="11" y="11"/>
                      </a:lnTo>
                      <a:lnTo>
                        <a:pt x="6" y="12"/>
                      </a:lnTo>
                      <a:lnTo>
                        <a:pt x="4" y="13"/>
                      </a:lnTo>
                      <a:lnTo>
                        <a:pt x="2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10" y="16"/>
                      </a:lnTo>
                      <a:lnTo>
                        <a:pt x="14" y="15"/>
                      </a:lnTo>
                      <a:lnTo>
                        <a:pt x="21" y="14"/>
                      </a:lnTo>
                      <a:lnTo>
                        <a:pt x="28" y="12"/>
                      </a:lnTo>
                      <a:lnTo>
                        <a:pt x="36" y="10"/>
                      </a:lnTo>
                      <a:lnTo>
                        <a:pt x="43" y="9"/>
                      </a:lnTo>
                      <a:lnTo>
                        <a:pt x="48" y="7"/>
                      </a:lnTo>
                      <a:lnTo>
                        <a:pt x="52" y="5"/>
                      </a:lnTo>
                      <a:lnTo>
                        <a:pt x="57" y="3"/>
                      </a:lnTo>
                      <a:lnTo>
                        <a:pt x="59" y="3"/>
                      </a:lnTo>
                      <a:lnTo>
                        <a:pt x="59" y="2"/>
                      </a:lnTo>
                      <a:lnTo>
                        <a:pt x="60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5" name="Freeform 202">
                  <a:extLst>
                    <a:ext uri="{FF2B5EF4-FFF2-40B4-BE49-F238E27FC236}">
                      <a16:creationId xmlns:a16="http://schemas.microsoft.com/office/drawing/2014/main" id="{39D4A32F-1F5B-4328-B57A-A18CF39EC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9" y="3865"/>
                  <a:ext cx="58" cy="17"/>
                </a:xfrm>
                <a:custGeom>
                  <a:avLst/>
                  <a:gdLst>
                    <a:gd name="T0" fmla="*/ 58 w 58"/>
                    <a:gd name="T1" fmla="*/ 1 h 17"/>
                    <a:gd name="T2" fmla="*/ 58 w 58"/>
                    <a:gd name="T3" fmla="*/ 0 h 17"/>
                    <a:gd name="T4" fmla="*/ 56 w 58"/>
                    <a:gd name="T5" fmla="*/ 0 h 17"/>
                    <a:gd name="T6" fmla="*/ 55 w 58"/>
                    <a:gd name="T7" fmla="*/ 0 h 17"/>
                    <a:gd name="T8" fmla="*/ 53 w 58"/>
                    <a:gd name="T9" fmla="*/ 0 h 17"/>
                    <a:gd name="T10" fmla="*/ 48 w 58"/>
                    <a:gd name="T11" fmla="*/ 1 h 17"/>
                    <a:gd name="T12" fmla="*/ 40 w 58"/>
                    <a:gd name="T13" fmla="*/ 2 h 17"/>
                    <a:gd name="T14" fmla="*/ 32 w 58"/>
                    <a:gd name="T15" fmla="*/ 4 h 17"/>
                    <a:gd name="T16" fmla="*/ 24 w 58"/>
                    <a:gd name="T17" fmla="*/ 6 h 17"/>
                    <a:gd name="T18" fmla="*/ 17 w 58"/>
                    <a:gd name="T19" fmla="*/ 9 h 17"/>
                    <a:gd name="T20" fmla="*/ 10 w 58"/>
                    <a:gd name="T21" fmla="*/ 11 h 17"/>
                    <a:gd name="T22" fmla="*/ 5 w 58"/>
                    <a:gd name="T23" fmla="*/ 12 h 17"/>
                    <a:gd name="T24" fmla="*/ 3 w 58"/>
                    <a:gd name="T25" fmla="*/ 13 h 17"/>
                    <a:gd name="T26" fmla="*/ 2 w 58"/>
                    <a:gd name="T27" fmla="*/ 13 h 17"/>
                    <a:gd name="T28" fmla="*/ 0 w 58"/>
                    <a:gd name="T29" fmla="*/ 14 h 17"/>
                    <a:gd name="T30" fmla="*/ 0 w 58"/>
                    <a:gd name="T31" fmla="*/ 15 h 17"/>
                    <a:gd name="T32" fmla="*/ 0 w 58"/>
                    <a:gd name="T33" fmla="*/ 15 h 17"/>
                    <a:gd name="T34" fmla="*/ 0 w 58"/>
                    <a:gd name="T35" fmla="*/ 16 h 17"/>
                    <a:gd name="T36" fmla="*/ 0 w 58"/>
                    <a:gd name="T37" fmla="*/ 17 h 17"/>
                    <a:gd name="T38" fmla="*/ 2 w 58"/>
                    <a:gd name="T39" fmla="*/ 17 h 17"/>
                    <a:gd name="T40" fmla="*/ 2 w 58"/>
                    <a:gd name="T41" fmla="*/ 17 h 17"/>
                    <a:gd name="T42" fmla="*/ 4 w 58"/>
                    <a:gd name="T43" fmla="*/ 17 h 17"/>
                    <a:gd name="T44" fmla="*/ 7 w 58"/>
                    <a:gd name="T45" fmla="*/ 16 h 17"/>
                    <a:gd name="T46" fmla="*/ 8 w 58"/>
                    <a:gd name="T47" fmla="*/ 16 h 17"/>
                    <a:gd name="T48" fmla="*/ 14 w 58"/>
                    <a:gd name="T49" fmla="*/ 15 h 17"/>
                    <a:gd name="T50" fmla="*/ 20 w 58"/>
                    <a:gd name="T51" fmla="*/ 14 h 17"/>
                    <a:gd name="T52" fmla="*/ 27 w 58"/>
                    <a:gd name="T53" fmla="*/ 12 h 17"/>
                    <a:gd name="T54" fmla="*/ 36 w 58"/>
                    <a:gd name="T55" fmla="*/ 10 h 17"/>
                    <a:gd name="T56" fmla="*/ 42 w 58"/>
                    <a:gd name="T57" fmla="*/ 8 h 17"/>
                    <a:gd name="T58" fmla="*/ 48 w 58"/>
                    <a:gd name="T59" fmla="*/ 6 h 17"/>
                    <a:gd name="T60" fmla="*/ 52 w 58"/>
                    <a:gd name="T61" fmla="*/ 5 h 17"/>
                    <a:gd name="T62" fmla="*/ 56 w 58"/>
                    <a:gd name="T63" fmla="*/ 3 h 17"/>
                    <a:gd name="T64" fmla="*/ 58 w 58"/>
                    <a:gd name="T65" fmla="*/ 2 h 17"/>
                    <a:gd name="T66" fmla="*/ 58 w 58"/>
                    <a:gd name="T67" fmla="*/ 2 h 17"/>
                    <a:gd name="T68" fmla="*/ 58 w 58"/>
                    <a:gd name="T69" fmla="*/ 2 h 17"/>
                    <a:gd name="T70" fmla="*/ 58 w 58"/>
                    <a:gd name="T71" fmla="*/ 1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8" h="17">
                      <a:moveTo>
                        <a:pt x="58" y="1"/>
                      </a:move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8" y="1"/>
                      </a:lnTo>
                      <a:lnTo>
                        <a:pt x="40" y="2"/>
                      </a:lnTo>
                      <a:lnTo>
                        <a:pt x="32" y="4"/>
                      </a:lnTo>
                      <a:lnTo>
                        <a:pt x="24" y="6"/>
                      </a:lnTo>
                      <a:lnTo>
                        <a:pt x="17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14" y="15"/>
                      </a:lnTo>
                      <a:lnTo>
                        <a:pt x="20" y="14"/>
                      </a:lnTo>
                      <a:lnTo>
                        <a:pt x="27" y="12"/>
                      </a:lnTo>
                      <a:lnTo>
                        <a:pt x="36" y="10"/>
                      </a:lnTo>
                      <a:lnTo>
                        <a:pt x="42" y="8"/>
                      </a:lnTo>
                      <a:lnTo>
                        <a:pt x="48" y="6"/>
                      </a:lnTo>
                      <a:lnTo>
                        <a:pt x="52" y="5"/>
                      </a:lnTo>
                      <a:lnTo>
                        <a:pt x="56" y="3"/>
                      </a:lnTo>
                      <a:lnTo>
                        <a:pt x="58" y="2"/>
                      </a:lnTo>
                      <a:lnTo>
                        <a:pt x="5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6" name="Freeform 203">
                  <a:extLst>
                    <a:ext uri="{FF2B5EF4-FFF2-40B4-BE49-F238E27FC236}">
                      <a16:creationId xmlns:a16="http://schemas.microsoft.com/office/drawing/2014/main" id="{70AE18E3-E923-4AFB-A9F3-36799C39F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5" y="3869"/>
                  <a:ext cx="51" cy="33"/>
                </a:xfrm>
                <a:custGeom>
                  <a:avLst/>
                  <a:gdLst>
                    <a:gd name="T0" fmla="*/ 46 w 51"/>
                    <a:gd name="T1" fmla="*/ 1 h 33"/>
                    <a:gd name="T2" fmla="*/ 44 w 51"/>
                    <a:gd name="T3" fmla="*/ 1 h 33"/>
                    <a:gd name="T4" fmla="*/ 39 w 51"/>
                    <a:gd name="T5" fmla="*/ 4 h 33"/>
                    <a:gd name="T6" fmla="*/ 32 w 51"/>
                    <a:gd name="T7" fmla="*/ 7 h 33"/>
                    <a:gd name="T8" fmla="*/ 23 w 51"/>
                    <a:gd name="T9" fmla="*/ 13 h 33"/>
                    <a:gd name="T10" fmla="*/ 15 w 51"/>
                    <a:gd name="T11" fmla="*/ 19 h 33"/>
                    <a:gd name="T12" fmla="*/ 9 w 51"/>
                    <a:gd name="T13" fmla="*/ 23 h 33"/>
                    <a:gd name="T14" fmla="*/ 3 w 51"/>
                    <a:gd name="T15" fmla="*/ 28 h 33"/>
                    <a:gd name="T16" fmla="*/ 1 w 51"/>
                    <a:gd name="T17" fmla="*/ 29 h 33"/>
                    <a:gd name="T18" fmla="*/ 0 w 51"/>
                    <a:gd name="T19" fmla="*/ 31 h 33"/>
                    <a:gd name="T20" fmla="*/ 0 w 51"/>
                    <a:gd name="T21" fmla="*/ 32 h 33"/>
                    <a:gd name="T22" fmla="*/ 0 w 51"/>
                    <a:gd name="T23" fmla="*/ 32 h 33"/>
                    <a:gd name="T24" fmla="*/ 1 w 51"/>
                    <a:gd name="T25" fmla="*/ 33 h 33"/>
                    <a:gd name="T26" fmla="*/ 2 w 51"/>
                    <a:gd name="T27" fmla="*/ 33 h 33"/>
                    <a:gd name="T28" fmla="*/ 5 w 51"/>
                    <a:gd name="T29" fmla="*/ 33 h 33"/>
                    <a:gd name="T30" fmla="*/ 6 w 51"/>
                    <a:gd name="T31" fmla="*/ 33 h 33"/>
                    <a:gd name="T32" fmla="*/ 8 w 51"/>
                    <a:gd name="T33" fmla="*/ 32 h 33"/>
                    <a:gd name="T34" fmla="*/ 10 w 51"/>
                    <a:gd name="T35" fmla="*/ 31 h 33"/>
                    <a:gd name="T36" fmla="*/ 17 w 51"/>
                    <a:gd name="T37" fmla="*/ 27 h 33"/>
                    <a:gd name="T38" fmla="*/ 24 w 51"/>
                    <a:gd name="T39" fmla="*/ 23 h 33"/>
                    <a:gd name="T40" fmla="*/ 33 w 51"/>
                    <a:gd name="T41" fmla="*/ 17 h 33"/>
                    <a:gd name="T42" fmla="*/ 41 w 51"/>
                    <a:gd name="T43" fmla="*/ 11 h 33"/>
                    <a:gd name="T44" fmla="*/ 47 w 51"/>
                    <a:gd name="T45" fmla="*/ 7 h 33"/>
                    <a:gd name="T46" fmla="*/ 49 w 51"/>
                    <a:gd name="T47" fmla="*/ 4 h 33"/>
                    <a:gd name="T48" fmla="*/ 51 w 51"/>
                    <a:gd name="T49" fmla="*/ 2 h 33"/>
                    <a:gd name="T50" fmla="*/ 50 w 51"/>
                    <a:gd name="T51" fmla="*/ 0 h 33"/>
                    <a:gd name="T52" fmla="*/ 49 w 51"/>
                    <a:gd name="T53" fmla="*/ 0 h 33"/>
                    <a:gd name="T54" fmla="*/ 46 w 51"/>
                    <a:gd name="T55" fmla="*/ 1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1" h="33">
                      <a:moveTo>
                        <a:pt x="46" y="1"/>
                      </a:moveTo>
                      <a:lnTo>
                        <a:pt x="44" y="1"/>
                      </a:lnTo>
                      <a:lnTo>
                        <a:pt x="39" y="4"/>
                      </a:lnTo>
                      <a:lnTo>
                        <a:pt x="32" y="7"/>
                      </a:lnTo>
                      <a:lnTo>
                        <a:pt x="23" y="13"/>
                      </a:lnTo>
                      <a:lnTo>
                        <a:pt x="15" y="19"/>
                      </a:lnTo>
                      <a:lnTo>
                        <a:pt x="9" y="23"/>
                      </a:lnTo>
                      <a:lnTo>
                        <a:pt x="3" y="28"/>
                      </a:lnTo>
                      <a:lnTo>
                        <a:pt x="1" y="29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5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7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7"/>
                      </a:lnTo>
                      <a:lnTo>
                        <a:pt x="49" y="4"/>
                      </a:lnTo>
                      <a:lnTo>
                        <a:pt x="51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7" name="Freeform 204">
                  <a:extLst>
                    <a:ext uri="{FF2B5EF4-FFF2-40B4-BE49-F238E27FC236}">
                      <a16:creationId xmlns:a16="http://schemas.microsoft.com/office/drawing/2014/main" id="{72B2A233-97A5-4859-BCCF-4B6327881F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4" y="3868"/>
                  <a:ext cx="50" cy="33"/>
                </a:xfrm>
                <a:custGeom>
                  <a:avLst/>
                  <a:gdLst>
                    <a:gd name="T0" fmla="*/ 46 w 50"/>
                    <a:gd name="T1" fmla="*/ 0 h 33"/>
                    <a:gd name="T2" fmla="*/ 43 w 50"/>
                    <a:gd name="T3" fmla="*/ 1 h 33"/>
                    <a:gd name="T4" fmla="*/ 40 w 50"/>
                    <a:gd name="T5" fmla="*/ 3 h 33"/>
                    <a:gd name="T6" fmla="*/ 33 w 50"/>
                    <a:gd name="T7" fmla="*/ 7 h 33"/>
                    <a:gd name="T8" fmla="*/ 24 w 50"/>
                    <a:gd name="T9" fmla="*/ 13 h 33"/>
                    <a:gd name="T10" fmla="*/ 15 w 50"/>
                    <a:gd name="T11" fmla="*/ 18 h 33"/>
                    <a:gd name="T12" fmla="*/ 9 w 50"/>
                    <a:gd name="T13" fmla="*/ 23 h 33"/>
                    <a:gd name="T14" fmla="*/ 3 w 50"/>
                    <a:gd name="T15" fmla="*/ 27 h 33"/>
                    <a:gd name="T16" fmla="*/ 1 w 50"/>
                    <a:gd name="T17" fmla="*/ 29 h 33"/>
                    <a:gd name="T18" fmla="*/ 0 w 50"/>
                    <a:gd name="T19" fmla="*/ 30 h 33"/>
                    <a:gd name="T20" fmla="*/ 0 w 50"/>
                    <a:gd name="T21" fmla="*/ 32 h 33"/>
                    <a:gd name="T22" fmla="*/ 0 w 50"/>
                    <a:gd name="T23" fmla="*/ 33 h 33"/>
                    <a:gd name="T24" fmla="*/ 1 w 50"/>
                    <a:gd name="T25" fmla="*/ 33 h 33"/>
                    <a:gd name="T26" fmla="*/ 2 w 50"/>
                    <a:gd name="T27" fmla="*/ 33 h 33"/>
                    <a:gd name="T28" fmla="*/ 4 w 50"/>
                    <a:gd name="T29" fmla="*/ 33 h 33"/>
                    <a:gd name="T30" fmla="*/ 6 w 50"/>
                    <a:gd name="T31" fmla="*/ 33 h 33"/>
                    <a:gd name="T32" fmla="*/ 8 w 50"/>
                    <a:gd name="T33" fmla="*/ 32 h 33"/>
                    <a:gd name="T34" fmla="*/ 10 w 50"/>
                    <a:gd name="T35" fmla="*/ 31 h 33"/>
                    <a:gd name="T36" fmla="*/ 18 w 50"/>
                    <a:gd name="T37" fmla="*/ 27 h 33"/>
                    <a:gd name="T38" fmla="*/ 24 w 50"/>
                    <a:gd name="T39" fmla="*/ 23 h 33"/>
                    <a:gd name="T40" fmla="*/ 33 w 50"/>
                    <a:gd name="T41" fmla="*/ 17 h 33"/>
                    <a:gd name="T42" fmla="*/ 41 w 50"/>
                    <a:gd name="T43" fmla="*/ 11 h 33"/>
                    <a:gd name="T44" fmla="*/ 47 w 50"/>
                    <a:gd name="T45" fmla="*/ 6 h 33"/>
                    <a:gd name="T46" fmla="*/ 49 w 50"/>
                    <a:gd name="T47" fmla="*/ 3 h 33"/>
                    <a:gd name="T48" fmla="*/ 50 w 50"/>
                    <a:gd name="T49" fmla="*/ 1 h 33"/>
                    <a:gd name="T50" fmla="*/ 50 w 50"/>
                    <a:gd name="T51" fmla="*/ 0 h 33"/>
                    <a:gd name="T52" fmla="*/ 49 w 50"/>
                    <a:gd name="T53" fmla="*/ 0 h 33"/>
                    <a:gd name="T54" fmla="*/ 46 w 50"/>
                    <a:gd name="T55" fmla="*/ 0 h 3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0" h="33">
                      <a:moveTo>
                        <a:pt x="46" y="0"/>
                      </a:moveTo>
                      <a:lnTo>
                        <a:pt x="43" y="1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4" y="13"/>
                      </a:lnTo>
                      <a:lnTo>
                        <a:pt x="15" y="18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4" y="33"/>
                      </a:lnTo>
                      <a:lnTo>
                        <a:pt x="6" y="33"/>
                      </a:lnTo>
                      <a:lnTo>
                        <a:pt x="8" y="32"/>
                      </a:lnTo>
                      <a:lnTo>
                        <a:pt x="10" y="31"/>
                      </a:lnTo>
                      <a:lnTo>
                        <a:pt x="18" y="27"/>
                      </a:lnTo>
                      <a:lnTo>
                        <a:pt x="24" y="23"/>
                      </a:lnTo>
                      <a:lnTo>
                        <a:pt x="33" y="17"/>
                      </a:lnTo>
                      <a:lnTo>
                        <a:pt x="41" y="11"/>
                      </a:lnTo>
                      <a:lnTo>
                        <a:pt x="47" y="6"/>
                      </a:lnTo>
                      <a:lnTo>
                        <a:pt x="49" y="3"/>
                      </a:lnTo>
                      <a:lnTo>
                        <a:pt x="50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8" name="Freeform 205">
                  <a:extLst>
                    <a:ext uri="{FF2B5EF4-FFF2-40B4-BE49-F238E27FC236}">
                      <a16:creationId xmlns:a16="http://schemas.microsoft.com/office/drawing/2014/main" id="{9EA8C4B2-092C-4565-B3D3-D73D8B246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5" y="3874"/>
                  <a:ext cx="27" cy="31"/>
                </a:xfrm>
                <a:custGeom>
                  <a:avLst/>
                  <a:gdLst>
                    <a:gd name="T0" fmla="*/ 24 w 27"/>
                    <a:gd name="T1" fmla="*/ 0 h 31"/>
                    <a:gd name="T2" fmla="*/ 22 w 27"/>
                    <a:gd name="T3" fmla="*/ 2 h 31"/>
                    <a:gd name="T4" fmla="*/ 18 w 27"/>
                    <a:gd name="T5" fmla="*/ 4 h 31"/>
                    <a:gd name="T6" fmla="*/ 15 w 27"/>
                    <a:gd name="T7" fmla="*/ 8 h 31"/>
                    <a:gd name="T8" fmla="*/ 10 w 27"/>
                    <a:gd name="T9" fmla="*/ 13 h 31"/>
                    <a:gd name="T10" fmla="*/ 6 w 27"/>
                    <a:gd name="T11" fmla="*/ 18 h 31"/>
                    <a:gd name="T12" fmla="*/ 2 w 27"/>
                    <a:gd name="T13" fmla="*/ 23 h 31"/>
                    <a:gd name="T14" fmla="*/ 1 w 27"/>
                    <a:gd name="T15" fmla="*/ 27 h 31"/>
                    <a:gd name="T16" fmla="*/ 1 w 27"/>
                    <a:gd name="T17" fmla="*/ 27 h 31"/>
                    <a:gd name="T18" fmla="*/ 0 w 27"/>
                    <a:gd name="T19" fmla="*/ 28 h 31"/>
                    <a:gd name="T20" fmla="*/ 1 w 27"/>
                    <a:gd name="T21" fmla="*/ 30 h 31"/>
                    <a:gd name="T22" fmla="*/ 2 w 27"/>
                    <a:gd name="T23" fmla="*/ 31 h 31"/>
                    <a:gd name="T24" fmla="*/ 2 w 27"/>
                    <a:gd name="T25" fmla="*/ 31 h 31"/>
                    <a:gd name="T26" fmla="*/ 5 w 27"/>
                    <a:gd name="T27" fmla="*/ 31 h 31"/>
                    <a:gd name="T28" fmla="*/ 6 w 27"/>
                    <a:gd name="T29" fmla="*/ 30 h 31"/>
                    <a:gd name="T30" fmla="*/ 6 w 27"/>
                    <a:gd name="T31" fmla="*/ 30 h 31"/>
                    <a:gd name="T32" fmla="*/ 8 w 27"/>
                    <a:gd name="T33" fmla="*/ 29 h 31"/>
                    <a:gd name="T34" fmla="*/ 10 w 27"/>
                    <a:gd name="T35" fmla="*/ 26 h 31"/>
                    <a:gd name="T36" fmla="*/ 15 w 27"/>
                    <a:gd name="T37" fmla="*/ 21 h 31"/>
                    <a:gd name="T38" fmla="*/ 19 w 27"/>
                    <a:gd name="T39" fmla="*/ 16 h 31"/>
                    <a:gd name="T40" fmla="*/ 23 w 27"/>
                    <a:gd name="T41" fmla="*/ 10 h 31"/>
                    <a:gd name="T42" fmla="*/ 26 w 27"/>
                    <a:gd name="T43" fmla="*/ 7 h 31"/>
                    <a:gd name="T44" fmla="*/ 27 w 27"/>
                    <a:gd name="T45" fmla="*/ 4 h 31"/>
                    <a:gd name="T46" fmla="*/ 27 w 27"/>
                    <a:gd name="T47" fmla="*/ 2 h 31"/>
                    <a:gd name="T48" fmla="*/ 27 w 27"/>
                    <a:gd name="T49" fmla="*/ 1 h 31"/>
                    <a:gd name="T50" fmla="*/ 26 w 27"/>
                    <a:gd name="T51" fmla="*/ 0 h 31"/>
                    <a:gd name="T52" fmla="*/ 24 w 27"/>
                    <a:gd name="T53" fmla="*/ 0 h 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" h="31">
                      <a:moveTo>
                        <a:pt x="24" y="0"/>
                      </a:moveTo>
                      <a:lnTo>
                        <a:pt x="22" y="2"/>
                      </a:lnTo>
                      <a:lnTo>
                        <a:pt x="18" y="4"/>
                      </a:lnTo>
                      <a:lnTo>
                        <a:pt x="15" y="8"/>
                      </a:lnTo>
                      <a:lnTo>
                        <a:pt x="10" y="13"/>
                      </a:lnTo>
                      <a:lnTo>
                        <a:pt x="6" y="18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10" y="26"/>
                      </a:lnTo>
                      <a:lnTo>
                        <a:pt x="15" y="21"/>
                      </a:lnTo>
                      <a:lnTo>
                        <a:pt x="19" y="16"/>
                      </a:lnTo>
                      <a:lnTo>
                        <a:pt x="23" y="10"/>
                      </a:lnTo>
                      <a:lnTo>
                        <a:pt x="26" y="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69" name="Freeform 206">
                  <a:extLst>
                    <a:ext uri="{FF2B5EF4-FFF2-40B4-BE49-F238E27FC236}">
                      <a16:creationId xmlns:a16="http://schemas.microsoft.com/office/drawing/2014/main" id="{6E2D338D-03B2-4039-9482-79802E821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4" y="3874"/>
                  <a:ext cx="27" cy="30"/>
                </a:xfrm>
                <a:custGeom>
                  <a:avLst/>
                  <a:gdLst>
                    <a:gd name="T0" fmla="*/ 23 w 27"/>
                    <a:gd name="T1" fmla="*/ 0 h 30"/>
                    <a:gd name="T2" fmla="*/ 22 w 27"/>
                    <a:gd name="T3" fmla="*/ 1 h 30"/>
                    <a:gd name="T4" fmla="*/ 18 w 27"/>
                    <a:gd name="T5" fmla="*/ 3 h 30"/>
                    <a:gd name="T6" fmla="*/ 14 w 27"/>
                    <a:gd name="T7" fmla="*/ 7 h 30"/>
                    <a:gd name="T8" fmla="*/ 10 w 27"/>
                    <a:gd name="T9" fmla="*/ 12 h 30"/>
                    <a:gd name="T10" fmla="*/ 6 w 27"/>
                    <a:gd name="T11" fmla="*/ 17 h 30"/>
                    <a:gd name="T12" fmla="*/ 2 w 27"/>
                    <a:gd name="T13" fmla="*/ 22 h 30"/>
                    <a:gd name="T14" fmla="*/ 0 w 27"/>
                    <a:gd name="T15" fmla="*/ 26 h 30"/>
                    <a:gd name="T16" fmla="*/ 0 w 27"/>
                    <a:gd name="T17" fmla="*/ 27 h 30"/>
                    <a:gd name="T18" fmla="*/ 0 w 27"/>
                    <a:gd name="T19" fmla="*/ 27 h 30"/>
                    <a:gd name="T20" fmla="*/ 0 w 27"/>
                    <a:gd name="T21" fmla="*/ 29 h 30"/>
                    <a:gd name="T22" fmla="*/ 1 w 27"/>
                    <a:gd name="T23" fmla="*/ 29 h 30"/>
                    <a:gd name="T24" fmla="*/ 3 w 27"/>
                    <a:gd name="T25" fmla="*/ 30 h 30"/>
                    <a:gd name="T26" fmla="*/ 3 w 27"/>
                    <a:gd name="T27" fmla="*/ 29 h 30"/>
                    <a:gd name="T28" fmla="*/ 5 w 27"/>
                    <a:gd name="T29" fmla="*/ 29 h 30"/>
                    <a:gd name="T30" fmla="*/ 6 w 27"/>
                    <a:gd name="T31" fmla="*/ 29 h 30"/>
                    <a:gd name="T32" fmla="*/ 7 w 27"/>
                    <a:gd name="T33" fmla="*/ 28 h 30"/>
                    <a:gd name="T34" fmla="*/ 10 w 27"/>
                    <a:gd name="T35" fmla="*/ 25 h 30"/>
                    <a:gd name="T36" fmla="*/ 15 w 27"/>
                    <a:gd name="T37" fmla="*/ 20 h 30"/>
                    <a:gd name="T38" fmla="*/ 19 w 27"/>
                    <a:gd name="T39" fmla="*/ 15 h 30"/>
                    <a:gd name="T40" fmla="*/ 22 w 27"/>
                    <a:gd name="T41" fmla="*/ 10 h 30"/>
                    <a:gd name="T42" fmla="*/ 25 w 27"/>
                    <a:gd name="T43" fmla="*/ 6 h 30"/>
                    <a:gd name="T44" fmla="*/ 27 w 27"/>
                    <a:gd name="T45" fmla="*/ 3 h 30"/>
                    <a:gd name="T46" fmla="*/ 27 w 27"/>
                    <a:gd name="T47" fmla="*/ 1 h 30"/>
                    <a:gd name="T48" fmla="*/ 27 w 27"/>
                    <a:gd name="T49" fmla="*/ 0 h 30"/>
                    <a:gd name="T50" fmla="*/ 25 w 27"/>
                    <a:gd name="T51" fmla="*/ 0 h 30"/>
                    <a:gd name="T52" fmla="*/ 23 w 27"/>
                    <a:gd name="T53" fmla="*/ 0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" h="30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8" y="3"/>
                      </a:lnTo>
                      <a:lnTo>
                        <a:pt x="14" y="7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2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1" y="29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6" y="29"/>
                      </a:lnTo>
                      <a:lnTo>
                        <a:pt x="7" y="28"/>
                      </a:lnTo>
                      <a:lnTo>
                        <a:pt x="10" y="25"/>
                      </a:lnTo>
                      <a:lnTo>
                        <a:pt x="15" y="20"/>
                      </a:lnTo>
                      <a:lnTo>
                        <a:pt x="19" y="15"/>
                      </a:lnTo>
                      <a:lnTo>
                        <a:pt x="22" y="10"/>
                      </a:lnTo>
                      <a:lnTo>
                        <a:pt x="25" y="6"/>
                      </a:lnTo>
                      <a:lnTo>
                        <a:pt x="27" y="3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314" name="Oval 207">
                <a:extLst>
                  <a:ext uri="{FF2B5EF4-FFF2-40B4-BE49-F238E27FC236}">
                    <a16:creationId xmlns:a16="http://schemas.microsoft.com/office/drawing/2014/main" id="{A50B7D4F-076B-491F-B625-44B8FBCBD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8" y="3875"/>
                <a:ext cx="10" cy="4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15" name="Oval 208">
                <a:extLst>
                  <a:ext uri="{FF2B5EF4-FFF2-40B4-BE49-F238E27FC236}">
                    <a16:creationId xmlns:a16="http://schemas.microsoft.com/office/drawing/2014/main" id="{2EC23A98-ADA3-442E-975E-CEC13BF72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7" y="3874"/>
                <a:ext cx="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16" name="Freeform 209">
                <a:extLst>
                  <a:ext uri="{FF2B5EF4-FFF2-40B4-BE49-F238E27FC236}">
                    <a16:creationId xmlns:a16="http://schemas.microsoft.com/office/drawing/2014/main" id="{7702BBCE-F0DC-4A23-8D05-00D4DCF71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1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6 w 91"/>
                  <a:gd name="T23" fmla="*/ 12 h 101"/>
                  <a:gd name="T24" fmla="*/ 20 w 91"/>
                  <a:gd name="T25" fmla="*/ 7 h 101"/>
                  <a:gd name="T26" fmla="*/ 16 w 91"/>
                  <a:gd name="T27" fmla="*/ 5 h 101"/>
                  <a:gd name="T28" fmla="*/ 13 w 91"/>
                  <a:gd name="T29" fmla="*/ 2 h 101"/>
                  <a:gd name="T30" fmla="*/ 10 w 91"/>
                  <a:gd name="T31" fmla="*/ 1 h 101"/>
                  <a:gd name="T32" fmla="*/ 6 w 91"/>
                  <a:gd name="T33" fmla="*/ 0 h 101"/>
                  <a:gd name="T34" fmla="*/ 4 w 91"/>
                  <a:gd name="T35" fmla="*/ 0 h 101"/>
                  <a:gd name="T36" fmla="*/ 1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1 w 91"/>
                  <a:gd name="T45" fmla="*/ 11 h 101"/>
                  <a:gd name="T46" fmla="*/ 4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8 w 91"/>
                  <a:gd name="T55" fmla="*/ 71 h 101"/>
                  <a:gd name="T56" fmla="*/ 57 w 91"/>
                  <a:gd name="T57" fmla="*/ 81 h 101"/>
                  <a:gd name="T58" fmla="*/ 66 w 91"/>
                  <a:gd name="T59" fmla="*/ 91 h 101"/>
                  <a:gd name="T60" fmla="*/ 74 w 91"/>
                  <a:gd name="T61" fmla="*/ 97 h 101"/>
                  <a:gd name="T62" fmla="*/ 78 w 91"/>
                  <a:gd name="T63" fmla="*/ 100 h 101"/>
                  <a:gd name="T64" fmla="*/ 81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1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4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8" y="71"/>
                    </a:lnTo>
                    <a:lnTo>
                      <a:pt x="57" y="81"/>
                    </a:lnTo>
                    <a:lnTo>
                      <a:pt x="66" y="91"/>
                    </a:lnTo>
                    <a:lnTo>
                      <a:pt x="74" y="97"/>
                    </a:lnTo>
                    <a:lnTo>
                      <a:pt x="78" y="100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7" name="Freeform 210">
                <a:extLst>
                  <a:ext uri="{FF2B5EF4-FFF2-40B4-BE49-F238E27FC236}">
                    <a16:creationId xmlns:a16="http://schemas.microsoft.com/office/drawing/2014/main" id="{A8BD1E49-6645-4916-BCBC-7A9D10B3D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754"/>
                <a:ext cx="91" cy="101"/>
              </a:xfrm>
              <a:custGeom>
                <a:avLst/>
                <a:gdLst>
                  <a:gd name="T0" fmla="*/ 87 w 91"/>
                  <a:gd name="T1" fmla="*/ 100 h 101"/>
                  <a:gd name="T2" fmla="*/ 89 w 91"/>
                  <a:gd name="T3" fmla="*/ 98 h 101"/>
                  <a:gd name="T4" fmla="*/ 91 w 91"/>
                  <a:gd name="T5" fmla="*/ 97 h 101"/>
                  <a:gd name="T6" fmla="*/ 91 w 91"/>
                  <a:gd name="T7" fmla="*/ 95 h 101"/>
                  <a:gd name="T8" fmla="*/ 91 w 91"/>
                  <a:gd name="T9" fmla="*/ 92 h 101"/>
                  <a:gd name="T10" fmla="*/ 88 w 91"/>
                  <a:gd name="T11" fmla="*/ 85 h 101"/>
                  <a:gd name="T12" fmla="*/ 82 w 91"/>
                  <a:gd name="T13" fmla="*/ 76 h 101"/>
                  <a:gd name="T14" fmla="*/ 73 w 91"/>
                  <a:gd name="T15" fmla="*/ 65 h 101"/>
                  <a:gd name="T16" fmla="*/ 59 w 91"/>
                  <a:gd name="T17" fmla="*/ 47 h 101"/>
                  <a:gd name="T18" fmla="*/ 44 w 91"/>
                  <a:gd name="T19" fmla="*/ 30 h 101"/>
                  <a:gd name="T20" fmla="*/ 33 w 91"/>
                  <a:gd name="T21" fmla="*/ 18 h 101"/>
                  <a:gd name="T22" fmla="*/ 27 w 91"/>
                  <a:gd name="T23" fmla="*/ 12 h 101"/>
                  <a:gd name="T24" fmla="*/ 20 w 91"/>
                  <a:gd name="T25" fmla="*/ 7 h 101"/>
                  <a:gd name="T26" fmla="*/ 17 w 91"/>
                  <a:gd name="T27" fmla="*/ 5 h 101"/>
                  <a:gd name="T28" fmla="*/ 13 w 91"/>
                  <a:gd name="T29" fmla="*/ 2 h 101"/>
                  <a:gd name="T30" fmla="*/ 9 w 91"/>
                  <a:gd name="T31" fmla="*/ 1 h 101"/>
                  <a:gd name="T32" fmla="*/ 6 w 91"/>
                  <a:gd name="T33" fmla="*/ 0 h 101"/>
                  <a:gd name="T34" fmla="*/ 5 w 91"/>
                  <a:gd name="T35" fmla="*/ 0 h 101"/>
                  <a:gd name="T36" fmla="*/ 2 w 91"/>
                  <a:gd name="T37" fmla="*/ 0 h 101"/>
                  <a:gd name="T38" fmla="*/ 1 w 91"/>
                  <a:gd name="T39" fmla="*/ 2 h 101"/>
                  <a:gd name="T40" fmla="*/ 0 w 91"/>
                  <a:gd name="T41" fmla="*/ 3 h 101"/>
                  <a:gd name="T42" fmla="*/ 0 w 91"/>
                  <a:gd name="T43" fmla="*/ 6 h 101"/>
                  <a:gd name="T44" fmla="*/ 2 w 91"/>
                  <a:gd name="T45" fmla="*/ 11 h 101"/>
                  <a:gd name="T46" fmla="*/ 5 w 91"/>
                  <a:gd name="T47" fmla="*/ 18 h 101"/>
                  <a:gd name="T48" fmla="*/ 10 w 91"/>
                  <a:gd name="T49" fmla="*/ 26 h 101"/>
                  <a:gd name="T50" fmla="*/ 20 w 91"/>
                  <a:gd name="T51" fmla="*/ 37 h 101"/>
                  <a:gd name="T52" fmla="*/ 33 w 91"/>
                  <a:gd name="T53" fmla="*/ 54 h 101"/>
                  <a:gd name="T54" fmla="*/ 49 w 91"/>
                  <a:gd name="T55" fmla="*/ 71 h 101"/>
                  <a:gd name="T56" fmla="*/ 58 w 91"/>
                  <a:gd name="T57" fmla="*/ 81 h 101"/>
                  <a:gd name="T58" fmla="*/ 67 w 91"/>
                  <a:gd name="T59" fmla="*/ 91 h 101"/>
                  <a:gd name="T60" fmla="*/ 74 w 91"/>
                  <a:gd name="T61" fmla="*/ 97 h 101"/>
                  <a:gd name="T62" fmla="*/ 79 w 91"/>
                  <a:gd name="T63" fmla="*/ 100 h 101"/>
                  <a:gd name="T64" fmla="*/ 82 w 91"/>
                  <a:gd name="T65" fmla="*/ 101 h 101"/>
                  <a:gd name="T66" fmla="*/ 86 w 91"/>
                  <a:gd name="T67" fmla="*/ 100 h 101"/>
                  <a:gd name="T68" fmla="*/ 87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87" y="100"/>
                    </a:moveTo>
                    <a:lnTo>
                      <a:pt x="89" y="98"/>
                    </a:lnTo>
                    <a:lnTo>
                      <a:pt x="91" y="97"/>
                    </a:lnTo>
                    <a:lnTo>
                      <a:pt x="91" y="95"/>
                    </a:lnTo>
                    <a:lnTo>
                      <a:pt x="91" y="92"/>
                    </a:lnTo>
                    <a:lnTo>
                      <a:pt x="88" y="85"/>
                    </a:lnTo>
                    <a:lnTo>
                      <a:pt x="82" y="76"/>
                    </a:lnTo>
                    <a:lnTo>
                      <a:pt x="73" y="65"/>
                    </a:lnTo>
                    <a:lnTo>
                      <a:pt x="59" y="47"/>
                    </a:lnTo>
                    <a:lnTo>
                      <a:pt x="44" y="30"/>
                    </a:lnTo>
                    <a:lnTo>
                      <a:pt x="33" y="18"/>
                    </a:lnTo>
                    <a:lnTo>
                      <a:pt x="27" y="12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8"/>
                    </a:lnTo>
                    <a:lnTo>
                      <a:pt x="10" y="26"/>
                    </a:lnTo>
                    <a:lnTo>
                      <a:pt x="20" y="37"/>
                    </a:lnTo>
                    <a:lnTo>
                      <a:pt x="33" y="54"/>
                    </a:lnTo>
                    <a:lnTo>
                      <a:pt x="49" y="71"/>
                    </a:lnTo>
                    <a:lnTo>
                      <a:pt x="58" y="81"/>
                    </a:lnTo>
                    <a:lnTo>
                      <a:pt x="67" y="91"/>
                    </a:lnTo>
                    <a:lnTo>
                      <a:pt x="74" y="97"/>
                    </a:lnTo>
                    <a:lnTo>
                      <a:pt x="79" y="100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7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8" name="Freeform 211">
                <a:extLst>
                  <a:ext uri="{FF2B5EF4-FFF2-40B4-BE49-F238E27FC236}">
                    <a16:creationId xmlns:a16="http://schemas.microsoft.com/office/drawing/2014/main" id="{EAD1BF2E-6FA9-4173-BAFC-E889E9799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739"/>
                <a:ext cx="39" cy="103"/>
              </a:xfrm>
              <a:custGeom>
                <a:avLst/>
                <a:gdLst>
                  <a:gd name="T0" fmla="*/ 12 w 39"/>
                  <a:gd name="T1" fmla="*/ 2 h 103"/>
                  <a:gd name="T2" fmla="*/ 14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6 w 39"/>
                  <a:gd name="T19" fmla="*/ 79 h 103"/>
                  <a:gd name="T20" fmla="*/ 38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4 w 39"/>
                  <a:gd name="T31" fmla="*/ 102 h 103"/>
                  <a:gd name="T32" fmla="*/ 21 w 39"/>
                  <a:gd name="T33" fmla="*/ 98 h 103"/>
                  <a:gd name="T34" fmla="*/ 18 w 39"/>
                  <a:gd name="T35" fmla="*/ 92 h 103"/>
                  <a:gd name="T36" fmla="*/ 14 w 39"/>
                  <a:gd name="T37" fmla="*/ 80 h 103"/>
                  <a:gd name="T38" fmla="*/ 12 w 39"/>
                  <a:gd name="T39" fmla="*/ 70 h 103"/>
                  <a:gd name="T40" fmla="*/ 9 w 39"/>
                  <a:gd name="T41" fmla="*/ 59 h 103"/>
                  <a:gd name="T42" fmla="*/ 5 w 39"/>
                  <a:gd name="T43" fmla="*/ 45 h 103"/>
                  <a:gd name="T44" fmla="*/ 4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2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" h="103">
                    <a:moveTo>
                      <a:pt x="12" y="2"/>
                    </a:moveTo>
                    <a:lnTo>
                      <a:pt x="14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6" y="79"/>
                    </a:lnTo>
                    <a:lnTo>
                      <a:pt x="38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4" y="102"/>
                    </a:lnTo>
                    <a:lnTo>
                      <a:pt x="21" y="98"/>
                    </a:lnTo>
                    <a:lnTo>
                      <a:pt x="18" y="92"/>
                    </a:lnTo>
                    <a:lnTo>
                      <a:pt x="14" y="80"/>
                    </a:lnTo>
                    <a:lnTo>
                      <a:pt x="12" y="70"/>
                    </a:lnTo>
                    <a:lnTo>
                      <a:pt x="9" y="59"/>
                    </a:lnTo>
                    <a:lnTo>
                      <a:pt x="5" y="45"/>
                    </a:lnTo>
                    <a:lnTo>
                      <a:pt x="4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9" name="Freeform 212">
                <a:extLst>
                  <a:ext uri="{FF2B5EF4-FFF2-40B4-BE49-F238E27FC236}">
                    <a16:creationId xmlns:a16="http://schemas.microsoft.com/office/drawing/2014/main" id="{EC67AFC2-C43F-490C-B81F-7110FAEF5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3739"/>
                <a:ext cx="39" cy="103"/>
              </a:xfrm>
              <a:custGeom>
                <a:avLst/>
                <a:gdLst>
                  <a:gd name="T0" fmla="*/ 13 w 39"/>
                  <a:gd name="T1" fmla="*/ 2 h 103"/>
                  <a:gd name="T2" fmla="*/ 15 w 39"/>
                  <a:gd name="T3" fmla="*/ 4 h 103"/>
                  <a:gd name="T4" fmla="*/ 16 w 39"/>
                  <a:gd name="T5" fmla="*/ 6 h 103"/>
                  <a:gd name="T6" fmla="*/ 20 w 39"/>
                  <a:gd name="T7" fmla="*/ 14 h 103"/>
                  <a:gd name="T8" fmla="*/ 24 w 39"/>
                  <a:gd name="T9" fmla="*/ 25 h 103"/>
                  <a:gd name="T10" fmla="*/ 26 w 39"/>
                  <a:gd name="T11" fmla="*/ 33 h 103"/>
                  <a:gd name="T12" fmla="*/ 29 w 39"/>
                  <a:gd name="T13" fmla="*/ 43 h 103"/>
                  <a:gd name="T14" fmla="*/ 33 w 39"/>
                  <a:gd name="T15" fmla="*/ 58 h 103"/>
                  <a:gd name="T16" fmla="*/ 34 w 39"/>
                  <a:gd name="T17" fmla="*/ 67 h 103"/>
                  <a:gd name="T18" fmla="*/ 37 w 39"/>
                  <a:gd name="T19" fmla="*/ 79 h 103"/>
                  <a:gd name="T20" fmla="*/ 37 w 39"/>
                  <a:gd name="T21" fmla="*/ 89 h 103"/>
                  <a:gd name="T22" fmla="*/ 39 w 39"/>
                  <a:gd name="T23" fmla="*/ 95 h 103"/>
                  <a:gd name="T24" fmla="*/ 38 w 39"/>
                  <a:gd name="T25" fmla="*/ 100 h 103"/>
                  <a:gd name="T26" fmla="*/ 34 w 39"/>
                  <a:gd name="T27" fmla="*/ 103 h 103"/>
                  <a:gd name="T28" fmla="*/ 29 w 39"/>
                  <a:gd name="T29" fmla="*/ 103 h 103"/>
                  <a:gd name="T30" fmla="*/ 25 w 39"/>
                  <a:gd name="T31" fmla="*/ 102 h 103"/>
                  <a:gd name="T32" fmla="*/ 21 w 39"/>
                  <a:gd name="T33" fmla="*/ 98 h 103"/>
                  <a:gd name="T34" fmla="*/ 19 w 39"/>
                  <a:gd name="T35" fmla="*/ 92 h 103"/>
                  <a:gd name="T36" fmla="*/ 15 w 39"/>
                  <a:gd name="T37" fmla="*/ 80 h 103"/>
                  <a:gd name="T38" fmla="*/ 13 w 39"/>
                  <a:gd name="T39" fmla="*/ 70 h 103"/>
                  <a:gd name="T40" fmla="*/ 9 w 39"/>
                  <a:gd name="T41" fmla="*/ 59 h 103"/>
                  <a:gd name="T42" fmla="*/ 6 w 39"/>
                  <a:gd name="T43" fmla="*/ 45 h 103"/>
                  <a:gd name="T44" fmla="*/ 3 w 39"/>
                  <a:gd name="T45" fmla="*/ 34 h 103"/>
                  <a:gd name="T46" fmla="*/ 2 w 39"/>
                  <a:gd name="T47" fmla="*/ 25 h 103"/>
                  <a:gd name="T48" fmla="*/ 1 w 39"/>
                  <a:gd name="T49" fmla="*/ 15 h 103"/>
                  <a:gd name="T50" fmla="*/ 0 w 39"/>
                  <a:gd name="T51" fmla="*/ 7 h 103"/>
                  <a:gd name="T52" fmla="*/ 1 w 39"/>
                  <a:gd name="T53" fmla="*/ 5 h 103"/>
                  <a:gd name="T54" fmla="*/ 2 w 39"/>
                  <a:gd name="T55" fmla="*/ 3 h 103"/>
                  <a:gd name="T56" fmla="*/ 4 w 39"/>
                  <a:gd name="T57" fmla="*/ 1 h 103"/>
                  <a:gd name="T58" fmla="*/ 7 w 39"/>
                  <a:gd name="T59" fmla="*/ 0 h 103"/>
                  <a:gd name="T60" fmla="*/ 9 w 39"/>
                  <a:gd name="T61" fmla="*/ 1 h 103"/>
                  <a:gd name="T62" fmla="*/ 13 w 39"/>
                  <a:gd name="T63" fmla="*/ 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9" h="103">
                    <a:moveTo>
                      <a:pt x="13" y="2"/>
                    </a:moveTo>
                    <a:lnTo>
                      <a:pt x="15" y="4"/>
                    </a:lnTo>
                    <a:lnTo>
                      <a:pt x="16" y="6"/>
                    </a:lnTo>
                    <a:lnTo>
                      <a:pt x="20" y="14"/>
                    </a:lnTo>
                    <a:lnTo>
                      <a:pt x="24" y="25"/>
                    </a:lnTo>
                    <a:lnTo>
                      <a:pt x="26" y="33"/>
                    </a:lnTo>
                    <a:lnTo>
                      <a:pt x="29" y="43"/>
                    </a:lnTo>
                    <a:lnTo>
                      <a:pt x="33" y="58"/>
                    </a:lnTo>
                    <a:lnTo>
                      <a:pt x="34" y="67"/>
                    </a:lnTo>
                    <a:lnTo>
                      <a:pt x="37" y="79"/>
                    </a:lnTo>
                    <a:lnTo>
                      <a:pt x="37" y="89"/>
                    </a:lnTo>
                    <a:lnTo>
                      <a:pt x="39" y="95"/>
                    </a:lnTo>
                    <a:lnTo>
                      <a:pt x="38" y="100"/>
                    </a:lnTo>
                    <a:lnTo>
                      <a:pt x="34" y="103"/>
                    </a:lnTo>
                    <a:lnTo>
                      <a:pt x="29" y="103"/>
                    </a:lnTo>
                    <a:lnTo>
                      <a:pt x="25" y="102"/>
                    </a:lnTo>
                    <a:lnTo>
                      <a:pt x="21" y="98"/>
                    </a:lnTo>
                    <a:lnTo>
                      <a:pt x="19" y="92"/>
                    </a:lnTo>
                    <a:lnTo>
                      <a:pt x="15" y="80"/>
                    </a:lnTo>
                    <a:lnTo>
                      <a:pt x="13" y="70"/>
                    </a:lnTo>
                    <a:lnTo>
                      <a:pt x="9" y="59"/>
                    </a:lnTo>
                    <a:lnTo>
                      <a:pt x="6" y="45"/>
                    </a:lnTo>
                    <a:lnTo>
                      <a:pt x="3" y="34"/>
                    </a:lnTo>
                    <a:lnTo>
                      <a:pt x="2" y="25"/>
                    </a:lnTo>
                    <a:lnTo>
                      <a:pt x="1" y="15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0" name="Freeform 213">
                <a:extLst>
                  <a:ext uri="{FF2B5EF4-FFF2-40B4-BE49-F238E27FC236}">
                    <a16:creationId xmlns:a16="http://schemas.microsoft.com/office/drawing/2014/main" id="{9CA0B9B4-4BB6-47D3-B63F-44EC742D8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8 w 146"/>
                  <a:gd name="T3" fmla="*/ 50 h 60"/>
                  <a:gd name="T4" fmla="*/ 126 w 146"/>
                  <a:gd name="T5" fmla="*/ 44 h 60"/>
                  <a:gd name="T6" fmla="*/ 107 w 146"/>
                  <a:gd name="T7" fmla="*/ 35 h 60"/>
                  <a:gd name="T8" fmla="*/ 83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8 w 146"/>
                  <a:gd name="T19" fmla="*/ 0 h 60"/>
                  <a:gd name="T20" fmla="*/ 4 w 146"/>
                  <a:gd name="T21" fmla="*/ 0 h 60"/>
                  <a:gd name="T22" fmla="*/ 1 w 146"/>
                  <a:gd name="T23" fmla="*/ 1 h 60"/>
                  <a:gd name="T24" fmla="*/ 0 w 146"/>
                  <a:gd name="T25" fmla="*/ 3 h 60"/>
                  <a:gd name="T26" fmla="*/ 1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9 w 146"/>
                  <a:gd name="T33" fmla="*/ 13 h 60"/>
                  <a:gd name="T34" fmla="*/ 21 w 146"/>
                  <a:gd name="T35" fmla="*/ 19 h 60"/>
                  <a:gd name="T36" fmla="*/ 48 w 146"/>
                  <a:gd name="T37" fmla="*/ 31 h 60"/>
                  <a:gd name="T38" fmla="*/ 74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0">
                    <a:moveTo>
                      <a:pt x="144" y="53"/>
                    </a:moveTo>
                    <a:lnTo>
                      <a:pt x="138" y="50"/>
                    </a:lnTo>
                    <a:lnTo>
                      <a:pt x="126" y="44"/>
                    </a:lnTo>
                    <a:lnTo>
                      <a:pt x="107" y="35"/>
                    </a:lnTo>
                    <a:lnTo>
                      <a:pt x="83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21" y="19"/>
                    </a:lnTo>
                    <a:lnTo>
                      <a:pt x="48" y="31"/>
                    </a:lnTo>
                    <a:lnTo>
                      <a:pt x="74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1" name="Freeform 214">
                <a:extLst>
                  <a:ext uri="{FF2B5EF4-FFF2-40B4-BE49-F238E27FC236}">
                    <a16:creationId xmlns:a16="http://schemas.microsoft.com/office/drawing/2014/main" id="{9E1B69C9-F3F9-4A11-B794-0EEA2B419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788"/>
                <a:ext cx="146" cy="60"/>
              </a:xfrm>
              <a:custGeom>
                <a:avLst/>
                <a:gdLst>
                  <a:gd name="T0" fmla="*/ 144 w 146"/>
                  <a:gd name="T1" fmla="*/ 53 h 60"/>
                  <a:gd name="T2" fmla="*/ 139 w 146"/>
                  <a:gd name="T3" fmla="*/ 50 h 60"/>
                  <a:gd name="T4" fmla="*/ 126 w 146"/>
                  <a:gd name="T5" fmla="*/ 44 h 60"/>
                  <a:gd name="T6" fmla="*/ 108 w 146"/>
                  <a:gd name="T7" fmla="*/ 35 h 60"/>
                  <a:gd name="T8" fmla="*/ 84 w 146"/>
                  <a:gd name="T9" fmla="*/ 25 h 60"/>
                  <a:gd name="T10" fmla="*/ 60 w 146"/>
                  <a:gd name="T11" fmla="*/ 16 h 60"/>
                  <a:gd name="T12" fmla="*/ 32 w 146"/>
                  <a:gd name="T13" fmla="*/ 6 h 60"/>
                  <a:gd name="T14" fmla="*/ 20 w 146"/>
                  <a:gd name="T15" fmla="*/ 2 h 60"/>
                  <a:gd name="T16" fmla="*/ 13 w 146"/>
                  <a:gd name="T17" fmla="*/ 1 h 60"/>
                  <a:gd name="T18" fmla="*/ 9 w 146"/>
                  <a:gd name="T19" fmla="*/ 0 h 60"/>
                  <a:gd name="T20" fmla="*/ 4 w 146"/>
                  <a:gd name="T21" fmla="*/ 0 h 60"/>
                  <a:gd name="T22" fmla="*/ 2 w 146"/>
                  <a:gd name="T23" fmla="*/ 1 h 60"/>
                  <a:gd name="T24" fmla="*/ 0 w 146"/>
                  <a:gd name="T25" fmla="*/ 3 h 60"/>
                  <a:gd name="T26" fmla="*/ 2 w 146"/>
                  <a:gd name="T27" fmla="*/ 5 h 60"/>
                  <a:gd name="T28" fmla="*/ 3 w 146"/>
                  <a:gd name="T29" fmla="*/ 8 h 60"/>
                  <a:gd name="T30" fmla="*/ 7 w 146"/>
                  <a:gd name="T31" fmla="*/ 11 h 60"/>
                  <a:gd name="T32" fmla="*/ 10 w 146"/>
                  <a:gd name="T33" fmla="*/ 13 h 60"/>
                  <a:gd name="T34" fmla="*/ 22 w 146"/>
                  <a:gd name="T35" fmla="*/ 19 h 60"/>
                  <a:gd name="T36" fmla="*/ 48 w 146"/>
                  <a:gd name="T37" fmla="*/ 31 h 60"/>
                  <a:gd name="T38" fmla="*/ 75 w 146"/>
                  <a:gd name="T39" fmla="*/ 41 h 60"/>
                  <a:gd name="T40" fmla="*/ 96 w 146"/>
                  <a:gd name="T41" fmla="*/ 49 h 60"/>
                  <a:gd name="T42" fmla="*/ 116 w 146"/>
                  <a:gd name="T43" fmla="*/ 55 h 60"/>
                  <a:gd name="T44" fmla="*/ 131 w 146"/>
                  <a:gd name="T45" fmla="*/ 60 h 60"/>
                  <a:gd name="T46" fmla="*/ 140 w 146"/>
                  <a:gd name="T47" fmla="*/ 60 h 60"/>
                  <a:gd name="T48" fmla="*/ 144 w 146"/>
                  <a:gd name="T49" fmla="*/ 60 h 60"/>
                  <a:gd name="T50" fmla="*/ 146 w 146"/>
                  <a:gd name="T51" fmla="*/ 57 h 60"/>
                  <a:gd name="T52" fmla="*/ 144 w 146"/>
                  <a:gd name="T53" fmla="*/ 53 h 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0">
                    <a:moveTo>
                      <a:pt x="144" y="53"/>
                    </a:moveTo>
                    <a:lnTo>
                      <a:pt x="139" y="50"/>
                    </a:lnTo>
                    <a:lnTo>
                      <a:pt x="126" y="44"/>
                    </a:lnTo>
                    <a:lnTo>
                      <a:pt x="108" y="35"/>
                    </a:lnTo>
                    <a:lnTo>
                      <a:pt x="84" y="25"/>
                    </a:lnTo>
                    <a:lnTo>
                      <a:pt x="60" y="16"/>
                    </a:lnTo>
                    <a:lnTo>
                      <a:pt x="32" y="6"/>
                    </a:lnTo>
                    <a:lnTo>
                      <a:pt x="20" y="2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0" y="13"/>
                    </a:lnTo>
                    <a:lnTo>
                      <a:pt x="22" y="19"/>
                    </a:lnTo>
                    <a:lnTo>
                      <a:pt x="48" y="31"/>
                    </a:lnTo>
                    <a:lnTo>
                      <a:pt x="75" y="41"/>
                    </a:lnTo>
                    <a:lnTo>
                      <a:pt x="96" y="49"/>
                    </a:lnTo>
                    <a:lnTo>
                      <a:pt x="116" y="55"/>
                    </a:lnTo>
                    <a:lnTo>
                      <a:pt x="131" y="60"/>
                    </a:lnTo>
                    <a:lnTo>
                      <a:pt x="140" y="60"/>
                    </a:lnTo>
                    <a:lnTo>
                      <a:pt x="144" y="60"/>
                    </a:lnTo>
                    <a:lnTo>
                      <a:pt x="146" y="57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2" name="Freeform 215">
                <a:extLst>
                  <a:ext uri="{FF2B5EF4-FFF2-40B4-BE49-F238E27FC236}">
                    <a16:creationId xmlns:a16="http://schemas.microsoft.com/office/drawing/2014/main" id="{F37DA2BA-0E78-49B1-BBEB-88BFD8819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3827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9 h 30"/>
                  <a:gd name="T10" fmla="*/ 70 w 171"/>
                  <a:gd name="T11" fmla="*/ 5 h 30"/>
                  <a:gd name="T12" fmla="*/ 41 w 171"/>
                  <a:gd name="T13" fmla="*/ 2 h 30"/>
                  <a:gd name="T14" fmla="*/ 23 w 171"/>
                  <a:gd name="T15" fmla="*/ 0 h 30"/>
                  <a:gd name="T16" fmla="*/ 17 w 171"/>
                  <a:gd name="T17" fmla="*/ 0 h 30"/>
                  <a:gd name="T18" fmla="*/ 12 w 171"/>
                  <a:gd name="T19" fmla="*/ 0 h 30"/>
                  <a:gd name="T20" fmla="*/ 6 w 171"/>
                  <a:gd name="T21" fmla="*/ 1 h 30"/>
                  <a:gd name="T22" fmla="*/ 1 w 171"/>
                  <a:gd name="T23" fmla="*/ 2 h 30"/>
                  <a:gd name="T24" fmla="*/ 0 w 171"/>
                  <a:gd name="T25" fmla="*/ 3 h 30"/>
                  <a:gd name="T26" fmla="*/ 0 w 171"/>
                  <a:gd name="T27" fmla="*/ 5 h 30"/>
                  <a:gd name="T28" fmla="*/ 2 w 171"/>
                  <a:gd name="T29" fmla="*/ 7 h 30"/>
                  <a:gd name="T30" fmla="*/ 5 w 171"/>
                  <a:gd name="T31" fmla="*/ 9 h 30"/>
                  <a:gd name="T32" fmla="*/ 12 w 171"/>
                  <a:gd name="T33" fmla="*/ 11 h 30"/>
                  <a:gd name="T34" fmla="*/ 20 w 171"/>
                  <a:gd name="T35" fmla="*/ 13 h 30"/>
                  <a:gd name="T36" fmla="*/ 31 w 171"/>
                  <a:gd name="T37" fmla="*/ 16 h 30"/>
                  <a:gd name="T38" fmla="*/ 60 w 171"/>
                  <a:gd name="T39" fmla="*/ 21 h 30"/>
                  <a:gd name="T40" fmla="*/ 91 w 171"/>
                  <a:gd name="T41" fmla="*/ 24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29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9"/>
                    </a:lnTo>
                    <a:lnTo>
                      <a:pt x="70" y="5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60" y="21"/>
                    </a:lnTo>
                    <a:lnTo>
                      <a:pt x="91" y="24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29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3" name="Freeform 216">
                <a:extLst>
                  <a:ext uri="{FF2B5EF4-FFF2-40B4-BE49-F238E27FC236}">
                    <a16:creationId xmlns:a16="http://schemas.microsoft.com/office/drawing/2014/main" id="{A2C5409D-1052-4ADC-AF6F-4C1BB2B82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3826"/>
                <a:ext cx="171" cy="30"/>
              </a:xfrm>
              <a:custGeom>
                <a:avLst/>
                <a:gdLst>
                  <a:gd name="T0" fmla="*/ 171 w 171"/>
                  <a:gd name="T1" fmla="*/ 26 h 30"/>
                  <a:gd name="T2" fmla="*/ 165 w 171"/>
                  <a:gd name="T3" fmla="*/ 23 h 30"/>
                  <a:gd name="T4" fmla="*/ 148 w 171"/>
                  <a:gd name="T5" fmla="*/ 19 h 30"/>
                  <a:gd name="T6" fmla="*/ 121 w 171"/>
                  <a:gd name="T7" fmla="*/ 14 h 30"/>
                  <a:gd name="T8" fmla="*/ 99 w 171"/>
                  <a:gd name="T9" fmla="*/ 10 h 30"/>
                  <a:gd name="T10" fmla="*/ 71 w 171"/>
                  <a:gd name="T11" fmla="*/ 5 h 30"/>
                  <a:gd name="T12" fmla="*/ 41 w 171"/>
                  <a:gd name="T13" fmla="*/ 2 h 30"/>
                  <a:gd name="T14" fmla="*/ 24 w 171"/>
                  <a:gd name="T15" fmla="*/ 1 h 30"/>
                  <a:gd name="T16" fmla="*/ 18 w 171"/>
                  <a:gd name="T17" fmla="*/ 0 h 30"/>
                  <a:gd name="T18" fmla="*/ 12 w 171"/>
                  <a:gd name="T19" fmla="*/ 1 h 30"/>
                  <a:gd name="T20" fmla="*/ 6 w 171"/>
                  <a:gd name="T21" fmla="*/ 1 h 30"/>
                  <a:gd name="T22" fmla="*/ 2 w 171"/>
                  <a:gd name="T23" fmla="*/ 2 h 30"/>
                  <a:gd name="T24" fmla="*/ 0 w 171"/>
                  <a:gd name="T25" fmla="*/ 4 h 30"/>
                  <a:gd name="T26" fmla="*/ 0 w 171"/>
                  <a:gd name="T27" fmla="*/ 6 h 30"/>
                  <a:gd name="T28" fmla="*/ 3 w 171"/>
                  <a:gd name="T29" fmla="*/ 8 h 30"/>
                  <a:gd name="T30" fmla="*/ 6 w 171"/>
                  <a:gd name="T31" fmla="*/ 9 h 30"/>
                  <a:gd name="T32" fmla="*/ 12 w 171"/>
                  <a:gd name="T33" fmla="*/ 12 h 30"/>
                  <a:gd name="T34" fmla="*/ 20 w 171"/>
                  <a:gd name="T35" fmla="*/ 14 h 30"/>
                  <a:gd name="T36" fmla="*/ 31 w 171"/>
                  <a:gd name="T37" fmla="*/ 16 h 30"/>
                  <a:gd name="T38" fmla="*/ 61 w 171"/>
                  <a:gd name="T39" fmla="*/ 22 h 30"/>
                  <a:gd name="T40" fmla="*/ 91 w 171"/>
                  <a:gd name="T41" fmla="*/ 25 h 30"/>
                  <a:gd name="T42" fmla="*/ 114 w 171"/>
                  <a:gd name="T43" fmla="*/ 27 h 30"/>
                  <a:gd name="T44" fmla="*/ 141 w 171"/>
                  <a:gd name="T45" fmla="*/ 29 h 30"/>
                  <a:gd name="T46" fmla="*/ 153 w 171"/>
                  <a:gd name="T47" fmla="*/ 30 h 30"/>
                  <a:gd name="T48" fmla="*/ 162 w 171"/>
                  <a:gd name="T49" fmla="*/ 30 h 30"/>
                  <a:gd name="T50" fmla="*/ 169 w 171"/>
                  <a:gd name="T51" fmla="*/ 29 h 30"/>
                  <a:gd name="T52" fmla="*/ 171 w 171"/>
                  <a:gd name="T53" fmla="*/ 28 h 30"/>
                  <a:gd name="T54" fmla="*/ 171 w 171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171" y="26"/>
                    </a:moveTo>
                    <a:lnTo>
                      <a:pt x="165" y="23"/>
                    </a:lnTo>
                    <a:lnTo>
                      <a:pt x="148" y="19"/>
                    </a:lnTo>
                    <a:lnTo>
                      <a:pt x="121" y="14"/>
                    </a:lnTo>
                    <a:lnTo>
                      <a:pt x="99" y="10"/>
                    </a:lnTo>
                    <a:lnTo>
                      <a:pt x="71" y="5"/>
                    </a:lnTo>
                    <a:lnTo>
                      <a:pt x="41" y="2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31" y="16"/>
                    </a:lnTo>
                    <a:lnTo>
                      <a:pt x="61" y="22"/>
                    </a:lnTo>
                    <a:lnTo>
                      <a:pt x="91" y="25"/>
                    </a:lnTo>
                    <a:lnTo>
                      <a:pt x="114" y="27"/>
                    </a:lnTo>
                    <a:lnTo>
                      <a:pt x="141" y="29"/>
                    </a:lnTo>
                    <a:lnTo>
                      <a:pt x="153" y="30"/>
                    </a:lnTo>
                    <a:lnTo>
                      <a:pt x="162" y="30"/>
                    </a:lnTo>
                    <a:lnTo>
                      <a:pt x="169" y="29"/>
                    </a:lnTo>
                    <a:lnTo>
                      <a:pt x="171" y="28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4" name="Oval 217">
                <a:extLst>
                  <a:ext uri="{FF2B5EF4-FFF2-40B4-BE49-F238E27FC236}">
                    <a16:creationId xmlns:a16="http://schemas.microsoft.com/office/drawing/2014/main" id="{5FA83EAB-C8A2-43CF-BDD6-0BEF4A35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3" y="3739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25" name="Oval 218">
                <a:extLst>
                  <a:ext uri="{FF2B5EF4-FFF2-40B4-BE49-F238E27FC236}">
                    <a16:creationId xmlns:a16="http://schemas.microsoft.com/office/drawing/2014/main" id="{C79EB935-82EE-4FB1-824C-27A601DC5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3739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26" name="Oval 219">
                <a:extLst>
                  <a:ext uri="{FF2B5EF4-FFF2-40B4-BE49-F238E27FC236}">
                    <a16:creationId xmlns:a16="http://schemas.microsoft.com/office/drawing/2014/main" id="{04E9E617-B0FE-4088-B69B-831D75A7A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1" y="3848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27" name="Oval 220">
                <a:extLst>
                  <a:ext uri="{FF2B5EF4-FFF2-40B4-BE49-F238E27FC236}">
                    <a16:creationId xmlns:a16="http://schemas.microsoft.com/office/drawing/2014/main" id="{8AC26A39-3A88-4E45-9868-848416213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3848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28" name="Freeform 221">
                <a:extLst>
                  <a:ext uri="{FF2B5EF4-FFF2-40B4-BE49-F238E27FC236}">
                    <a16:creationId xmlns:a16="http://schemas.microsoft.com/office/drawing/2014/main" id="{A5CE320F-3208-4B6C-9132-7DE292304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19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1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7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6 w 133"/>
                  <a:gd name="T33" fmla="*/ 11 h 78"/>
                  <a:gd name="T34" fmla="*/ 10 w 133"/>
                  <a:gd name="T35" fmla="*/ 15 h 78"/>
                  <a:gd name="T36" fmla="*/ 26 w 133"/>
                  <a:gd name="T37" fmla="*/ 27 h 78"/>
                  <a:gd name="T38" fmla="*/ 41 w 133"/>
                  <a:gd name="T39" fmla="*/ 37 h 78"/>
                  <a:gd name="T40" fmla="*/ 65 w 133"/>
                  <a:gd name="T41" fmla="*/ 51 h 78"/>
                  <a:gd name="T42" fmla="*/ 88 w 133"/>
                  <a:gd name="T43" fmla="*/ 63 h 78"/>
                  <a:gd name="T44" fmla="*/ 108 w 133"/>
                  <a:gd name="T45" fmla="*/ 73 h 78"/>
                  <a:gd name="T46" fmla="*/ 118 w 133"/>
                  <a:gd name="T47" fmla="*/ 76 h 78"/>
                  <a:gd name="T48" fmla="*/ 126 w 133"/>
                  <a:gd name="T49" fmla="*/ 78 h 78"/>
                  <a:gd name="T50" fmla="*/ 131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19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1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10" y="15"/>
                    </a:lnTo>
                    <a:lnTo>
                      <a:pt x="26" y="27"/>
                    </a:lnTo>
                    <a:lnTo>
                      <a:pt x="41" y="37"/>
                    </a:lnTo>
                    <a:lnTo>
                      <a:pt x="65" y="51"/>
                    </a:lnTo>
                    <a:lnTo>
                      <a:pt x="88" y="63"/>
                    </a:lnTo>
                    <a:lnTo>
                      <a:pt x="108" y="73"/>
                    </a:lnTo>
                    <a:lnTo>
                      <a:pt x="118" y="76"/>
                    </a:lnTo>
                    <a:lnTo>
                      <a:pt x="126" y="78"/>
                    </a:lnTo>
                    <a:lnTo>
                      <a:pt x="131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9" name="Freeform 222">
                <a:extLst>
                  <a:ext uri="{FF2B5EF4-FFF2-40B4-BE49-F238E27FC236}">
                    <a16:creationId xmlns:a16="http://schemas.microsoft.com/office/drawing/2014/main" id="{12EE7A46-DC22-4C58-89E4-A7692DFF2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3771"/>
                <a:ext cx="133" cy="78"/>
              </a:xfrm>
              <a:custGeom>
                <a:avLst/>
                <a:gdLst>
                  <a:gd name="T0" fmla="*/ 130 w 133"/>
                  <a:gd name="T1" fmla="*/ 71 h 78"/>
                  <a:gd name="T2" fmla="*/ 128 w 133"/>
                  <a:gd name="T3" fmla="*/ 67 h 78"/>
                  <a:gd name="T4" fmla="*/ 120 w 133"/>
                  <a:gd name="T5" fmla="*/ 60 h 78"/>
                  <a:gd name="T6" fmla="*/ 104 w 133"/>
                  <a:gd name="T7" fmla="*/ 50 h 78"/>
                  <a:gd name="T8" fmla="*/ 82 w 133"/>
                  <a:gd name="T9" fmla="*/ 36 h 78"/>
                  <a:gd name="T10" fmla="*/ 59 w 133"/>
                  <a:gd name="T11" fmla="*/ 23 h 78"/>
                  <a:gd name="T12" fmla="*/ 42 w 133"/>
                  <a:gd name="T13" fmla="*/ 14 h 78"/>
                  <a:gd name="T14" fmla="*/ 24 w 133"/>
                  <a:gd name="T15" fmla="*/ 4 h 78"/>
                  <a:gd name="T16" fmla="*/ 17 w 133"/>
                  <a:gd name="T17" fmla="*/ 2 h 78"/>
                  <a:gd name="T18" fmla="*/ 12 w 133"/>
                  <a:gd name="T19" fmla="*/ 0 h 78"/>
                  <a:gd name="T20" fmla="*/ 8 w 133"/>
                  <a:gd name="T21" fmla="*/ 0 h 78"/>
                  <a:gd name="T22" fmla="*/ 4 w 133"/>
                  <a:gd name="T23" fmla="*/ 0 h 78"/>
                  <a:gd name="T24" fmla="*/ 1 w 133"/>
                  <a:gd name="T25" fmla="*/ 1 h 78"/>
                  <a:gd name="T26" fmla="*/ 0 w 133"/>
                  <a:gd name="T27" fmla="*/ 3 h 78"/>
                  <a:gd name="T28" fmla="*/ 1 w 133"/>
                  <a:gd name="T29" fmla="*/ 6 h 78"/>
                  <a:gd name="T30" fmla="*/ 3 w 133"/>
                  <a:gd name="T31" fmla="*/ 9 h 78"/>
                  <a:gd name="T32" fmla="*/ 5 w 133"/>
                  <a:gd name="T33" fmla="*/ 11 h 78"/>
                  <a:gd name="T34" fmla="*/ 11 w 133"/>
                  <a:gd name="T35" fmla="*/ 15 h 78"/>
                  <a:gd name="T36" fmla="*/ 27 w 133"/>
                  <a:gd name="T37" fmla="*/ 27 h 78"/>
                  <a:gd name="T38" fmla="*/ 42 w 133"/>
                  <a:gd name="T39" fmla="*/ 37 h 78"/>
                  <a:gd name="T40" fmla="*/ 65 w 133"/>
                  <a:gd name="T41" fmla="*/ 51 h 78"/>
                  <a:gd name="T42" fmla="*/ 89 w 133"/>
                  <a:gd name="T43" fmla="*/ 63 h 78"/>
                  <a:gd name="T44" fmla="*/ 108 w 133"/>
                  <a:gd name="T45" fmla="*/ 73 h 78"/>
                  <a:gd name="T46" fmla="*/ 119 w 133"/>
                  <a:gd name="T47" fmla="*/ 76 h 78"/>
                  <a:gd name="T48" fmla="*/ 126 w 133"/>
                  <a:gd name="T49" fmla="*/ 78 h 78"/>
                  <a:gd name="T50" fmla="*/ 132 w 133"/>
                  <a:gd name="T51" fmla="*/ 77 h 78"/>
                  <a:gd name="T52" fmla="*/ 133 w 133"/>
                  <a:gd name="T53" fmla="*/ 75 h 78"/>
                  <a:gd name="T54" fmla="*/ 130 w 133"/>
                  <a:gd name="T55" fmla="*/ 71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130" y="71"/>
                    </a:moveTo>
                    <a:lnTo>
                      <a:pt x="128" y="67"/>
                    </a:lnTo>
                    <a:lnTo>
                      <a:pt x="120" y="60"/>
                    </a:lnTo>
                    <a:lnTo>
                      <a:pt x="104" y="50"/>
                    </a:lnTo>
                    <a:lnTo>
                      <a:pt x="82" y="36"/>
                    </a:lnTo>
                    <a:lnTo>
                      <a:pt x="59" y="23"/>
                    </a:lnTo>
                    <a:lnTo>
                      <a:pt x="42" y="14"/>
                    </a:lnTo>
                    <a:lnTo>
                      <a:pt x="24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11" y="15"/>
                    </a:lnTo>
                    <a:lnTo>
                      <a:pt x="27" y="27"/>
                    </a:lnTo>
                    <a:lnTo>
                      <a:pt x="42" y="37"/>
                    </a:lnTo>
                    <a:lnTo>
                      <a:pt x="65" y="51"/>
                    </a:lnTo>
                    <a:lnTo>
                      <a:pt x="89" y="63"/>
                    </a:lnTo>
                    <a:lnTo>
                      <a:pt x="108" y="73"/>
                    </a:lnTo>
                    <a:lnTo>
                      <a:pt x="119" y="76"/>
                    </a:lnTo>
                    <a:lnTo>
                      <a:pt x="126" y="78"/>
                    </a:lnTo>
                    <a:lnTo>
                      <a:pt x="132" y="77"/>
                    </a:lnTo>
                    <a:lnTo>
                      <a:pt x="133" y="75"/>
                    </a:lnTo>
                    <a:lnTo>
                      <a:pt x="13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0" name="Freeform 223">
                <a:extLst>
                  <a:ext uri="{FF2B5EF4-FFF2-40B4-BE49-F238E27FC236}">
                    <a16:creationId xmlns:a16="http://schemas.microsoft.com/office/drawing/2014/main" id="{ADA478A5-B5B5-4061-AA67-23B5F952B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3746"/>
                <a:ext cx="76" cy="100"/>
              </a:xfrm>
              <a:custGeom>
                <a:avLst/>
                <a:gdLst>
                  <a:gd name="T0" fmla="*/ 71 w 76"/>
                  <a:gd name="T1" fmla="*/ 100 h 100"/>
                  <a:gd name="T2" fmla="*/ 73 w 76"/>
                  <a:gd name="T3" fmla="*/ 98 h 100"/>
                  <a:gd name="T4" fmla="*/ 76 w 76"/>
                  <a:gd name="T5" fmla="*/ 96 h 100"/>
                  <a:gd name="T6" fmla="*/ 76 w 76"/>
                  <a:gd name="T7" fmla="*/ 94 h 100"/>
                  <a:gd name="T8" fmla="*/ 76 w 76"/>
                  <a:gd name="T9" fmla="*/ 91 h 100"/>
                  <a:gd name="T10" fmla="*/ 71 w 76"/>
                  <a:gd name="T11" fmla="*/ 83 h 100"/>
                  <a:gd name="T12" fmla="*/ 64 w 76"/>
                  <a:gd name="T13" fmla="*/ 69 h 100"/>
                  <a:gd name="T14" fmla="*/ 55 w 76"/>
                  <a:gd name="T15" fmla="*/ 55 h 100"/>
                  <a:gd name="T16" fmla="*/ 47 w 76"/>
                  <a:gd name="T17" fmla="*/ 42 h 100"/>
                  <a:gd name="T18" fmla="*/ 37 w 76"/>
                  <a:gd name="T19" fmla="*/ 29 h 100"/>
                  <a:gd name="T20" fmla="*/ 28 w 76"/>
                  <a:gd name="T21" fmla="*/ 17 h 100"/>
                  <a:gd name="T22" fmla="*/ 21 w 76"/>
                  <a:gd name="T23" fmla="*/ 10 h 100"/>
                  <a:gd name="T24" fmla="*/ 17 w 76"/>
                  <a:gd name="T25" fmla="*/ 5 h 100"/>
                  <a:gd name="T26" fmla="*/ 15 w 76"/>
                  <a:gd name="T27" fmla="*/ 3 h 100"/>
                  <a:gd name="T28" fmla="*/ 12 w 76"/>
                  <a:gd name="T29" fmla="*/ 2 h 100"/>
                  <a:gd name="T30" fmla="*/ 9 w 76"/>
                  <a:gd name="T31" fmla="*/ 0 h 100"/>
                  <a:gd name="T32" fmla="*/ 6 w 76"/>
                  <a:gd name="T33" fmla="*/ 0 h 100"/>
                  <a:gd name="T34" fmla="*/ 3 w 76"/>
                  <a:gd name="T35" fmla="*/ 0 h 100"/>
                  <a:gd name="T36" fmla="*/ 2 w 76"/>
                  <a:gd name="T37" fmla="*/ 2 h 100"/>
                  <a:gd name="T38" fmla="*/ 1 w 76"/>
                  <a:gd name="T39" fmla="*/ 3 h 100"/>
                  <a:gd name="T40" fmla="*/ 0 w 76"/>
                  <a:gd name="T41" fmla="*/ 5 h 100"/>
                  <a:gd name="T42" fmla="*/ 1 w 76"/>
                  <a:gd name="T43" fmla="*/ 7 h 100"/>
                  <a:gd name="T44" fmla="*/ 3 w 76"/>
                  <a:gd name="T45" fmla="*/ 11 h 100"/>
                  <a:gd name="T46" fmla="*/ 4 w 76"/>
                  <a:gd name="T47" fmla="*/ 15 h 100"/>
                  <a:gd name="T48" fmla="*/ 8 w 76"/>
                  <a:gd name="T49" fmla="*/ 23 h 100"/>
                  <a:gd name="T50" fmla="*/ 14 w 76"/>
                  <a:gd name="T51" fmla="*/ 34 h 100"/>
                  <a:gd name="T52" fmla="*/ 21 w 76"/>
                  <a:gd name="T53" fmla="*/ 47 h 100"/>
                  <a:gd name="T54" fmla="*/ 30 w 76"/>
                  <a:gd name="T55" fmla="*/ 61 h 100"/>
                  <a:gd name="T56" fmla="*/ 39 w 76"/>
                  <a:gd name="T57" fmla="*/ 73 h 100"/>
                  <a:gd name="T58" fmla="*/ 45 w 76"/>
                  <a:gd name="T59" fmla="*/ 81 h 100"/>
                  <a:gd name="T60" fmla="*/ 51 w 76"/>
                  <a:gd name="T61" fmla="*/ 88 h 100"/>
                  <a:gd name="T62" fmla="*/ 60 w 76"/>
                  <a:gd name="T63" fmla="*/ 96 h 100"/>
                  <a:gd name="T64" fmla="*/ 63 w 76"/>
                  <a:gd name="T65" fmla="*/ 99 h 100"/>
                  <a:gd name="T66" fmla="*/ 65 w 76"/>
                  <a:gd name="T67" fmla="*/ 100 h 100"/>
                  <a:gd name="T68" fmla="*/ 68 w 76"/>
                  <a:gd name="T69" fmla="*/ 100 h 100"/>
                  <a:gd name="T70" fmla="*/ 71 w 76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0">
                    <a:moveTo>
                      <a:pt x="71" y="100"/>
                    </a:moveTo>
                    <a:lnTo>
                      <a:pt x="73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4" y="69"/>
                    </a:lnTo>
                    <a:lnTo>
                      <a:pt x="55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1" y="10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4" y="15"/>
                    </a:lnTo>
                    <a:lnTo>
                      <a:pt x="8" y="23"/>
                    </a:lnTo>
                    <a:lnTo>
                      <a:pt x="14" y="34"/>
                    </a:lnTo>
                    <a:lnTo>
                      <a:pt x="21" y="47"/>
                    </a:lnTo>
                    <a:lnTo>
                      <a:pt x="30" y="61"/>
                    </a:lnTo>
                    <a:lnTo>
                      <a:pt x="39" y="73"/>
                    </a:lnTo>
                    <a:lnTo>
                      <a:pt x="45" y="81"/>
                    </a:lnTo>
                    <a:lnTo>
                      <a:pt x="51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5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1" name="Freeform 224">
                <a:extLst>
                  <a:ext uri="{FF2B5EF4-FFF2-40B4-BE49-F238E27FC236}">
                    <a16:creationId xmlns:a16="http://schemas.microsoft.com/office/drawing/2014/main" id="{68FB12AA-C428-4F64-A653-5F588FFE9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3746"/>
                <a:ext cx="77" cy="100"/>
              </a:xfrm>
              <a:custGeom>
                <a:avLst/>
                <a:gdLst>
                  <a:gd name="T0" fmla="*/ 71 w 77"/>
                  <a:gd name="T1" fmla="*/ 100 h 100"/>
                  <a:gd name="T2" fmla="*/ 74 w 77"/>
                  <a:gd name="T3" fmla="*/ 98 h 100"/>
                  <a:gd name="T4" fmla="*/ 76 w 77"/>
                  <a:gd name="T5" fmla="*/ 96 h 100"/>
                  <a:gd name="T6" fmla="*/ 77 w 77"/>
                  <a:gd name="T7" fmla="*/ 94 h 100"/>
                  <a:gd name="T8" fmla="*/ 76 w 77"/>
                  <a:gd name="T9" fmla="*/ 91 h 100"/>
                  <a:gd name="T10" fmla="*/ 71 w 77"/>
                  <a:gd name="T11" fmla="*/ 83 h 100"/>
                  <a:gd name="T12" fmla="*/ 65 w 77"/>
                  <a:gd name="T13" fmla="*/ 69 h 100"/>
                  <a:gd name="T14" fmla="*/ 56 w 77"/>
                  <a:gd name="T15" fmla="*/ 55 h 100"/>
                  <a:gd name="T16" fmla="*/ 47 w 77"/>
                  <a:gd name="T17" fmla="*/ 42 h 100"/>
                  <a:gd name="T18" fmla="*/ 37 w 77"/>
                  <a:gd name="T19" fmla="*/ 29 h 100"/>
                  <a:gd name="T20" fmla="*/ 28 w 77"/>
                  <a:gd name="T21" fmla="*/ 17 h 100"/>
                  <a:gd name="T22" fmla="*/ 22 w 77"/>
                  <a:gd name="T23" fmla="*/ 10 h 100"/>
                  <a:gd name="T24" fmla="*/ 19 w 77"/>
                  <a:gd name="T25" fmla="*/ 5 h 100"/>
                  <a:gd name="T26" fmla="*/ 15 w 77"/>
                  <a:gd name="T27" fmla="*/ 3 h 100"/>
                  <a:gd name="T28" fmla="*/ 12 w 77"/>
                  <a:gd name="T29" fmla="*/ 2 h 100"/>
                  <a:gd name="T30" fmla="*/ 9 w 77"/>
                  <a:gd name="T31" fmla="*/ 0 h 100"/>
                  <a:gd name="T32" fmla="*/ 6 w 77"/>
                  <a:gd name="T33" fmla="*/ 0 h 100"/>
                  <a:gd name="T34" fmla="*/ 3 w 77"/>
                  <a:gd name="T35" fmla="*/ 0 h 100"/>
                  <a:gd name="T36" fmla="*/ 2 w 77"/>
                  <a:gd name="T37" fmla="*/ 2 h 100"/>
                  <a:gd name="T38" fmla="*/ 1 w 77"/>
                  <a:gd name="T39" fmla="*/ 3 h 100"/>
                  <a:gd name="T40" fmla="*/ 0 w 77"/>
                  <a:gd name="T41" fmla="*/ 5 h 100"/>
                  <a:gd name="T42" fmla="*/ 1 w 77"/>
                  <a:gd name="T43" fmla="*/ 7 h 100"/>
                  <a:gd name="T44" fmla="*/ 3 w 77"/>
                  <a:gd name="T45" fmla="*/ 11 h 100"/>
                  <a:gd name="T46" fmla="*/ 5 w 77"/>
                  <a:gd name="T47" fmla="*/ 15 h 100"/>
                  <a:gd name="T48" fmla="*/ 8 w 77"/>
                  <a:gd name="T49" fmla="*/ 23 h 100"/>
                  <a:gd name="T50" fmla="*/ 13 w 77"/>
                  <a:gd name="T51" fmla="*/ 34 h 100"/>
                  <a:gd name="T52" fmla="*/ 22 w 77"/>
                  <a:gd name="T53" fmla="*/ 47 h 100"/>
                  <a:gd name="T54" fmla="*/ 31 w 77"/>
                  <a:gd name="T55" fmla="*/ 61 h 100"/>
                  <a:gd name="T56" fmla="*/ 39 w 77"/>
                  <a:gd name="T57" fmla="*/ 73 h 100"/>
                  <a:gd name="T58" fmla="*/ 46 w 77"/>
                  <a:gd name="T59" fmla="*/ 81 h 100"/>
                  <a:gd name="T60" fmla="*/ 52 w 77"/>
                  <a:gd name="T61" fmla="*/ 88 h 100"/>
                  <a:gd name="T62" fmla="*/ 60 w 77"/>
                  <a:gd name="T63" fmla="*/ 96 h 100"/>
                  <a:gd name="T64" fmla="*/ 63 w 77"/>
                  <a:gd name="T65" fmla="*/ 99 h 100"/>
                  <a:gd name="T66" fmla="*/ 66 w 77"/>
                  <a:gd name="T67" fmla="*/ 100 h 100"/>
                  <a:gd name="T68" fmla="*/ 68 w 77"/>
                  <a:gd name="T69" fmla="*/ 100 h 100"/>
                  <a:gd name="T70" fmla="*/ 71 w 77"/>
                  <a:gd name="T71" fmla="*/ 100 h 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7" h="100">
                    <a:moveTo>
                      <a:pt x="71" y="100"/>
                    </a:moveTo>
                    <a:lnTo>
                      <a:pt x="74" y="98"/>
                    </a:lnTo>
                    <a:lnTo>
                      <a:pt x="76" y="96"/>
                    </a:lnTo>
                    <a:lnTo>
                      <a:pt x="77" y="94"/>
                    </a:lnTo>
                    <a:lnTo>
                      <a:pt x="76" y="91"/>
                    </a:lnTo>
                    <a:lnTo>
                      <a:pt x="71" y="83"/>
                    </a:lnTo>
                    <a:lnTo>
                      <a:pt x="65" y="69"/>
                    </a:lnTo>
                    <a:lnTo>
                      <a:pt x="56" y="55"/>
                    </a:lnTo>
                    <a:lnTo>
                      <a:pt x="47" y="42"/>
                    </a:lnTo>
                    <a:lnTo>
                      <a:pt x="37" y="29"/>
                    </a:lnTo>
                    <a:lnTo>
                      <a:pt x="28" y="17"/>
                    </a:lnTo>
                    <a:lnTo>
                      <a:pt x="22" y="10"/>
                    </a:lnTo>
                    <a:lnTo>
                      <a:pt x="19" y="5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8" y="23"/>
                    </a:lnTo>
                    <a:lnTo>
                      <a:pt x="13" y="34"/>
                    </a:lnTo>
                    <a:lnTo>
                      <a:pt x="22" y="47"/>
                    </a:lnTo>
                    <a:lnTo>
                      <a:pt x="31" y="61"/>
                    </a:lnTo>
                    <a:lnTo>
                      <a:pt x="39" y="73"/>
                    </a:lnTo>
                    <a:lnTo>
                      <a:pt x="46" y="81"/>
                    </a:lnTo>
                    <a:lnTo>
                      <a:pt x="52" y="88"/>
                    </a:lnTo>
                    <a:lnTo>
                      <a:pt x="60" y="96"/>
                    </a:lnTo>
                    <a:lnTo>
                      <a:pt x="63" y="99"/>
                    </a:lnTo>
                    <a:lnTo>
                      <a:pt x="66" y="100"/>
                    </a:lnTo>
                    <a:lnTo>
                      <a:pt x="68" y="100"/>
                    </a:lnTo>
                    <a:lnTo>
                      <a:pt x="71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2" name="Freeform 225">
                <a:extLst>
                  <a:ext uri="{FF2B5EF4-FFF2-40B4-BE49-F238E27FC236}">
                    <a16:creationId xmlns:a16="http://schemas.microsoft.com/office/drawing/2014/main" id="{34DB0F2E-6642-43DA-9343-39001B7BF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3808"/>
                <a:ext cx="169" cy="44"/>
              </a:xfrm>
              <a:custGeom>
                <a:avLst/>
                <a:gdLst>
                  <a:gd name="T0" fmla="*/ 169 w 169"/>
                  <a:gd name="T1" fmla="*/ 39 h 44"/>
                  <a:gd name="T2" fmla="*/ 163 w 169"/>
                  <a:gd name="T3" fmla="*/ 34 h 44"/>
                  <a:gd name="T4" fmla="*/ 146 w 169"/>
                  <a:gd name="T5" fmla="*/ 29 h 44"/>
                  <a:gd name="T6" fmla="*/ 126 w 169"/>
                  <a:gd name="T7" fmla="*/ 23 h 44"/>
                  <a:gd name="T8" fmla="*/ 98 w 169"/>
                  <a:gd name="T9" fmla="*/ 16 h 44"/>
                  <a:gd name="T10" fmla="*/ 69 w 169"/>
                  <a:gd name="T11" fmla="*/ 9 h 44"/>
                  <a:gd name="T12" fmla="*/ 40 w 169"/>
                  <a:gd name="T13" fmla="*/ 4 h 44"/>
                  <a:gd name="T14" fmla="*/ 22 w 169"/>
                  <a:gd name="T15" fmla="*/ 1 h 44"/>
                  <a:gd name="T16" fmla="*/ 17 w 169"/>
                  <a:gd name="T17" fmla="*/ 0 h 44"/>
                  <a:gd name="T18" fmla="*/ 11 w 169"/>
                  <a:gd name="T19" fmla="*/ 0 h 44"/>
                  <a:gd name="T20" fmla="*/ 4 w 169"/>
                  <a:gd name="T21" fmla="*/ 1 h 44"/>
                  <a:gd name="T22" fmla="*/ 1 w 169"/>
                  <a:gd name="T23" fmla="*/ 2 h 44"/>
                  <a:gd name="T24" fmla="*/ 0 w 169"/>
                  <a:gd name="T25" fmla="*/ 4 h 44"/>
                  <a:gd name="T26" fmla="*/ 1 w 169"/>
                  <a:gd name="T27" fmla="*/ 7 h 44"/>
                  <a:gd name="T28" fmla="*/ 2 w 169"/>
                  <a:gd name="T29" fmla="*/ 8 h 44"/>
                  <a:gd name="T30" fmla="*/ 5 w 169"/>
                  <a:gd name="T31" fmla="*/ 10 h 44"/>
                  <a:gd name="T32" fmla="*/ 10 w 169"/>
                  <a:gd name="T33" fmla="*/ 12 h 44"/>
                  <a:gd name="T34" fmla="*/ 26 w 169"/>
                  <a:gd name="T35" fmla="*/ 16 h 44"/>
                  <a:gd name="T36" fmla="*/ 56 w 169"/>
                  <a:gd name="T37" fmla="*/ 24 h 44"/>
                  <a:gd name="T38" fmla="*/ 81 w 169"/>
                  <a:gd name="T39" fmla="*/ 30 h 44"/>
                  <a:gd name="T40" fmla="*/ 111 w 169"/>
                  <a:gd name="T41" fmla="*/ 37 h 44"/>
                  <a:gd name="T42" fmla="*/ 134 w 169"/>
                  <a:gd name="T43" fmla="*/ 41 h 44"/>
                  <a:gd name="T44" fmla="*/ 150 w 169"/>
                  <a:gd name="T45" fmla="*/ 44 h 44"/>
                  <a:gd name="T46" fmla="*/ 160 w 169"/>
                  <a:gd name="T47" fmla="*/ 44 h 44"/>
                  <a:gd name="T48" fmla="*/ 166 w 169"/>
                  <a:gd name="T49" fmla="*/ 43 h 44"/>
                  <a:gd name="T50" fmla="*/ 169 w 169"/>
                  <a:gd name="T51" fmla="*/ 41 h 44"/>
                  <a:gd name="T52" fmla="*/ 169 w 169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4">
                    <a:moveTo>
                      <a:pt x="169" y="39"/>
                    </a:moveTo>
                    <a:lnTo>
                      <a:pt x="163" y="34"/>
                    </a:lnTo>
                    <a:lnTo>
                      <a:pt x="146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69" y="9"/>
                    </a:lnTo>
                    <a:lnTo>
                      <a:pt x="40" y="4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10" y="12"/>
                    </a:lnTo>
                    <a:lnTo>
                      <a:pt x="26" y="16"/>
                    </a:lnTo>
                    <a:lnTo>
                      <a:pt x="56" y="24"/>
                    </a:lnTo>
                    <a:lnTo>
                      <a:pt x="81" y="30"/>
                    </a:lnTo>
                    <a:lnTo>
                      <a:pt x="111" y="37"/>
                    </a:lnTo>
                    <a:lnTo>
                      <a:pt x="134" y="41"/>
                    </a:lnTo>
                    <a:lnTo>
                      <a:pt x="150" y="44"/>
                    </a:lnTo>
                    <a:lnTo>
                      <a:pt x="160" y="44"/>
                    </a:lnTo>
                    <a:lnTo>
                      <a:pt x="166" y="43"/>
                    </a:lnTo>
                    <a:lnTo>
                      <a:pt x="169" y="41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3" name="Freeform 226">
                <a:extLst>
                  <a:ext uri="{FF2B5EF4-FFF2-40B4-BE49-F238E27FC236}">
                    <a16:creationId xmlns:a16="http://schemas.microsoft.com/office/drawing/2014/main" id="{7D24A355-A3C3-4ED7-BB8B-A590D9251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3807"/>
                <a:ext cx="169" cy="45"/>
              </a:xfrm>
              <a:custGeom>
                <a:avLst/>
                <a:gdLst>
                  <a:gd name="T0" fmla="*/ 169 w 169"/>
                  <a:gd name="T1" fmla="*/ 39 h 45"/>
                  <a:gd name="T2" fmla="*/ 163 w 169"/>
                  <a:gd name="T3" fmla="*/ 35 h 45"/>
                  <a:gd name="T4" fmla="*/ 147 w 169"/>
                  <a:gd name="T5" fmla="*/ 29 h 45"/>
                  <a:gd name="T6" fmla="*/ 126 w 169"/>
                  <a:gd name="T7" fmla="*/ 23 h 45"/>
                  <a:gd name="T8" fmla="*/ 98 w 169"/>
                  <a:gd name="T9" fmla="*/ 16 h 45"/>
                  <a:gd name="T10" fmla="*/ 70 w 169"/>
                  <a:gd name="T11" fmla="*/ 9 h 45"/>
                  <a:gd name="T12" fmla="*/ 40 w 169"/>
                  <a:gd name="T13" fmla="*/ 4 h 45"/>
                  <a:gd name="T14" fmla="*/ 23 w 169"/>
                  <a:gd name="T15" fmla="*/ 1 h 45"/>
                  <a:gd name="T16" fmla="*/ 17 w 169"/>
                  <a:gd name="T17" fmla="*/ 1 h 45"/>
                  <a:gd name="T18" fmla="*/ 11 w 169"/>
                  <a:gd name="T19" fmla="*/ 0 h 45"/>
                  <a:gd name="T20" fmla="*/ 5 w 169"/>
                  <a:gd name="T21" fmla="*/ 1 h 45"/>
                  <a:gd name="T22" fmla="*/ 2 w 169"/>
                  <a:gd name="T23" fmla="*/ 2 h 45"/>
                  <a:gd name="T24" fmla="*/ 0 w 169"/>
                  <a:gd name="T25" fmla="*/ 4 h 45"/>
                  <a:gd name="T26" fmla="*/ 1 w 169"/>
                  <a:gd name="T27" fmla="*/ 7 h 45"/>
                  <a:gd name="T28" fmla="*/ 3 w 169"/>
                  <a:gd name="T29" fmla="*/ 9 h 45"/>
                  <a:gd name="T30" fmla="*/ 5 w 169"/>
                  <a:gd name="T31" fmla="*/ 10 h 45"/>
                  <a:gd name="T32" fmla="*/ 11 w 169"/>
                  <a:gd name="T33" fmla="*/ 12 h 45"/>
                  <a:gd name="T34" fmla="*/ 27 w 169"/>
                  <a:gd name="T35" fmla="*/ 17 h 45"/>
                  <a:gd name="T36" fmla="*/ 56 w 169"/>
                  <a:gd name="T37" fmla="*/ 25 h 45"/>
                  <a:gd name="T38" fmla="*/ 82 w 169"/>
                  <a:gd name="T39" fmla="*/ 31 h 45"/>
                  <a:gd name="T40" fmla="*/ 111 w 169"/>
                  <a:gd name="T41" fmla="*/ 37 h 45"/>
                  <a:gd name="T42" fmla="*/ 135 w 169"/>
                  <a:gd name="T43" fmla="*/ 42 h 45"/>
                  <a:gd name="T44" fmla="*/ 150 w 169"/>
                  <a:gd name="T45" fmla="*/ 44 h 45"/>
                  <a:gd name="T46" fmla="*/ 160 w 169"/>
                  <a:gd name="T47" fmla="*/ 45 h 45"/>
                  <a:gd name="T48" fmla="*/ 166 w 169"/>
                  <a:gd name="T49" fmla="*/ 44 h 45"/>
                  <a:gd name="T50" fmla="*/ 169 w 169"/>
                  <a:gd name="T51" fmla="*/ 42 h 45"/>
                  <a:gd name="T52" fmla="*/ 169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169" y="39"/>
                    </a:moveTo>
                    <a:lnTo>
                      <a:pt x="163" y="35"/>
                    </a:lnTo>
                    <a:lnTo>
                      <a:pt x="147" y="29"/>
                    </a:lnTo>
                    <a:lnTo>
                      <a:pt x="126" y="23"/>
                    </a:lnTo>
                    <a:lnTo>
                      <a:pt x="98" y="16"/>
                    </a:lnTo>
                    <a:lnTo>
                      <a:pt x="70" y="9"/>
                    </a:lnTo>
                    <a:lnTo>
                      <a:pt x="40" y="4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11" y="12"/>
                    </a:lnTo>
                    <a:lnTo>
                      <a:pt x="27" y="17"/>
                    </a:lnTo>
                    <a:lnTo>
                      <a:pt x="56" y="25"/>
                    </a:lnTo>
                    <a:lnTo>
                      <a:pt x="82" y="31"/>
                    </a:lnTo>
                    <a:lnTo>
                      <a:pt x="111" y="37"/>
                    </a:lnTo>
                    <a:lnTo>
                      <a:pt x="135" y="42"/>
                    </a:lnTo>
                    <a:lnTo>
                      <a:pt x="150" y="44"/>
                    </a:lnTo>
                    <a:lnTo>
                      <a:pt x="160" y="45"/>
                    </a:lnTo>
                    <a:lnTo>
                      <a:pt x="166" y="44"/>
                    </a:lnTo>
                    <a:lnTo>
                      <a:pt x="169" y="42"/>
                    </a:lnTo>
                    <a:lnTo>
                      <a:pt x="169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4" name="Oval 227">
                <a:extLst>
                  <a:ext uri="{FF2B5EF4-FFF2-40B4-BE49-F238E27FC236}">
                    <a16:creationId xmlns:a16="http://schemas.microsoft.com/office/drawing/2014/main" id="{464BC032-4C4B-4EDE-8CA7-B02FC85C7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3790"/>
                <a:ext cx="13" cy="51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35" name="Oval 228">
                <a:extLst>
                  <a:ext uri="{FF2B5EF4-FFF2-40B4-BE49-F238E27FC236}">
                    <a16:creationId xmlns:a16="http://schemas.microsoft.com/office/drawing/2014/main" id="{F061E39D-6B05-422E-AB7F-A2B6D5040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7" y="3790"/>
                <a:ext cx="13" cy="5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36" name="Freeform 229">
                <a:extLst>
                  <a:ext uri="{FF2B5EF4-FFF2-40B4-BE49-F238E27FC236}">
                    <a16:creationId xmlns:a16="http://schemas.microsoft.com/office/drawing/2014/main" id="{7E3B0EF9-7F22-4F6E-AF80-685579A4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3805"/>
                <a:ext cx="28" cy="37"/>
              </a:xfrm>
              <a:custGeom>
                <a:avLst/>
                <a:gdLst>
                  <a:gd name="T0" fmla="*/ 26 w 28"/>
                  <a:gd name="T1" fmla="*/ 37 h 37"/>
                  <a:gd name="T2" fmla="*/ 28 w 28"/>
                  <a:gd name="T3" fmla="*/ 36 h 37"/>
                  <a:gd name="T4" fmla="*/ 28 w 28"/>
                  <a:gd name="T5" fmla="*/ 36 h 37"/>
                  <a:gd name="T6" fmla="*/ 28 w 28"/>
                  <a:gd name="T7" fmla="*/ 36 h 37"/>
                  <a:gd name="T8" fmla="*/ 28 w 28"/>
                  <a:gd name="T9" fmla="*/ 34 h 37"/>
                  <a:gd name="T10" fmla="*/ 26 w 28"/>
                  <a:gd name="T11" fmla="*/ 31 h 37"/>
                  <a:gd name="T12" fmla="*/ 24 w 28"/>
                  <a:gd name="T13" fmla="*/ 26 h 37"/>
                  <a:gd name="T14" fmla="*/ 21 w 28"/>
                  <a:gd name="T15" fmla="*/ 20 h 37"/>
                  <a:gd name="T16" fmla="*/ 18 w 28"/>
                  <a:gd name="T17" fmla="*/ 16 h 37"/>
                  <a:gd name="T18" fmla="*/ 14 w 28"/>
                  <a:gd name="T19" fmla="*/ 11 h 37"/>
                  <a:gd name="T20" fmla="*/ 11 w 28"/>
                  <a:gd name="T21" fmla="*/ 7 h 37"/>
                  <a:gd name="T22" fmla="*/ 8 w 28"/>
                  <a:gd name="T23" fmla="*/ 4 h 37"/>
                  <a:gd name="T24" fmla="*/ 7 w 28"/>
                  <a:gd name="T25" fmla="*/ 2 h 37"/>
                  <a:gd name="T26" fmla="*/ 6 w 28"/>
                  <a:gd name="T27" fmla="*/ 2 h 37"/>
                  <a:gd name="T28" fmla="*/ 5 w 28"/>
                  <a:gd name="T29" fmla="*/ 1 h 37"/>
                  <a:gd name="T30" fmla="*/ 4 w 28"/>
                  <a:gd name="T31" fmla="*/ 1 h 37"/>
                  <a:gd name="T32" fmla="*/ 3 w 28"/>
                  <a:gd name="T33" fmla="*/ 0 h 37"/>
                  <a:gd name="T34" fmla="*/ 2 w 28"/>
                  <a:gd name="T35" fmla="*/ 1 h 37"/>
                  <a:gd name="T36" fmla="*/ 0 w 28"/>
                  <a:gd name="T37" fmla="*/ 1 h 37"/>
                  <a:gd name="T38" fmla="*/ 0 w 28"/>
                  <a:gd name="T39" fmla="*/ 2 h 37"/>
                  <a:gd name="T40" fmla="*/ 0 w 28"/>
                  <a:gd name="T41" fmla="*/ 2 h 37"/>
                  <a:gd name="T42" fmla="*/ 0 w 28"/>
                  <a:gd name="T43" fmla="*/ 3 h 37"/>
                  <a:gd name="T44" fmla="*/ 1 w 28"/>
                  <a:gd name="T45" fmla="*/ 5 h 37"/>
                  <a:gd name="T46" fmla="*/ 2 w 28"/>
                  <a:gd name="T47" fmla="*/ 6 h 37"/>
                  <a:gd name="T48" fmla="*/ 3 w 28"/>
                  <a:gd name="T49" fmla="*/ 9 h 37"/>
                  <a:gd name="T50" fmla="*/ 6 w 28"/>
                  <a:gd name="T51" fmla="*/ 13 h 37"/>
                  <a:gd name="T52" fmla="*/ 8 w 28"/>
                  <a:gd name="T53" fmla="*/ 18 h 37"/>
                  <a:gd name="T54" fmla="*/ 12 w 28"/>
                  <a:gd name="T55" fmla="*/ 23 h 37"/>
                  <a:gd name="T56" fmla="*/ 15 w 28"/>
                  <a:gd name="T57" fmla="*/ 28 h 37"/>
                  <a:gd name="T58" fmla="*/ 17 w 28"/>
                  <a:gd name="T59" fmla="*/ 30 h 37"/>
                  <a:gd name="T60" fmla="*/ 19 w 28"/>
                  <a:gd name="T61" fmla="*/ 33 h 37"/>
                  <a:gd name="T62" fmla="*/ 22 w 28"/>
                  <a:gd name="T63" fmla="*/ 36 h 37"/>
                  <a:gd name="T64" fmla="*/ 23 w 28"/>
                  <a:gd name="T65" fmla="*/ 37 h 37"/>
                  <a:gd name="T66" fmla="*/ 25 w 28"/>
                  <a:gd name="T67" fmla="*/ 37 h 37"/>
                  <a:gd name="T68" fmla="*/ 25 w 28"/>
                  <a:gd name="T69" fmla="*/ 37 h 37"/>
                  <a:gd name="T70" fmla="*/ 26 w 28"/>
                  <a:gd name="T71" fmla="*/ 37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26" y="37"/>
                    </a:moveTo>
                    <a:lnTo>
                      <a:pt x="28" y="36"/>
                    </a:lnTo>
                    <a:lnTo>
                      <a:pt x="28" y="34"/>
                    </a:lnTo>
                    <a:lnTo>
                      <a:pt x="26" y="31"/>
                    </a:lnTo>
                    <a:lnTo>
                      <a:pt x="24" y="26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1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12" y="23"/>
                    </a:lnTo>
                    <a:lnTo>
                      <a:pt x="15" y="28"/>
                    </a:lnTo>
                    <a:lnTo>
                      <a:pt x="17" y="30"/>
                    </a:lnTo>
                    <a:lnTo>
                      <a:pt x="19" y="33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7" name="Freeform 230">
                <a:extLst>
                  <a:ext uri="{FF2B5EF4-FFF2-40B4-BE49-F238E27FC236}">
                    <a16:creationId xmlns:a16="http://schemas.microsoft.com/office/drawing/2014/main" id="{E132919B-119D-44F0-AD31-4ACA2F1DB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3805"/>
                <a:ext cx="28" cy="37"/>
              </a:xfrm>
              <a:custGeom>
                <a:avLst/>
                <a:gdLst>
                  <a:gd name="T0" fmla="*/ 25 w 28"/>
                  <a:gd name="T1" fmla="*/ 36 h 37"/>
                  <a:gd name="T2" fmla="*/ 27 w 28"/>
                  <a:gd name="T3" fmla="*/ 36 h 37"/>
                  <a:gd name="T4" fmla="*/ 27 w 28"/>
                  <a:gd name="T5" fmla="*/ 36 h 37"/>
                  <a:gd name="T6" fmla="*/ 28 w 28"/>
                  <a:gd name="T7" fmla="*/ 35 h 37"/>
                  <a:gd name="T8" fmla="*/ 27 w 28"/>
                  <a:gd name="T9" fmla="*/ 34 h 37"/>
                  <a:gd name="T10" fmla="*/ 25 w 28"/>
                  <a:gd name="T11" fmla="*/ 30 h 37"/>
                  <a:gd name="T12" fmla="*/ 23 w 28"/>
                  <a:gd name="T13" fmla="*/ 26 h 37"/>
                  <a:gd name="T14" fmla="*/ 20 w 28"/>
                  <a:gd name="T15" fmla="*/ 20 h 37"/>
                  <a:gd name="T16" fmla="*/ 17 w 28"/>
                  <a:gd name="T17" fmla="*/ 16 h 37"/>
                  <a:gd name="T18" fmla="*/ 13 w 28"/>
                  <a:gd name="T19" fmla="*/ 11 h 37"/>
                  <a:gd name="T20" fmla="*/ 10 w 28"/>
                  <a:gd name="T21" fmla="*/ 6 h 37"/>
                  <a:gd name="T22" fmla="*/ 8 w 28"/>
                  <a:gd name="T23" fmla="*/ 3 h 37"/>
                  <a:gd name="T24" fmla="*/ 7 w 28"/>
                  <a:gd name="T25" fmla="*/ 2 h 37"/>
                  <a:gd name="T26" fmla="*/ 5 w 28"/>
                  <a:gd name="T27" fmla="*/ 1 h 37"/>
                  <a:gd name="T28" fmla="*/ 4 w 28"/>
                  <a:gd name="T29" fmla="*/ 0 h 37"/>
                  <a:gd name="T30" fmla="*/ 3 w 28"/>
                  <a:gd name="T31" fmla="*/ 0 h 37"/>
                  <a:gd name="T32" fmla="*/ 2 w 28"/>
                  <a:gd name="T33" fmla="*/ 0 h 37"/>
                  <a:gd name="T34" fmla="*/ 1 w 28"/>
                  <a:gd name="T35" fmla="*/ 0 h 37"/>
                  <a:gd name="T36" fmla="*/ 0 w 28"/>
                  <a:gd name="T37" fmla="*/ 0 h 37"/>
                  <a:gd name="T38" fmla="*/ 0 w 28"/>
                  <a:gd name="T39" fmla="*/ 1 h 37"/>
                  <a:gd name="T40" fmla="*/ 0 w 28"/>
                  <a:gd name="T41" fmla="*/ 2 h 37"/>
                  <a:gd name="T42" fmla="*/ 0 w 28"/>
                  <a:gd name="T43" fmla="*/ 2 h 37"/>
                  <a:gd name="T44" fmla="*/ 1 w 28"/>
                  <a:gd name="T45" fmla="*/ 4 h 37"/>
                  <a:gd name="T46" fmla="*/ 1 w 28"/>
                  <a:gd name="T47" fmla="*/ 6 h 37"/>
                  <a:gd name="T48" fmla="*/ 3 w 28"/>
                  <a:gd name="T49" fmla="*/ 9 h 37"/>
                  <a:gd name="T50" fmla="*/ 4 w 28"/>
                  <a:gd name="T51" fmla="*/ 12 h 37"/>
                  <a:gd name="T52" fmla="*/ 8 w 28"/>
                  <a:gd name="T53" fmla="*/ 17 h 37"/>
                  <a:gd name="T54" fmla="*/ 11 w 28"/>
                  <a:gd name="T55" fmla="*/ 22 h 37"/>
                  <a:gd name="T56" fmla="*/ 14 w 28"/>
                  <a:gd name="T57" fmla="*/ 27 h 37"/>
                  <a:gd name="T58" fmla="*/ 16 w 28"/>
                  <a:gd name="T59" fmla="*/ 30 h 37"/>
                  <a:gd name="T60" fmla="*/ 19 w 28"/>
                  <a:gd name="T61" fmla="*/ 32 h 37"/>
                  <a:gd name="T62" fmla="*/ 22 w 28"/>
                  <a:gd name="T63" fmla="*/ 36 h 37"/>
                  <a:gd name="T64" fmla="*/ 22 w 28"/>
                  <a:gd name="T65" fmla="*/ 36 h 37"/>
                  <a:gd name="T66" fmla="*/ 23 w 28"/>
                  <a:gd name="T67" fmla="*/ 37 h 37"/>
                  <a:gd name="T68" fmla="*/ 25 w 28"/>
                  <a:gd name="T69" fmla="*/ 37 h 37"/>
                  <a:gd name="T70" fmla="*/ 25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25" y="36"/>
                    </a:moveTo>
                    <a:lnTo>
                      <a:pt x="27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0"/>
                    </a:lnTo>
                    <a:lnTo>
                      <a:pt x="23" y="26"/>
                    </a:lnTo>
                    <a:lnTo>
                      <a:pt x="20" y="20"/>
                    </a:lnTo>
                    <a:lnTo>
                      <a:pt x="17" y="16"/>
                    </a:lnTo>
                    <a:lnTo>
                      <a:pt x="13" y="11"/>
                    </a:lnTo>
                    <a:lnTo>
                      <a:pt x="10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4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4" y="27"/>
                    </a:lnTo>
                    <a:lnTo>
                      <a:pt x="16" y="30"/>
                    </a:lnTo>
                    <a:lnTo>
                      <a:pt x="19" y="32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5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8" name="Freeform 231">
                <a:extLst>
                  <a:ext uri="{FF2B5EF4-FFF2-40B4-BE49-F238E27FC236}">
                    <a16:creationId xmlns:a16="http://schemas.microsoft.com/office/drawing/2014/main" id="{96D0D2B5-72D7-4F87-ADE8-3DC032FC3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815"/>
                <a:ext cx="54" cy="32"/>
              </a:xfrm>
              <a:custGeom>
                <a:avLst/>
                <a:gdLst>
                  <a:gd name="T0" fmla="*/ 53 w 54"/>
                  <a:gd name="T1" fmla="*/ 29 h 32"/>
                  <a:gd name="T2" fmla="*/ 52 w 54"/>
                  <a:gd name="T3" fmla="*/ 27 h 32"/>
                  <a:gd name="T4" fmla="*/ 49 w 54"/>
                  <a:gd name="T5" fmla="*/ 25 h 32"/>
                  <a:gd name="T6" fmla="*/ 43 w 54"/>
                  <a:gd name="T7" fmla="*/ 21 h 32"/>
                  <a:gd name="T8" fmla="*/ 34 w 54"/>
                  <a:gd name="T9" fmla="*/ 15 h 32"/>
                  <a:gd name="T10" fmla="*/ 25 w 54"/>
                  <a:gd name="T11" fmla="*/ 9 h 32"/>
                  <a:gd name="T12" fmla="*/ 17 w 54"/>
                  <a:gd name="T13" fmla="*/ 6 h 32"/>
                  <a:gd name="T14" fmla="*/ 10 w 54"/>
                  <a:gd name="T15" fmla="*/ 2 h 32"/>
                  <a:gd name="T16" fmla="*/ 7 w 54"/>
                  <a:gd name="T17" fmla="*/ 1 h 32"/>
                  <a:gd name="T18" fmla="*/ 6 w 54"/>
                  <a:gd name="T19" fmla="*/ 1 h 32"/>
                  <a:gd name="T20" fmla="*/ 3 w 54"/>
                  <a:gd name="T21" fmla="*/ 0 h 32"/>
                  <a:gd name="T22" fmla="*/ 2 w 54"/>
                  <a:gd name="T23" fmla="*/ 0 h 32"/>
                  <a:gd name="T24" fmla="*/ 1 w 54"/>
                  <a:gd name="T25" fmla="*/ 1 h 32"/>
                  <a:gd name="T26" fmla="*/ 0 w 54"/>
                  <a:gd name="T27" fmla="*/ 2 h 32"/>
                  <a:gd name="T28" fmla="*/ 1 w 54"/>
                  <a:gd name="T29" fmla="*/ 3 h 32"/>
                  <a:gd name="T30" fmla="*/ 2 w 54"/>
                  <a:gd name="T31" fmla="*/ 4 h 32"/>
                  <a:gd name="T32" fmla="*/ 3 w 54"/>
                  <a:gd name="T33" fmla="*/ 5 h 32"/>
                  <a:gd name="T34" fmla="*/ 4 w 54"/>
                  <a:gd name="T35" fmla="*/ 6 h 32"/>
                  <a:gd name="T36" fmla="*/ 11 w 54"/>
                  <a:gd name="T37" fmla="*/ 11 h 32"/>
                  <a:gd name="T38" fmla="*/ 18 w 54"/>
                  <a:gd name="T39" fmla="*/ 16 h 32"/>
                  <a:gd name="T40" fmla="*/ 27 w 54"/>
                  <a:gd name="T41" fmla="*/ 21 h 32"/>
                  <a:gd name="T42" fmla="*/ 36 w 54"/>
                  <a:gd name="T43" fmla="*/ 26 h 32"/>
                  <a:gd name="T44" fmla="*/ 44 w 54"/>
                  <a:gd name="T45" fmla="*/ 30 h 32"/>
                  <a:gd name="T46" fmla="*/ 49 w 54"/>
                  <a:gd name="T47" fmla="*/ 31 h 32"/>
                  <a:gd name="T48" fmla="*/ 51 w 54"/>
                  <a:gd name="T49" fmla="*/ 32 h 32"/>
                  <a:gd name="T50" fmla="*/ 53 w 54"/>
                  <a:gd name="T51" fmla="*/ 32 h 32"/>
                  <a:gd name="T52" fmla="*/ 54 w 54"/>
                  <a:gd name="T53" fmla="*/ 31 h 32"/>
                  <a:gd name="T54" fmla="*/ 53 w 54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2">
                    <a:moveTo>
                      <a:pt x="53" y="29"/>
                    </a:moveTo>
                    <a:lnTo>
                      <a:pt x="52" y="27"/>
                    </a:lnTo>
                    <a:lnTo>
                      <a:pt x="49" y="25"/>
                    </a:lnTo>
                    <a:lnTo>
                      <a:pt x="43" y="21"/>
                    </a:lnTo>
                    <a:lnTo>
                      <a:pt x="34" y="15"/>
                    </a:lnTo>
                    <a:lnTo>
                      <a:pt x="25" y="9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11" y="11"/>
                    </a:lnTo>
                    <a:lnTo>
                      <a:pt x="18" y="16"/>
                    </a:lnTo>
                    <a:lnTo>
                      <a:pt x="27" y="21"/>
                    </a:lnTo>
                    <a:lnTo>
                      <a:pt x="36" y="26"/>
                    </a:lnTo>
                    <a:lnTo>
                      <a:pt x="44" y="30"/>
                    </a:lnTo>
                    <a:lnTo>
                      <a:pt x="49" y="31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1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9" name="Freeform 232">
                <a:extLst>
                  <a:ext uri="{FF2B5EF4-FFF2-40B4-BE49-F238E27FC236}">
                    <a16:creationId xmlns:a16="http://schemas.microsoft.com/office/drawing/2014/main" id="{C73ACECF-B86F-4D97-835E-577FC8F9A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815"/>
                <a:ext cx="53" cy="31"/>
              </a:xfrm>
              <a:custGeom>
                <a:avLst/>
                <a:gdLst>
                  <a:gd name="T0" fmla="*/ 53 w 53"/>
                  <a:gd name="T1" fmla="*/ 29 h 31"/>
                  <a:gd name="T2" fmla="*/ 51 w 53"/>
                  <a:gd name="T3" fmla="*/ 27 h 31"/>
                  <a:gd name="T4" fmla="*/ 47 w 53"/>
                  <a:gd name="T5" fmla="*/ 24 h 31"/>
                  <a:gd name="T6" fmla="*/ 42 w 53"/>
                  <a:gd name="T7" fmla="*/ 20 h 31"/>
                  <a:gd name="T8" fmla="*/ 33 w 53"/>
                  <a:gd name="T9" fmla="*/ 14 h 31"/>
                  <a:gd name="T10" fmla="*/ 24 w 53"/>
                  <a:gd name="T11" fmla="*/ 9 h 31"/>
                  <a:gd name="T12" fmla="*/ 16 w 53"/>
                  <a:gd name="T13" fmla="*/ 5 h 31"/>
                  <a:gd name="T14" fmla="*/ 10 w 53"/>
                  <a:gd name="T15" fmla="*/ 1 h 31"/>
                  <a:gd name="T16" fmla="*/ 7 w 53"/>
                  <a:gd name="T17" fmla="*/ 0 h 31"/>
                  <a:gd name="T18" fmla="*/ 5 w 53"/>
                  <a:gd name="T19" fmla="*/ 0 h 31"/>
                  <a:gd name="T20" fmla="*/ 3 w 53"/>
                  <a:gd name="T21" fmla="*/ 0 h 31"/>
                  <a:gd name="T22" fmla="*/ 1 w 53"/>
                  <a:gd name="T23" fmla="*/ 0 h 31"/>
                  <a:gd name="T24" fmla="*/ 0 w 53"/>
                  <a:gd name="T25" fmla="*/ 0 h 31"/>
                  <a:gd name="T26" fmla="*/ 0 w 53"/>
                  <a:gd name="T27" fmla="*/ 1 h 31"/>
                  <a:gd name="T28" fmla="*/ 0 w 53"/>
                  <a:gd name="T29" fmla="*/ 2 h 31"/>
                  <a:gd name="T30" fmla="*/ 1 w 53"/>
                  <a:gd name="T31" fmla="*/ 3 h 31"/>
                  <a:gd name="T32" fmla="*/ 2 w 53"/>
                  <a:gd name="T33" fmla="*/ 4 h 31"/>
                  <a:gd name="T34" fmla="*/ 4 w 53"/>
                  <a:gd name="T35" fmla="*/ 6 h 31"/>
                  <a:gd name="T36" fmla="*/ 10 w 53"/>
                  <a:gd name="T37" fmla="*/ 10 h 31"/>
                  <a:gd name="T38" fmla="*/ 17 w 53"/>
                  <a:gd name="T39" fmla="*/ 15 h 31"/>
                  <a:gd name="T40" fmla="*/ 26 w 53"/>
                  <a:gd name="T41" fmla="*/ 20 h 31"/>
                  <a:gd name="T42" fmla="*/ 35 w 53"/>
                  <a:gd name="T43" fmla="*/ 26 h 31"/>
                  <a:gd name="T44" fmla="*/ 44 w 53"/>
                  <a:gd name="T45" fmla="*/ 29 h 31"/>
                  <a:gd name="T46" fmla="*/ 47 w 53"/>
                  <a:gd name="T47" fmla="*/ 31 h 31"/>
                  <a:gd name="T48" fmla="*/ 50 w 53"/>
                  <a:gd name="T49" fmla="*/ 31 h 31"/>
                  <a:gd name="T50" fmla="*/ 53 w 53"/>
                  <a:gd name="T51" fmla="*/ 31 h 31"/>
                  <a:gd name="T52" fmla="*/ 53 w 53"/>
                  <a:gd name="T53" fmla="*/ 30 h 31"/>
                  <a:gd name="T54" fmla="*/ 53 w 53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1">
                    <a:moveTo>
                      <a:pt x="53" y="29"/>
                    </a:moveTo>
                    <a:lnTo>
                      <a:pt x="51" y="27"/>
                    </a:lnTo>
                    <a:lnTo>
                      <a:pt x="47" y="24"/>
                    </a:lnTo>
                    <a:lnTo>
                      <a:pt x="42" y="20"/>
                    </a:lnTo>
                    <a:lnTo>
                      <a:pt x="33" y="14"/>
                    </a:lnTo>
                    <a:lnTo>
                      <a:pt x="24" y="9"/>
                    </a:lnTo>
                    <a:lnTo>
                      <a:pt x="16" y="5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10" y="10"/>
                    </a:lnTo>
                    <a:lnTo>
                      <a:pt x="17" y="15"/>
                    </a:lnTo>
                    <a:lnTo>
                      <a:pt x="26" y="20"/>
                    </a:lnTo>
                    <a:lnTo>
                      <a:pt x="35" y="26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3" y="30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0" name="Freeform 233">
                <a:extLst>
                  <a:ext uri="{FF2B5EF4-FFF2-40B4-BE49-F238E27FC236}">
                    <a16:creationId xmlns:a16="http://schemas.microsoft.com/office/drawing/2014/main" id="{B9306B78-8339-4496-96B8-F6EA045CE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" y="3834"/>
                <a:ext cx="49" cy="17"/>
              </a:xfrm>
              <a:custGeom>
                <a:avLst/>
                <a:gdLst>
                  <a:gd name="T0" fmla="*/ 49 w 49"/>
                  <a:gd name="T1" fmla="*/ 15 h 17"/>
                  <a:gd name="T2" fmla="*/ 47 w 49"/>
                  <a:gd name="T3" fmla="*/ 14 h 17"/>
                  <a:gd name="T4" fmla="*/ 43 w 49"/>
                  <a:gd name="T5" fmla="*/ 12 h 17"/>
                  <a:gd name="T6" fmla="*/ 37 w 49"/>
                  <a:gd name="T7" fmla="*/ 9 h 17"/>
                  <a:gd name="T8" fmla="*/ 28 w 49"/>
                  <a:gd name="T9" fmla="*/ 7 h 17"/>
                  <a:gd name="T10" fmla="*/ 20 w 49"/>
                  <a:gd name="T11" fmla="*/ 4 h 17"/>
                  <a:gd name="T12" fmla="*/ 12 w 49"/>
                  <a:gd name="T13" fmla="*/ 2 h 17"/>
                  <a:gd name="T14" fmla="*/ 7 w 49"/>
                  <a:gd name="T15" fmla="*/ 1 h 17"/>
                  <a:gd name="T16" fmla="*/ 5 w 49"/>
                  <a:gd name="T17" fmla="*/ 0 h 17"/>
                  <a:gd name="T18" fmla="*/ 3 w 49"/>
                  <a:gd name="T19" fmla="*/ 0 h 17"/>
                  <a:gd name="T20" fmla="*/ 2 w 49"/>
                  <a:gd name="T21" fmla="*/ 0 h 17"/>
                  <a:gd name="T22" fmla="*/ 0 w 49"/>
                  <a:gd name="T23" fmla="*/ 1 h 17"/>
                  <a:gd name="T24" fmla="*/ 0 w 49"/>
                  <a:gd name="T25" fmla="*/ 2 h 17"/>
                  <a:gd name="T26" fmla="*/ 0 w 49"/>
                  <a:gd name="T27" fmla="*/ 3 h 17"/>
                  <a:gd name="T28" fmla="*/ 1 w 49"/>
                  <a:gd name="T29" fmla="*/ 3 h 17"/>
                  <a:gd name="T30" fmla="*/ 2 w 49"/>
                  <a:gd name="T31" fmla="*/ 4 h 17"/>
                  <a:gd name="T32" fmla="*/ 3 w 49"/>
                  <a:gd name="T33" fmla="*/ 5 h 17"/>
                  <a:gd name="T34" fmla="*/ 8 w 49"/>
                  <a:gd name="T35" fmla="*/ 7 h 17"/>
                  <a:gd name="T36" fmla="*/ 16 w 49"/>
                  <a:gd name="T37" fmla="*/ 10 h 17"/>
                  <a:gd name="T38" fmla="*/ 24 w 49"/>
                  <a:gd name="T39" fmla="*/ 12 h 17"/>
                  <a:gd name="T40" fmla="*/ 32 w 49"/>
                  <a:gd name="T41" fmla="*/ 15 h 17"/>
                  <a:gd name="T42" fmla="*/ 39 w 49"/>
                  <a:gd name="T43" fmla="*/ 16 h 17"/>
                  <a:gd name="T44" fmla="*/ 44 w 49"/>
                  <a:gd name="T45" fmla="*/ 17 h 17"/>
                  <a:gd name="T46" fmla="*/ 47 w 49"/>
                  <a:gd name="T47" fmla="*/ 17 h 17"/>
                  <a:gd name="T48" fmla="*/ 48 w 49"/>
                  <a:gd name="T49" fmla="*/ 17 h 17"/>
                  <a:gd name="T50" fmla="*/ 49 w 49"/>
                  <a:gd name="T51" fmla="*/ 16 h 17"/>
                  <a:gd name="T52" fmla="*/ 49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49" y="15"/>
                    </a:moveTo>
                    <a:lnTo>
                      <a:pt x="47" y="14"/>
                    </a:lnTo>
                    <a:lnTo>
                      <a:pt x="43" y="12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20" y="4"/>
                    </a:lnTo>
                    <a:lnTo>
                      <a:pt x="12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16" y="10"/>
                    </a:lnTo>
                    <a:lnTo>
                      <a:pt x="24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6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1" name="Freeform 234">
                <a:extLst>
                  <a:ext uri="{FF2B5EF4-FFF2-40B4-BE49-F238E27FC236}">
                    <a16:creationId xmlns:a16="http://schemas.microsoft.com/office/drawing/2014/main" id="{D2D1C9AA-FED3-476A-9D13-4ADDFE9B4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3833"/>
                <a:ext cx="48" cy="17"/>
              </a:xfrm>
              <a:custGeom>
                <a:avLst/>
                <a:gdLst>
                  <a:gd name="T0" fmla="*/ 48 w 48"/>
                  <a:gd name="T1" fmla="*/ 15 h 17"/>
                  <a:gd name="T2" fmla="*/ 47 w 48"/>
                  <a:gd name="T3" fmla="*/ 14 h 17"/>
                  <a:gd name="T4" fmla="*/ 42 w 48"/>
                  <a:gd name="T5" fmla="*/ 12 h 17"/>
                  <a:gd name="T6" fmla="*/ 36 w 48"/>
                  <a:gd name="T7" fmla="*/ 9 h 17"/>
                  <a:gd name="T8" fmla="*/ 28 w 48"/>
                  <a:gd name="T9" fmla="*/ 6 h 17"/>
                  <a:gd name="T10" fmla="*/ 20 w 48"/>
                  <a:gd name="T11" fmla="*/ 4 h 17"/>
                  <a:gd name="T12" fmla="*/ 11 w 48"/>
                  <a:gd name="T13" fmla="*/ 2 h 17"/>
                  <a:gd name="T14" fmla="*/ 7 w 48"/>
                  <a:gd name="T15" fmla="*/ 1 h 17"/>
                  <a:gd name="T16" fmla="*/ 4 w 48"/>
                  <a:gd name="T17" fmla="*/ 0 h 17"/>
                  <a:gd name="T18" fmla="*/ 3 w 48"/>
                  <a:gd name="T19" fmla="*/ 0 h 17"/>
                  <a:gd name="T20" fmla="*/ 1 w 48"/>
                  <a:gd name="T21" fmla="*/ 1 h 17"/>
                  <a:gd name="T22" fmla="*/ 1 w 48"/>
                  <a:gd name="T23" fmla="*/ 1 h 17"/>
                  <a:gd name="T24" fmla="*/ 0 w 48"/>
                  <a:gd name="T25" fmla="*/ 2 h 17"/>
                  <a:gd name="T26" fmla="*/ 1 w 48"/>
                  <a:gd name="T27" fmla="*/ 3 h 17"/>
                  <a:gd name="T28" fmla="*/ 1 w 48"/>
                  <a:gd name="T29" fmla="*/ 4 h 17"/>
                  <a:gd name="T30" fmla="*/ 1 w 48"/>
                  <a:gd name="T31" fmla="*/ 4 h 17"/>
                  <a:gd name="T32" fmla="*/ 3 w 48"/>
                  <a:gd name="T33" fmla="*/ 5 h 17"/>
                  <a:gd name="T34" fmla="*/ 7 w 48"/>
                  <a:gd name="T35" fmla="*/ 7 h 17"/>
                  <a:gd name="T36" fmla="*/ 16 w 48"/>
                  <a:gd name="T37" fmla="*/ 9 h 17"/>
                  <a:gd name="T38" fmla="*/ 23 w 48"/>
                  <a:gd name="T39" fmla="*/ 12 h 17"/>
                  <a:gd name="T40" fmla="*/ 32 w 48"/>
                  <a:gd name="T41" fmla="*/ 15 h 17"/>
                  <a:gd name="T42" fmla="*/ 38 w 48"/>
                  <a:gd name="T43" fmla="*/ 16 h 17"/>
                  <a:gd name="T44" fmla="*/ 43 w 48"/>
                  <a:gd name="T45" fmla="*/ 17 h 17"/>
                  <a:gd name="T46" fmla="*/ 46 w 48"/>
                  <a:gd name="T47" fmla="*/ 17 h 17"/>
                  <a:gd name="T48" fmla="*/ 48 w 48"/>
                  <a:gd name="T49" fmla="*/ 17 h 17"/>
                  <a:gd name="T50" fmla="*/ 48 w 48"/>
                  <a:gd name="T51" fmla="*/ 16 h 17"/>
                  <a:gd name="T52" fmla="*/ 48 w 48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17">
                    <a:moveTo>
                      <a:pt x="48" y="15"/>
                    </a:moveTo>
                    <a:lnTo>
                      <a:pt x="47" y="14"/>
                    </a:lnTo>
                    <a:lnTo>
                      <a:pt x="42" y="12"/>
                    </a:lnTo>
                    <a:lnTo>
                      <a:pt x="36" y="9"/>
                    </a:lnTo>
                    <a:lnTo>
                      <a:pt x="28" y="6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7" y="7"/>
                    </a:lnTo>
                    <a:lnTo>
                      <a:pt x="16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8" y="16"/>
                    </a:lnTo>
                    <a:lnTo>
                      <a:pt x="43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2" name="Oval 235">
                <a:extLst>
                  <a:ext uri="{FF2B5EF4-FFF2-40B4-BE49-F238E27FC236}">
                    <a16:creationId xmlns:a16="http://schemas.microsoft.com/office/drawing/2014/main" id="{16273F9F-6E7D-445A-8D60-765E88A2C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9" y="3854"/>
                <a:ext cx="63" cy="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43" name="Oval 236">
                <a:extLst>
                  <a:ext uri="{FF2B5EF4-FFF2-40B4-BE49-F238E27FC236}">
                    <a16:creationId xmlns:a16="http://schemas.microsoft.com/office/drawing/2014/main" id="{4B4DBD2D-21C0-430D-98FE-AA0ABB635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3853"/>
                <a:ext cx="63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44" name="Oval 237">
                <a:extLst>
                  <a:ext uri="{FF2B5EF4-FFF2-40B4-BE49-F238E27FC236}">
                    <a16:creationId xmlns:a16="http://schemas.microsoft.com/office/drawing/2014/main" id="{2F239246-8DE2-406F-BFF9-5C313928F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5" y="3834"/>
                <a:ext cx="75" cy="44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45" name="Oval 238">
                <a:extLst>
                  <a:ext uri="{FF2B5EF4-FFF2-40B4-BE49-F238E27FC236}">
                    <a16:creationId xmlns:a16="http://schemas.microsoft.com/office/drawing/2014/main" id="{56617D67-744F-43D9-A176-7DE7FD33B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838"/>
                <a:ext cx="60" cy="37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46" name="Oval 239">
                <a:extLst>
                  <a:ext uri="{FF2B5EF4-FFF2-40B4-BE49-F238E27FC236}">
                    <a16:creationId xmlns:a16="http://schemas.microsoft.com/office/drawing/2014/main" id="{10BC1853-C233-442C-A329-15D1FAE6E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5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47" name="Oval 240">
                <a:extLst>
                  <a:ext uri="{FF2B5EF4-FFF2-40B4-BE49-F238E27FC236}">
                    <a16:creationId xmlns:a16="http://schemas.microsoft.com/office/drawing/2014/main" id="{F0DC2379-7A4E-45C2-A274-190214220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" y="3874"/>
                <a:ext cx="5" cy="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48" name="Oval 241">
                <a:extLst>
                  <a:ext uri="{FF2B5EF4-FFF2-40B4-BE49-F238E27FC236}">
                    <a16:creationId xmlns:a16="http://schemas.microsoft.com/office/drawing/2014/main" id="{EDC1AB59-A849-4E1B-AFCB-F5FD11EA7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9" y="3870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49" name="Oval 242">
                <a:extLst>
                  <a:ext uri="{FF2B5EF4-FFF2-40B4-BE49-F238E27FC236}">
                    <a16:creationId xmlns:a16="http://schemas.microsoft.com/office/drawing/2014/main" id="{B2AC6038-FA4C-4134-98E9-ACF8CE664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3873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0" name="Oval 243">
                <a:extLst>
                  <a:ext uri="{FF2B5EF4-FFF2-40B4-BE49-F238E27FC236}">
                    <a16:creationId xmlns:a16="http://schemas.microsoft.com/office/drawing/2014/main" id="{FD1898E1-2357-4243-8CB7-48EBDCEF9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4" y="386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1" name="Oval 244">
                <a:extLst>
                  <a:ext uri="{FF2B5EF4-FFF2-40B4-BE49-F238E27FC236}">
                    <a16:creationId xmlns:a16="http://schemas.microsoft.com/office/drawing/2014/main" id="{50416020-F505-49BA-9066-5C2B2E9CC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387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2" name="Oval 245">
                <a:extLst>
                  <a:ext uri="{FF2B5EF4-FFF2-40B4-BE49-F238E27FC236}">
                    <a16:creationId xmlns:a16="http://schemas.microsoft.com/office/drawing/2014/main" id="{50F8740F-436B-4A9D-80E4-577576F61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1" y="38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3" name="Oval 246">
                <a:extLst>
                  <a:ext uri="{FF2B5EF4-FFF2-40B4-BE49-F238E27FC236}">
                    <a16:creationId xmlns:a16="http://schemas.microsoft.com/office/drawing/2014/main" id="{2F9B456A-9006-46A1-A72A-D62CD8FB1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" y="3865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4" name="Oval 247">
                <a:extLst>
                  <a:ext uri="{FF2B5EF4-FFF2-40B4-BE49-F238E27FC236}">
                    <a16:creationId xmlns:a16="http://schemas.microsoft.com/office/drawing/2014/main" id="{E349B045-9B95-48B6-842A-28C2F3D1F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4" y="3864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5" name="Oval 248">
                <a:extLst>
                  <a:ext uri="{FF2B5EF4-FFF2-40B4-BE49-F238E27FC236}">
                    <a16:creationId xmlns:a16="http://schemas.microsoft.com/office/drawing/2014/main" id="{905CCA8D-612F-48A1-B839-1027B3BEB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860"/>
                <a:ext cx="5" cy="3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6" name="Oval 249">
                <a:extLst>
                  <a:ext uri="{FF2B5EF4-FFF2-40B4-BE49-F238E27FC236}">
                    <a16:creationId xmlns:a16="http://schemas.microsoft.com/office/drawing/2014/main" id="{F9361F0D-5D0F-471F-8E3A-411734F8D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" y="3861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7" name="Oval 250">
                <a:extLst>
                  <a:ext uri="{FF2B5EF4-FFF2-40B4-BE49-F238E27FC236}">
                    <a16:creationId xmlns:a16="http://schemas.microsoft.com/office/drawing/2014/main" id="{D04BB693-A2E9-461D-88EC-EF2AC9B7E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" y="3867"/>
                <a:ext cx="1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8" name="Oval 251">
                <a:extLst>
                  <a:ext uri="{FF2B5EF4-FFF2-40B4-BE49-F238E27FC236}">
                    <a16:creationId xmlns:a16="http://schemas.microsoft.com/office/drawing/2014/main" id="{3D500D9A-F175-4C2B-B438-A6296BB9F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" y="3858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59" name="Oval 252">
                <a:extLst>
                  <a:ext uri="{FF2B5EF4-FFF2-40B4-BE49-F238E27FC236}">
                    <a16:creationId xmlns:a16="http://schemas.microsoft.com/office/drawing/2014/main" id="{8F258168-9626-44EA-B5F2-F8890F1A6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4" y="3854"/>
                <a:ext cx="3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60" name="Oval 253">
                <a:extLst>
                  <a:ext uri="{FF2B5EF4-FFF2-40B4-BE49-F238E27FC236}">
                    <a16:creationId xmlns:a16="http://schemas.microsoft.com/office/drawing/2014/main" id="{E64CABE8-6136-4637-8184-9A10DA58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38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61" name="Oval 254">
                <a:extLst>
                  <a:ext uri="{FF2B5EF4-FFF2-40B4-BE49-F238E27FC236}">
                    <a16:creationId xmlns:a16="http://schemas.microsoft.com/office/drawing/2014/main" id="{8A5D9AC8-4B2E-48F1-9459-BFD5BAFD3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3856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62" name="Oval 255">
                <a:extLst>
                  <a:ext uri="{FF2B5EF4-FFF2-40B4-BE49-F238E27FC236}">
                    <a16:creationId xmlns:a16="http://schemas.microsoft.com/office/drawing/2014/main" id="{F4A7433B-9FD9-4B5C-808A-85D06FE78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" y="3851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63" name="Freeform 256">
                <a:extLst>
                  <a:ext uri="{FF2B5EF4-FFF2-40B4-BE49-F238E27FC236}">
                    <a16:creationId xmlns:a16="http://schemas.microsoft.com/office/drawing/2014/main" id="{3AC27D87-8C40-403E-AA0B-970C6B8DF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4179"/>
                <a:ext cx="215" cy="110"/>
              </a:xfrm>
              <a:custGeom>
                <a:avLst/>
                <a:gdLst>
                  <a:gd name="T0" fmla="*/ 215 w 215"/>
                  <a:gd name="T1" fmla="*/ 110 h 110"/>
                  <a:gd name="T2" fmla="*/ 139 w 215"/>
                  <a:gd name="T3" fmla="*/ 102 h 110"/>
                  <a:gd name="T4" fmla="*/ 120 w 215"/>
                  <a:gd name="T5" fmla="*/ 100 h 110"/>
                  <a:gd name="T6" fmla="*/ 130 w 215"/>
                  <a:gd name="T7" fmla="*/ 97 h 110"/>
                  <a:gd name="T8" fmla="*/ 141 w 215"/>
                  <a:gd name="T9" fmla="*/ 97 h 110"/>
                  <a:gd name="T10" fmla="*/ 119 w 215"/>
                  <a:gd name="T11" fmla="*/ 92 h 110"/>
                  <a:gd name="T12" fmla="*/ 103 w 215"/>
                  <a:gd name="T13" fmla="*/ 90 h 110"/>
                  <a:gd name="T14" fmla="*/ 86 w 215"/>
                  <a:gd name="T15" fmla="*/ 86 h 110"/>
                  <a:gd name="T16" fmla="*/ 103 w 215"/>
                  <a:gd name="T17" fmla="*/ 86 h 110"/>
                  <a:gd name="T18" fmla="*/ 116 w 215"/>
                  <a:gd name="T19" fmla="*/ 86 h 110"/>
                  <a:gd name="T20" fmla="*/ 84 w 215"/>
                  <a:gd name="T21" fmla="*/ 80 h 110"/>
                  <a:gd name="T22" fmla="*/ 76 w 215"/>
                  <a:gd name="T23" fmla="*/ 76 h 110"/>
                  <a:gd name="T24" fmla="*/ 66 w 215"/>
                  <a:gd name="T25" fmla="*/ 71 h 110"/>
                  <a:gd name="T26" fmla="*/ 91 w 215"/>
                  <a:gd name="T27" fmla="*/ 75 h 110"/>
                  <a:gd name="T28" fmla="*/ 67 w 215"/>
                  <a:gd name="T29" fmla="*/ 63 h 110"/>
                  <a:gd name="T30" fmla="*/ 48 w 215"/>
                  <a:gd name="T31" fmla="*/ 53 h 110"/>
                  <a:gd name="T32" fmla="*/ 60 w 215"/>
                  <a:gd name="T33" fmla="*/ 54 h 110"/>
                  <a:gd name="T34" fmla="*/ 67 w 215"/>
                  <a:gd name="T35" fmla="*/ 56 h 110"/>
                  <a:gd name="T36" fmla="*/ 42 w 215"/>
                  <a:gd name="T37" fmla="*/ 41 h 110"/>
                  <a:gd name="T38" fmla="*/ 29 w 215"/>
                  <a:gd name="T39" fmla="*/ 30 h 110"/>
                  <a:gd name="T40" fmla="*/ 42 w 215"/>
                  <a:gd name="T41" fmla="*/ 35 h 110"/>
                  <a:gd name="T42" fmla="*/ 50 w 215"/>
                  <a:gd name="T43" fmla="*/ 37 h 110"/>
                  <a:gd name="T44" fmla="*/ 25 w 215"/>
                  <a:gd name="T45" fmla="*/ 20 h 110"/>
                  <a:gd name="T46" fmla="*/ 7 w 215"/>
                  <a:gd name="T47" fmla="*/ 10 h 110"/>
                  <a:gd name="T48" fmla="*/ 0 w 215"/>
                  <a:gd name="T49" fmla="*/ 0 h 110"/>
                  <a:gd name="T50" fmla="*/ 16 w 215"/>
                  <a:gd name="T51" fmla="*/ 7 h 110"/>
                  <a:gd name="T52" fmla="*/ 38 w 215"/>
                  <a:gd name="T53" fmla="*/ 13 h 110"/>
                  <a:gd name="T54" fmla="*/ 50 w 215"/>
                  <a:gd name="T55" fmla="*/ 18 h 110"/>
                  <a:gd name="T56" fmla="*/ 36 w 215"/>
                  <a:gd name="T57" fmla="*/ 8 h 110"/>
                  <a:gd name="T58" fmla="*/ 55 w 215"/>
                  <a:gd name="T59" fmla="*/ 13 h 110"/>
                  <a:gd name="T60" fmla="*/ 69 w 215"/>
                  <a:gd name="T61" fmla="*/ 24 h 110"/>
                  <a:gd name="T62" fmla="*/ 71 w 215"/>
                  <a:gd name="T63" fmla="*/ 30 h 110"/>
                  <a:gd name="T64" fmla="*/ 71 w 215"/>
                  <a:gd name="T65" fmla="*/ 18 h 110"/>
                  <a:gd name="T66" fmla="*/ 85 w 215"/>
                  <a:gd name="T67" fmla="*/ 29 h 110"/>
                  <a:gd name="T68" fmla="*/ 99 w 215"/>
                  <a:gd name="T69" fmla="*/ 38 h 110"/>
                  <a:gd name="T70" fmla="*/ 99 w 215"/>
                  <a:gd name="T71" fmla="*/ 30 h 110"/>
                  <a:gd name="T72" fmla="*/ 116 w 215"/>
                  <a:gd name="T73" fmla="*/ 42 h 110"/>
                  <a:gd name="T74" fmla="*/ 120 w 215"/>
                  <a:gd name="T75" fmla="*/ 54 h 110"/>
                  <a:gd name="T76" fmla="*/ 125 w 215"/>
                  <a:gd name="T77" fmla="*/ 58 h 110"/>
                  <a:gd name="T78" fmla="*/ 122 w 215"/>
                  <a:gd name="T79" fmla="*/ 44 h 110"/>
                  <a:gd name="T80" fmla="*/ 141 w 215"/>
                  <a:gd name="T81" fmla="*/ 55 h 110"/>
                  <a:gd name="T82" fmla="*/ 149 w 215"/>
                  <a:gd name="T83" fmla="*/ 65 h 110"/>
                  <a:gd name="T84" fmla="*/ 159 w 215"/>
                  <a:gd name="T85" fmla="*/ 77 h 110"/>
                  <a:gd name="T86" fmla="*/ 159 w 215"/>
                  <a:gd name="T87" fmla="*/ 63 h 110"/>
                  <a:gd name="T88" fmla="*/ 170 w 215"/>
                  <a:gd name="T89" fmla="*/ 71 h 110"/>
                  <a:gd name="T90" fmla="*/ 172 w 215"/>
                  <a:gd name="T91" fmla="*/ 79 h 110"/>
                  <a:gd name="T92" fmla="*/ 187 w 215"/>
                  <a:gd name="T93" fmla="*/ 88 h 110"/>
                  <a:gd name="T94" fmla="*/ 187 w 215"/>
                  <a:gd name="T95" fmla="*/ 83 h 110"/>
                  <a:gd name="T96" fmla="*/ 202 w 215"/>
                  <a:gd name="T97" fmla="*/ 93 h 110"/>
                  <a:gd name="T98" fmla="*/ 215 w 215"/>
                  <a:gd name="T99" fmla="*/ 110 h 1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5" h="110">
                    <a:moveTo>
                      <a:pt x="215" y="110"/>
                    </a:moveTo>
                    <a:lnTo>
                      <a:pt x="139" y="102"/>
                    </a:lnTo>
                    <a:lnTo>
                      <a:pt x="120" y="100"/>
                    </a:lnTo>
                    <a:lnTo>
                      <a:pt x="130" y="97"/>
                    </a:lnTo>
                    <a:lnTo>
                      <a:pt x="141" y="97"/>
                    </a:lnTo>
                    <a:lnTo>
                      <a:pt x="119" y="92"/>
                    </a:lnTo>
                    <a:lnTo>
                      <a:pt x="103" y="90"/>
                    </a:lnTo>
                    <a:lnTo>
                      <a:pt x="86" y="86"/>
                    </a:lnTo>
                    <a:lnTo>
                      <a:pt x="103" y="86"/>
                    </a:lnTo>
                    <a:lnTo>
                      <a:pt x="116" y="86"/>
                    </a:lnTo>
                    <a:lnTo>
                      <a:pt x="84" y="80"/>
                    </a:lnTo>
                    <a:lnTo>
                      <a:pt x="76" y="76"/>
                    </a:lnTo>
                    <a:lnTo>
                      <a:pt x="66" y="71"/>
                    </a:lnTo>
                    <a:lnTo>
                      <a:pt x="91" y="75"/>
                    </a:lnTo>
                    <a:lnTo>
                      <a:pt x="67" y="63"/>
                    </a:lnTo>
                    <a:lnTo>
                      <a:pt x="48" y="53"/>
                    </a:lnTo>
                    <a:lnTo>
                      <a:pt x="60" y="54"/>
                    </a:lnTo>
                    <a:lnTo>
                      <a:pt x="67" y="56"/>
                    </a:lnTo>
                    <a:lnTo>
                      <a:pt x="42" y="41"/>
                    </a:lnTo>
                    <a:lnTo>
                      <a:pt x="29" y="30"/>
                    </a:lnTo>
                    <a:lnTo>
                      <a:pt x="42" y="35"/>
                    </a:lnTo>
                    <a:lnTo>
                      <a:pt x="50" y="37"/>
                    </a:lnTo>
                    <a:lnTo>
                      <a:pt x="25" y="20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6" y="7"/>
                    </a:lnTo>
                    <a:lnTo>
                      <a:pt x="38" y="13"/>
                    </a:lnTo>
                    <a:lnTo>
                      <a:pt x="50" y="18"/>
                    </a:lnTo>
                    <a:lnTo>
                      <a:pt x="36" y="8"/>
                    </a:lnTo>
                    <a:lnTo>
                      <a:pt x="55" y="13"/>
                    </a:lnTo>
                    <a:lnTo>
                      <a:pt x="69" y="24"/>
                    </a:lnTo>
                    <a:lnTo>
                      <a:pt x="71" y="30"/>
                    </a:lnTo>
                    <a:lnTo>
                      <a:pt x="71" y="18"/>
                    </a:lnTo>
                    <a:lnTo>
                      <a:pt x="85" y="29"/>
                    </a:lnTo>
                    <a:lnTo>
                      <a:pt x="99" y="38"/>
                    </a:lnTo>
                    <a:lnTo>
                      <a:pt x="99" y="30"/>
                    </a:lnTo>
                    <a:lnTo>
                      <a:pt x="116" y="42"/>
                    </a:lnTo>
                    <a:lnTo>
                      <a:pt x="120" y="54"/>
                    </a:lnTo>
                    <a:lnTo>
                      <a:pt x="125" y="58"/>
                    </a:lnTo>
                    <a:lnTo>
                      <a:pt x="122" y="44"/>
                    </a:lnTo>
                    <a:lnTo>
                      <a:pt x="141" y="55"/>
                    </a:lnTo>
                    <a:lnTo>
                      <a:pt x="149" y="65"/>
                    </a:lnTo>
                    <a:lnTo>
                      <a:pt x="159" y="77"/>
                    </a:lnTo>
                    <a:lnTo>
                      <a:pt x="159" y="63"/>
                    </a:lnTo>
                    <a:lnTo>
                      <a:pt x="170" y="71"/>
                    </a:lnTo>
                    <a:lnTo>
                      <a:pt x="172" y="79"/>
                    </a:lnTo>
                    <a:lnTo>
                      <a:pt x="187" y="88"/>
                    </a:lnTo>
                    <a:lnTo>
                      <a:pt x="187" y="83"/>
                    </a:lnTo>
                    <a:lnTo>
                      <a:pt x="202" y="93"/>
                    </a:lnTo>
                    <a:lnTo>
                      <a:pt x="215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4" name="Freeform 257">
                <a:extLst>
                  <a:ext uri="{FF2B5EF4-FFF2-40B4-BE49-F238E27FC236}">
                    <a16:creationId xmlns:a16="http://schemas.microsoft.com/office/drawing/2014/main" id="{D10405EF-0EC5-4510-8556-6E8F992E0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4186"/>
                <a:ext cx="179" cy="102"/>
              </a:xfrm>
              <a:custGeom>
                <a:avLst/>
                <a:gdLst>
                  <a:gd name="T0" fmla="*/ 0 w 179"/>
                  <a:gd name="T1" fmla="*/ 102 h 102"/>
                  <a:gd name="T2" fmla="*/ 26 w 179"/>
                  <a:gd name="T3" fmla="*/ 99 h 102"/>
                  <a:gd name="T4" fmla="*/ 64 w 179"/>
                  <a:gd name="T5" fmla="*/ 91 h 102"/>
                  <a:gd name="T6" fmla="*/ 88 w 179"/>
                  <a:gd name="T7" fmla="*/ 81 h 102"/>
                  <a:gd name="T8" fmla="*/ 54 w 179"/>
                  <a:gd name="T9" fmla="*/ 84 h 102"/>
                  <a:gd name="T10" fmla="*/ 82 w 179"/>
                  <a:gd name="T11" fmla="*/ 77 h 102"/>
                  <a:gd name="T12" fmla="*/ 106 w 179"/>
                  <a:gd name="T13" fmla="*/ 73 h 102"/>
                  <a:gd name="T14" fmla="*/ 125 w 179"/>
                  <a:gd name="T15" fmla="*/ 66 h 102"/>
                  <a:gd name="T16" fmla="*/ 97 w 179"/>
                  <a:gd name="T17" fmla="*/ 69 h 102"/>
                  <a:gd name="T18" fmla="*/ 133 w 179"/>
                  <a:gd name="T19" fmla="*/ 59 h 102"/>
                  <a:gd name="T20" fmla="*/ 157 w 179"/>
                  <a:gd name="T21" fmla="*/ 46 h 102"/>
                  <a:gd name="T22" fmla="*/ 133 w 179"/>
                  <a:gd name="T23" fmla="*/ 51 h 102"/>
                  <a:gd name="T24" fmla="*/ 166 w 179"/>
                  <a:gd name="T25" fmla="*/ 38 h 102"/>
                  <a:gd name="T26" fmla="*/ 174 w 179"/>
                  <a:gd name="T27" fmla="*/ 26 h 102"/>
                  <a:gd name="T28" fmla="*/ 157 w 179"/>
                  <a:gd name="T29" fmla="*/ 34 h 102"/>
                  <a:gd name="T30" fmla="*/ 179 w 179"/>
                  <a:gd name="T31" fmla="*/ 0 h 102"/>
                  <a:gd name="T32" fmla="*/ 129 w 179"/>
                  <a:gd name="T33" fmla="*/ 13 h 102"/>
                  <a:gd name="T34" fmla="*/ 135 w 179"/>
                  <a:gd name="T35" fmla="*/ 5 h 102"/>
                  <a:gd name="T36" fmla="*/ 98 w 179"/>
                  <a:gd name="T37" fmla="*/ 19 h 102"/>
                  <a:gd name="T38" fmla="*/ 85 w 179"/>
                  <a:gd name="T39" fmla="*/ 28 h 102"/>
                  <a:gd name="T40" fmla="*/ 85 w 179"/>
                  <a:gd name="T41" fmla="*/ 18 h 102"/>
                  <a:gd name="T42" fmla="*/ 67 w 179"/>
                  <a:gd name="T43" fmla="*/ 32 h 102"/>
                  <a:gd name="T44" fmla="*/ 55 w 179"/>
                  <a:gd name="T45" fmla="*/ 47 h 102"/>
                  <a:gd name="T46" fmla="*/ 54 w 179"/>
                  <a:gd name="T47" fmla="*/ 39 h 102"/>
                  <a:gd name="T48" fmla="*/ 39 w 179"/>
                  <a:gd name="T49" fmla="*/ 53 h 102"/>
                  <a:gd name="T50" fmla="*/ 32 w 179"/>
                  <a:gd name="T51" fmla="*/ 71 h 102"/>
                  <a:gd name="T52" fmla="*/ 26 w 179"/>
                  <a:gd name="T53" fmla="*/ 57 h 102"/>
                  <a:gd name="T54" fmla="*/ 11 w 179"/>
                  <a:gd name="T55" fmla="*/ 71 h 102"/>
                  <a:gd name="T56" fmla="*/ 6 w 179"/>
                  <a:gd name="T57" fmla="*/ 81 h 102"/>
                  <a:gd name="T58" fmla="*/ 0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0" y="102"/>
                    </a:moveTo>
                    <a:lnTo>
                      <a:pt x="26" y="99"/>
                    </a:lnTo>
                    <a:lnTo>
                      <a:pt x="64" y="91"/>
                    </a:lnTo>
                    <a:lnTo>
                      <a:pt x="88" y="81"/>
                    </a:lnTo>
                    <a:lnTo>
                      <a:pt x="54" y="84"/>
                    </a:lnTo>
                    <a:lnTo>
                      <a:pt x="82" y="77"/>
                    </a:lnTo>
                    <a:lnTo>
                      <a:pt x="106" y="73"/>
                    </a:lnTo>
                    <a:lnTo>
                      <a:pt x="125" y="66"/>
                    </a:lnTo>
                    <a:lnTo>
                      <a:pt x="97" y="69"/>
                    </a:lnTo>
                    <a:lnTo>
                      <a:pt x="133" y="59"/>
                    </a:lnTo>
                    <a:lnTo>
                      <a:pt x="157" y="46"/>
                    </a:lnTo>
                    <a:lnTo>
                      <a:pt x="133" y="51"/>
                    </a:lnTo>
                    <a:lnTo>
                      <a:pt x="166" y="38"/>
                    </a:lnTo>
                    <a:lnTo>
                      <a:pt x="174" y="26"/>
                    </a:lnTo>
                    <a:lnTo>
                      <a:pt x="157" y="34"/>
                    </a:lnTo>
                    <a:lnTo>
                      <a:pt x="179" y="0"/>
                    </a:lnTo>
                    <a:lnTo>
                      <a:pt x="129" y="13"/>
                    </a:lnTo>
                    <a:lnTo>
                      <a:pt x="135" y="5"/>
                    </a:lnTo>
                    <a:lnTo>
                      <a:pt x="98" y="19"/>
                    </a:lnTo>
                    <a:lnTo>
                      <a:pt x="85" y="28"/>
                    </a:lnTo>
                    <a:lnTo>
                      <a:pt x="85" y="18"/>
                    </a:lnTo>
                    <a:lnTo>
                      <a:pt x="67" y="32"/>
                    </a:lnTo>
                    <a:lnTo>
                      <a:pt x="55" y="47"/>
                    </a:lnTo>
                    <a:lnTo>
                      <a:pt x="54" y="39"/>
                    </a:lnTo>
                    <a:lnTo>
                      <a:pt x="39" y="53"/>
                    </a:lnTo>
                    <a:lnTo>
                      <a:pt x="32" y="71"/>
                    </a:lnTo>
                    <a:lnTo>
                      <a:pt x="26" y="57"/>
                    </a:lnTo>
                    <a:lnTo>
                      <a:pt x="11" y="71"/>
                    </a:lnTo>
                    <a:lnTo>
                      <a:pt x="6" y="81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5" name="Freeform 258">
                <a:extLst>
                  <a:ext uri="{FF2B5EF4-FFF2-40B4-BE49-F238E27FC236}">
                    <a16:creationId xmlns:a16="http://schemas.microsoft.com/office/drawing/2014/main" id="{F8438F76-E0F7-4028-87A3-A00F95630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994"/>
                <a:ext cx="113" cy="50"/>
              </a:xfrm>
              <a:custGeom>
                <a:avLst/>
                <a:gdLst>
                  <a:gd name="T0" fmla="*/ 113 w 113"/>
                  <a:gd name="T1" fmla="*/ 50 h 50"/>
                  <a:gd name="T2" fmla="*/ 111 w 113"/>
                  <a:gd name="T3" fmla="*/ 33 h 50"/>
                  <a:gd name="T4" fmla="*/ 103 w 113"/>
                  <a:gd name="T5" fmla="*/ 14 h 50"/>
                  <a:gd name="T6" fmla="*/ 99 w 113"/>
                  <a:gd name="T7" fmla="*/ 28 h 50"/>
                  <a:gd name="T8" fmla="*/ 92 w 113"/>
                  <a:gd name="T9" fmla="*/ 12 h 50"/>
                  <a:gd name="T10" fmla="*/ 81 w 113"/>
                  <a:gd name="T11" fmla="*/ 3 h 50"/>
                  <a:gd name="T12" fmla="*/ 87 w 113"/>
                  <a:gd name="T13" fmla="*/ 18 h 50"/>
                  <a:gd name="T14" fmla="*/ 63 w 113"/>
                  <a:gd name="T15" fmla="*/ 4 h 50"/>
                  <a:gd name="T16" fmla="*/ 37 w 113"/>
                  <a:gd name="T17" fmla="*/ 0 h 50"/>
                  <a:gd name="T18" fmla="*/ 50 w 113"/>
                  <a:gd name="T19" fmla="*/ 6 h 50"/>
                  <a:gd name="T20" fmla="*/ 0 w 113"/>
                  <a:gd name="T21" fmla="*/ 1 h 50"/>
                  <a:gd name="T22" fmla="*/ 34 w 113"/>
                  <a:gd name="T23" fmla="*/ 13 h 50"/>
                  <a:gd name="T24" fmla="*/ 14 w 113"/>
                  <a:gd name="T25" fmla="*/ 14 h 50"/>
                  <a:gd name="T26" fmla="*/ 56 w 113"/>
                  <a:gd name="T27" fmla="*/ 18 h 50"/>
                  <a:gd name="T28" fmla="*/ 25 w 113"/>
                  <a:gd name="T29" fmla="*/ 28 h 50"/>
                  <a:gd name="T30" fmla="*/ 59 w 113"/>
                  <a:gd name="T31" fmla="*/ 25 h 50"/>
                  <a:gd name="T32" fmla="*/ 69 w 113"/>
                  <a:gd name="T33" fmla="*/ 26 h 50"/>
                  <a:gd name="T34" fmla="*/ 52 w 113"/>
                  <a:gd name="T35" fmla="*/ 32 h 50"/>
                  <a:gd name="T36" fmla="*/ 81 w 113"/>
                  <a:gd name="T37" fmla="*/ 31 h 50"/>
                  <a:gd name="T38" fmla="*/ 73 w 113"/>
                  <a:gd name="T39" fmla="*/ 41 h 50"/>
                  <a:gd name="T40" fmla="*/ 92 w 113"/>
                  <a:gd name="T41" fmla="*/ 35 h 50"/>
                  <a:gd name="T42" fmla="*/ 103 w 113"/>
                  <a:gd name="T43" fmla="*/ 35 h 50"/>
                  <a:gd name="T44" fmla="*/ 113 w 113"/>
                  <a:gd name="T45" fmla="*/ 5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13" h="50">
                    <a:moveTo>
                      <a:pt x="113" y="50"/>
                    </a:moveTo>
                    <a:lnTo>
                      <a:pt x="111" y="33"/>
                    </a:lnTo>
                    <a:lnTo>
                      <a:pt x="103" y="14"/>
                    </a:lnTo>
                    <a:lnTo>
                      <a:pt x="99" y="28"/>
                    </a:lnTo>
                    <a:lnTo>
                      <a:pt x="92" y="12"/>
                    </a:lnTo>
                    <a:lnTo>
                      <a:pt x="81" y="3"/>
                    </a:lnTo>
                    <a:lnTo>
                      <a:pt x="87" y="18"/>
                    </a:lnTo>
                    <a:lnTo>
                      <a:pt x="63" y="4"/>
                    </a:lnTo>
                    <a:lnTo>
                      <a:pt x="37" y="0"/>
                    </a:lnTo>
                    <a:lnTo>
                      <a:pt x="50" y="6"/>
                    </a:lnTo>
                    <a:lnTo>
                      <a:pt x="0" y="1"/>
                    </a:lnTo>
                    <a:lnTo>
                      <a:pt x="34" y="13"/>
                    </a:lnTo>
                    <a:lnTo>
                      <a:pt x="14" y="14"/>
                    </a:lnTo>
                    <a:lnTo>
                      <a:pt x="56" y="18"/>
                    </a:lnTo>
                    <a:lnTo>
                      <a:pt x="25" y="28"/>
                    </a:lnTo>
                    <a:lnTo>
                      <a:pt x="59" y="25"/>
                    </a:lnTo>
                    <a:lnTo>
                      <a:pt x="69" y="26"/>
                    </a:lnTo>
                    <a:lnTo>
                      <a:pt x="52" y="32"/>
                    </a:lnTo>
                    <a:lnTo>
                      <a:pt x="81" y="31"/>
                    </a:lnTo>
                    <a:lnTo>
                      <a:pt x="73" y="41"/>
                    </a:lnTo>
                    <a:lnTo>
                      <a:pt x="92" y="35"/>
                    </a:lnTo>
                    <a:lnTo>
                      <a:pt x="103" y="35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6" name="Freeform 259">
                <a:extLst>
                  <a:ext uri="{FF2B5EF4-FFF2-40B4-BE49-F238E27FC236}">
                    <a16:creationId xmlns:a16="http://schemas.microsoft.com/office/drawing/2014/main" id="{6CA7725E-1B5A-4296-8528-34F6FC28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4032"/>
                <a:ext cx="135" cy="66"/>
              </a:xfrm>
              <a:custGeom>
                <a:avLst/>
                <a:gdLst>
                  <a:gd name="T0" fmla="*/ 135 w 135"/>
                  <a:gd name="T1" fmla="*/ 66 h 66"/>
                  <a:gd name="T2" fmla="*/ 133 w 135"/>
                  <a:gd name="T3" fmla="*/ 44 h 66"/>
                  <a:gd name="T4" fmla="*/ 124 w 135"/>
                  <a:gd name="T5" fmla="*/ 19 h 66"/>
                  <a:gd name="T6" fmla="*/ 118 w 135"/>
                  <a:gd name="T7" fmla="*/ 38 h 66"/>
                  <a:gd name="T8" fmla="*/ 108 w 135"/>
                  <a:gd name="T9" fmla="*/ 16 h 66"/>
                  <a:gd name="T10" fmla="*/ 97 w 135"/>
                  <a:gd name="T11" fmla="*/ 4 h 66"/>
                  <a:gd name="T12" fmla="*/ 104 w 135"/>
                  <a:gd name="T13" fmla="*/ 24 h 66"/>
                  <a:gd name="T14" fmla="*/ 75 w 135"/>
                  <a:gd name="T15" fmla="*/ 5 h 66"/>
                  <a:gd name="T16" fmla="*/ 45 w 135"/>
                  <a:gd name="T17" fmla="*/ 0 h 66"/>
                  <a:gd name="T18" fmla="*/ 59 w 135"/>
                  <a:gd name="T19" fmla="*/ 8 h 66"/>
                  <a:gd name="T20" fmla="*/ 0 w 135"/>
                  <a:gd name="T21" fmla="*/ 1 h 66"/>
                  <a:gd name="T22" fmla="*/ 40 w 135"/>
                  <a:gd name="T23" fmla="*/ 17 h 66"/>
                  <a:gd name="T24" fmla="*/ 16 w 135"/>
                  <a:gd name="T25" fmla="*/ 19 h 66"/>
                  <a:gd name="T26" fmla="*/ 66 w 135"/>
                  <a:gd name="T27" fmla="*/ 24 h 66"/>
                  <a:gd name="T28" fmla="*/ 31 w 135"/>
                  <a:gd name="T29" fmla="*/ 38 h 66"/>
                  <a:gd name="T30" fmla="*/ 71 w 135"/>
                  <a:gd name="T31" fmla="*/ 33 h 66"/>
                  <a:gd name="T32" fmla="*/ 83 w 135"/>
                  <a:gd name="T33" fmla="*/ 35 h 66"/>
                  <a:gd name="T34" fmla="*/ 62 w 135"/>
                  <a:gd name="T35" fmla="*/ 42 h 66"/>
                  <a:gd name="T36" fmla="*/ 97 w 135"/>
                  <a:gd name="T37" fmla="*/ 41 h 66"/>
                  <a:gd name="T38" fmla="*/ 87 w 135"/>
                  <a:gd name="T39" fmla="*/ 54 h 66"/>
                  <a:gd name="T40" fmla="*/ 108 w 135"/>
                  <a:gd name="T41" fmla="*/ 47 h 66"/>
                  <a:gd name="T42" fmla="*/ 124 w 135"/>
                  <a:gd name="T43" fmla="*/ 47 h 66"/>
                  <a:gd name="T44" fmla="*/ 135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135" y="66"/>
                    </a:moveTo>
                    <a:lnTo>
                      <a:pt x="133" y="44"/>
                    </a:lnTo>
                    <a:lnTo>
                      <a:pt x="124" y="19"/>
                    </a:lnTo>
                    <a:lnTo>
                      <a:pt x="118" y="38"/>
                    </a:lnTo>
                    <a:lnTo>
                      <a:pt x="108" y="16"/>
                    </a:lnTo>
                    <a:lnTo>
                      <a:pt x="97" y="4"/>
                    </a:lnTo>
                    <a:lnTo>
                      <a:pt x="104" y="24"/>
                    </a:lnTo>
                    <a:lnTo>
                      <a:pt x="75" y="5"/>
                    </a:lnTo>
                    <a:lnTo>
                      <a:pt x="45" y="0"/>
                    </a:lnTo>
                    <a:lnTo>
                      <a:pt x="59" y="8"/>
                    </a:lnTo>
                    <a:lnTo>
                      <a:pt x="0" y="1"/>
                    </a:lnTo>
                    <a:lnTo>
                      <a:pt x="40" y="17"/>
                    </a:lnTo>
                    <a:lnTo>
                      <a:pt x="16" y="19"/>
                    </a:lnTo>
                    <a:lnTo>
                      <a:pt x="66" y="24"/>
                    </a:lnTo>
                    <a:lnTo>
                      <a:pt x="31" y="38"/>
                    </a:lnTo>
                    <a:lnTo>
                      <a:pt x="71" y="33"/>
                    </a:lnTo>
                    <a:lnTo>
                      <a:pt x="83" y="35"/>
                    </a:lnTo>
                    <a:lnTo>
                      <a:pt x="62" y="42"/>
                    </a:lnTo>
                    <a:lnTo>
                      <a:pt x="97" y="41"/>
                    </a:lnTo>
                    <a:lnTo>
                      <a:pt x="87" y="54"/>
                    </a:lnTo>
                    <a:lnTo>
                      <a:pt x="108" y="47"/>
                    </a:lnTo>
                    <a:lnTo>
                      <a:pt x="124" y="47"/>
                    </a:lnTo>
                    <a:lnTo>
                      <a:pt x="135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7" name="Freeform 260">
                <a:extLst>
                  <a:ext uri="{FF2B5EF4-FFF2-40B4-BE49-F238E27FC236}">
                    <a16:creationId xmlns:a16="http://schemas.microsoft.com/office/drawing/2014/main" id="{D4755804-93D0-43C3-974E-96E0653F2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4141"/>
                <a:ext cx="219" cy="80"/>
              </a:xfrm>
              <a:custGeom>
                <a:avLst/>
                <a:gdLst>
                  <a:gd name="T0" fmla="*/ 219 w 219"/>
                  <a:gd name="T1" fmla="*/ 80 h 80"/>
                  <a:gd name="T2" fmla="*/ 216 w 219"/>
                  <a:gd name="T3" fmla="*/ 53 h 80"/>
                  <a:gd name="T4" fmla="*/ 200 w 219"/>
                  <a:gd name="T5" fmla="*/ 23 h 80"/>
                  <a:gd name="T6" fmla="*/ 194 w 219"/>
                  <a:gd name="T7" fmla="*/ 46 h 80"/>
                  <a:gd name="T8" fmla="*/ 177 w 219"/>
                  <a:gd name="T9" fmla="*/ 18 h 80"/>
                  <a:gd name="T10" fmla="*/ 157 w 219"/>
                  <a:gd name="T11" fmla="*/ 5 h 80"/>
                  <a:gd name="T12" fmla="*/ 169 w 219"/>
                  <a:gd name="T13" fmla="*/ 30 h 80"/>
                  <a:gd name="T14" fmla="*/ 123 w 219"/>
                  <a:gd name="T15" fmla="*/ 7 h 80"/>
                  <a:gd name="T16" fmla="*/ 73 w 219"/>
                  <a:gd name="T17" fmla="*/ 0 h 80"/>
                  <a:gd name="T18" fmla="*/ 97 w 219"/>
                  <a:gd name="T19" fmla="*/ 10 h 80"/>
                  <a:gd name="T20" fmla="*/ 0 w 219"/>
                  <a:gd name="T21" fmla="*/ 1 h 80"/>
                  <a:gd name="T22" fmla="*/ 64 w 219"/>
                  <a:gd name="T23" fmla="*/ 21 h 80"/>
                  <a:gd name="T24" fmla="*/ 26 w 219"/>
                  <a:gd name="T25" fmla="*/ 23 h 80"/>
                  <a:gd name="T26" fmla="*/ 107 w 219"/>
                  <a:gd name="T27" fmla="*/ 30 h 80"/>
                  <a:gd name="T28" fmla="*/ 49 w 219"/>
                  <a:gd name="T29" fmla="*/ 46 h 80"/>
                  <a:gd name="T30" fmla="*/ 115 w 219"/>
                  <a:gd name="T31" fmla="*/ 41 h 80"/>
                  <a:gd name="T32" fmla="*/ 135 w 219"/>
                  <a:gd name="T33" fmla="*/ 42 h 80"/>
                  <a:gd name="T34" fmla="*/ 100 w 219"/>
                  <a:gd name="T35" fmla="*/ 51 h 80"/>
                  <a:gd name="T36" fmla="*/ 157 w 219"/>
                  <a:gd name="T37" fmla="*/ 50 h 80"/>
                  <a:gd name="T38" fmla="*/ 143 w 219"/>
                  <a:gd name="T39" fmla="*/ 66 h 80"/>
                  <a:gd name="T40" fmla="*/ 177 w 219"/>
                  <a:gd name="T41" fmla="*/ 57 h 80"/>
                  <a:gd name="T42" fmla="*/ 200 w 219"/>
                  <a:gd name="T43" fmla="*/ 57 h 80"/>
                  <a:gd name="T44" fmla="*/ 219 w 219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9" h="80">
                    <a:moveTo>
                      <a:pt x="219" y="80"/>
                    </a:moveTo>
                    <a:lnTo>
                      <a:pt x="216" y="53"/>
                    </a:lnTo>
                    <a:lnTo>
                      <a:pt x="200" y="23"/>
                    </a:lnTo>
                    <a:lnTo>
                      <a:pt x="194" y="46"/>
                    </a:lnTo>
                    <a:lnTo>
                      <a:pt x="177" y="18"/>
                    </a:lnTo>
                    <a:lnTo>
                      <a:pt x="157" y="5"/>
                    </a:lnTo>
                    <a:lnTo>
                      <a:pt x="169" y="30"/>
                    </a:lnTo>
                    <a:lnTo>
                      <a:pt x="123" y="7"/>
                    </a:lnTo>
                    <a:lnTo>
                      <a:pt x="73" y="0"/>
                    </a:lnTo>
                    <a:lnTo>
                      <a:pt x="97" y="10"/>
                    </a:lnTo>
                    <a:lnTo>
                      <a:pt x="0" y="1"/>
                    </a:lnTo>
                    <a:lnTo>
                      <a:pt x="64" y="21"/>
                    </a:lnTo>
                    <a:lnTo>
                      <a:pt x="26" y="23"/>
                    </a:lnTo>
                    <a:lnTo>
                      <a:pt x="107" y="30"/>
                    </a:lnTo>
                    <a:lnTo>
                      <a:pt x="49" y="46"/>
                    </a:lnTo>
                    <a:lnTo>
                      <a:pt x="115" y="41"/>
                    </a:lnTo>
                    <a:lnTo>
                      <a:pt x="135" y="42"/>
                    </a:lnTo>
                    <a:lnTo>
                      <a:pt x="100" y="51"/>
                    </a:lnTo>
                    <a:lnTo>
                      <a:pt x="157" y="50"/>
                    </a:lnTo>
                    <a:lnTo>
                      <a:pt x="143" y="66"/>
                    </a:lnTo>
                    <a:lnTo>
                      <a:pt x="177" y="57"/>
                    </a:lnTo>
                    <a:lnTo>
                      <a:pt x="200" y="57"/>
                    </a:lnTo>
                    <a:lnTo>
                      <a:pt x="219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8" name="Freeform 261">
                <a:extLst>
                  <a:ext uri="{FF2B5EF4-FFF2-40B4-BE49-F238E27FC236}">
                    <a16:creationId xmlns:a16="http://schemas.microsoft.com/office/drawing/2014/main" id="{B33FFF04-28C6-433F-99DF-84F31809D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" y="4141"/>
                <a:ext cx="230" cy="77"/>
              </a:xfrm>
              <a:custGeom>
                <a:avLst/>
                <a:gdLst>
                  <a:gd name="T0" fmla="*/ 0 w 230"/>
                  <a:gd name="T1" fmla="*/ 77 h 77"/>
                  <a:gd name="T2" fmla="*/ 3 w 230"/>
                  <a:gd name="T3" fmla="*/ 51 h 77"/>
                  <a:gd name="T4" fmla="*/ 19 w 230"/>
                  <a:gd name="T5" fmla="*/ 22 h 77"/>
                  <a:gd name="T6" fmla="*/ 26 w 230"/>
                  <a:gd name="T7" fmla="*/ 44 h 77"/>
                  <a:gd name="T8" fmla="*/ 44 w 230"/>
                  <a:gd name="T9" fmla="*/ 18 h 77"/>
                  <a:gd name="T10" fmla="*/ 64 w 230"/>
                  <a:gd name="T11" fmla="*/ 4 h 77"/>
                  <a:gd name="T12" fmla="*/ 51 w 230"/>
                  <a:gd name="T13" fmla="*/ 29 h 77"/>
                  <a:gd name="T14" fmla="*/ 99 w 230"/>
                  <a:gd name="T15" fmla="*/ 6 h 77"/>
                  <a:gd name="T16" fmla="*/ 152 w 230"/>
                  <a:gd name="T17" fmla="*/ 0 h 77"/>
                  <a:gd name="T18" fmla="*/ 127 w 230"/>
                  <a:gd name="T19" fmla="*/ 9 h 77"/>
                  <a:gd name="T20" fmla="*/ 230 w 230"/>
                  <a:gd name="T21" fmla="*/ 1 h 77"/>
                  <a:gd name="T22" fmla="*/ 161 w 230"/>
                  <a:gd name="T23" fmla="*/ 20 h 77"/>
                  <a:gd name="T24" fmla="*/ 201 w 230"/>
                  <a:gd name="T25" fmla="*/ 22 h 77"/>
                  <a:gd name="T26" fmla="*/ 117 w 230"/>
                  <a:gd name="T27" fmla="*/ 29 h 77"/>
                  <a:gd name="T28" fmla="*/ 177 w 230"/>
                  <a:gd name="T29" fmla="*/ 44 h 77"/>
                  <a:gd name="T30" fmla="*/ 109 w 230"/>
                  <a:gd name="T31" fmla="*/ 39 h 77"/>
                  <a:gd name="T32" fmla="*/ 88 w 230"/>
                  <a:gd name="T33" fmla="*/ 41 h 77"/>
                  <a:gd name="T34" fmla="*/ 124 w 230"/>
                  <a:gd name="T35" fmla="*/ 50 h 77"/>
                  <a:gd name="T36" fmla="*/ 64 w 230"/>
                  <a:gd name="T37" fmla="*/ 48 h 77"/>
                  <a:gd name="T38" fmla="*/ 79 w 230"/>
                  <a:gd name="T39" fmla="*/ 63 h 77"/>
                  <a:gd name="T40" fmla="*/ 44 w 230"/>
                  <a:gd name="T41" fmla="*/ 55 h 77"/>
                  <a:gd name="T42" fmla="*/ 19 w 230"/>
                  <a:gd name="T43" fmla="*/ 55 h 77"/>
                  <a:gd name="T44" fmla="*/ 0 w 230"/>
                  <a:gd name="T45" fmla="*/ 77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0" h="77">
                    <a:moveTo>
                      <a:pt x="0" y="77"/>
                    </a:moveTo>
                    <a:lnTo>
                      <a:pt x="3" y="51"/>
                    </a:lnTo>
                    <a:lnTo>
                      <a:pt x="19" y="22"/>
                    </a:lnTo>
                    <a:lnTo>
                      <a:pt x="26" y="44"/>
                    </a:lnTo>
                    <a:lnTo>
                      <a:pt x="44" y="18"/>
                    </a:lnTo>
                    <a:lnTo>
                      <a:pt x="64" y="4"/>
                    </a:lnTo>
                    <a:lnTo>
                      <a:pt x="51" y="29"/>
                    </a:lnTo>
                    <a:lnTo>
                      <a:pt x="99" y="6"/>
                    </a:lnTo>
                    <a:lnTo>
                      <a:pt x="152" y="0"/>
                    </a:lnTo>
                    <a:lnTo>
                      <a:pt x="127" y="9"/>
                    </a:lnTo>
                    <a:lnTo>
                      <a:pt x="230" y="1"/>
                    </a:lnTo>
                    <a:lnTo>
                      <a:pt x="161" y="20"/>
                    </a:lnTo>
                    <a:lnTo>
                      <a:pt x="201" y="22"/>
                    </a:lnTo>
                    <a:lnTo>
                      <a:pt x="117" y="29"/>
                    </a:lnTo>
                    <a:lnTo>
                      <a:pt x="177" y="44"/>
                    </a:lnTo>
                    <a:lnTo>
                      <a:pt x="109" y="39"/>
                    </a:lnTo>
                    <a:lnTo>
                      <a:pt x="88" y="41"/>
                    </a:lnTo>
                    <a:lnTo>
                      <a:pt x="124" y="50"/>
                    </a:lnTo>
                    <a:lnTo>
                      <a:pt x="64" y="48"/>
                    </a:lnTo>
                    <a:lnTo>
                      <a:pt x="79" y="63"/>
                    </a:lnTo>
                    <a:lnTo>
                      <a:pt x="44" y="55"/>
                    </a:lnTo>
                    <a:lnTo>
                      <a:pt x="19" y="5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9" name="Freeform 262">
                <a:extLst>
                  <a:ext uri="{FF2B5EF4-FFF2-40B4-BE49-F238E27FC236}">
                    <a16:creationId xmlns:a16="http://schemas.microsoft.com/office/drawing/2014/main" id="{B7CD43C7-EC58-4403-9444-9E4BBCAF9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4086"/>
                <a:ext cx="161" cy="79"/>
              </a:xfrm>
              <a:custGeom>
                <a:avLst/>
                <a:gdLst>
                  <a:gd name="T0" fmla="*/ 0 w 161"/>
                  <a:gd name="T1" fmla="*/ 79 h 79"/>
                  <a:gd name="T2" fmla="*/ 2 w 161"/>
                  <a:gd name="T3" fmla="*/ 52 h 79"/>
                  <a:gd name="T4" fmla="*/ 14 w 161"/>
                  <a:gd name="T5" fmla="*/ 23 h 79"/>
                  <a:gd name="T6" fmla="*/ 19 w 161"/>
                  <a:gd name="T7" fmla="*/ 45 h 79"/>
                  <a:gd name="T8" fmla="*/ 31 w 161"/>
                  <a:gd name="T9" fmla="*/ 19 h 79"/>
                  <a:gd name="T10" fmla="*/ 46 w 161"/>
                  <a:gd name="T11" fmla="*/ 5 h 79"/>
                  <a:gd name="T12" fmla="*/ 36 w 161"/>
                  <a:gd name="T13" fmla="*/ 29 h 79"/>
                  <a:gd name="T14" fmla="*/ 70 w 161"/>
                  <a:gd name="T15" fmla="*/ 7 h 79"/>
                  <a:gd name="T16" fmla="*/ 108 w 161"/>
                  <a:gd name="T17" fmla="*/ 0 h 79"/>
                  <a:gd name="T18" fmla="*/ 90 w 161"/>
                  <a:gd name="T19" fmla="*/ 10 h 79"/>
                  <a:gd name="T20" fmla="*/ 161 w 161"/>
                  <a:gd name="T21" fmla="*/ 2 h 79"/>
                  <a:gd name="T22" fmla="*/ 114 w 161"/>
                  <a:gd name="T23" fmla="*/ 21 h 79"/>
                  <a:gd name="T24" fmla="*/ 142 w 161"/>
                  <a:gd name="T25" fmla="*/ 23 h 79"/>
                  <a:gd name="T26" fmla="*/ 83 w 161"/>
                  <a:gd name="T27" fmla="*/ 29 h 79"/>
                  <a:gd name="T28" fmla="*/ 125 w 161"/>
                  <a:gd name="T29" fmla="*/ 45 h 79"/>
                  <a:gd name="T30" fmla="*/ 77 w 161"/>
                  <a:gd name="T31" fmla="*/ 40 h 79"/>
                  <a:gd name="T32" fmla="*/ 62 w 161"/>
                  <a:gd name="T33" fmla="*/ 42 h 79"/>
                  <a:gd name="T34" fmla="*/ 88 w 161"/>
                  <a:gd name="T35" fmla="*/ 51 h 79"/>
                  <a:gd name="T36" fmla="*/ 46 w 161"/>
                  <a:gd name="T37" fmla="*/ 49 h 79"/>
                  <a:gd name="T38" fmla="*/ 56 w 161"/>
                  <a:gd name="T39" fmla="*/ 64 h 79"/>
                  <a:gd name="T40" fmla="*/ 31 w 161"/>
                  <a:gd name="T41" fmla="*/ 56 h 79"/>
                  <a:gd name="T42" fmla="*/ 14 w 161"/>
                  <a:gd name="T43" fmla="*/ 56 h 79"/>
                  <a:gd name="T44" fmla="*/ 0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0" y="79"/>
                    </a:moveTo>
                    <a:lnTo>
                      <a:pt x="2" y="52"/>
                    </a:lnTo>
                    <a:lnTo>
                      <a:pt x="14" y="23"/>
                    </a:lnTo>
                    <a:lnTo>
                      <a:pt x="19" y="45"/>
                    </a:lnTo>
                    <a:lnTo>
                      <a:pt x="31" y="19"/>
                    </a:lnTo>
                    <a:lnTo>
                      <a:pt x="46" y="5"/>
                    </a:lnTo>
                    <a:lnTo>
                      <a:pt x="36" y="29"/>
                    </a:lnTo>
                    <a:lnTo>
                      <a:pt x="70" y="7"/>
                    </a:lnTo>
                    <a:lnTo>
                      <a:pt x="108" y="0"/>
                    </a:lnTo>
                    <a:lnTo>
                      <a:pt x="90" y="10"/>
                    </a:lnTo>
                    <a:lnTo>
                      <a:pt x="161" y="2"/>
                    </a:lnTo>
                    <a:lnTo>
                      <a:pt x="114" y="21"/>
                    </a:lnTo>
                    <a:lnTo>
                      <a:pt x="142" y="23"/>
                    </a:lnTo>
                    <a:lnTo>
                      <a:pt x="83" y="29"/>
                    </a:lnTo>
                    <a:lnTo>
                      <a:pt x="125" y="45"/>
                    </a:lnTo>
                    <a:lnTo>
                      <a:pt x="77" y="40"/>
                    </a:lnTo>
                    <a:lnTo>
                      <a:pt x="62" y="42"/>
                    </a:lnTo>
                    <a:lnTo>
                      <a:pt x="88" y="51"/>
                    </a:lnTo>
                    <a:lnTo>
                      <a:pt x="46" y="49"/>
                    </a:lnTo>
                    <a:lnTo>
                      <a:pt x="56" y="64"/>
                    </a:lnTo>
                    <a:lnTo>
                      <a:pt x="31" y="56"/>
                    </a:lnTo>
                    <a:lnTo>
                      <a:pt x="14" y="5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13" name="Group 263">
              <a:extLst>
                <a:ext uri="{FF2B5EF4-FFF2-40B4-BE49-F238E27FC236}">
                  <a16:creationId xmlns:a16="http://schemas.microsoft.com/office/drawing/2014/main" id="{B1748885-0E84-4468-BA6D-38F6069E62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6" y="3198"/>
              <a:ext cx="1242" cy="1111"/>
              <a:chOff x="4506" y="3198"/>
              <a:chExt cx="1242" cy="1111"/>
            </a:xfrm>
          </p:grpSpPr>
          <p:sp>
            <p:nvSpPr>
              <p:cNvPr id="47208" name="Freeform 264">
                <a:extLst>
                  <a:ext uri="{FF2B5EF4-FFF2-40B4-BE49-F238E27FC236}">
                    <a16:creationId xmlns:a16="http://schemas.microsoft.com/office/drawing/2014/main" id="{49A02A67-A291-4115-B021-F29D5BE25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7" y="3669"/>
                <a:ext cx="271" cy="640"/>
              </a:xfrm>
              <a:custGeom>
                <a:avLst/>
                <a:gdLst>
                  <a:gd name="T0" fmla="*/ 224 w 271"/>
                  <a:gd name="T1" fmla="*/ 640 h 640"/>
                  <a:gd name="T2" fmla="*/ 239 w 271"/>
                  <a:gd name="T3" fmla="*/ 599 h 640"/>
                  <a:gd name="T4" fmla="*/ 254 w 271"/>
                  <a:gd name="T5" fmla="*/ 550 h 640"/>
                  <a:gd name="T6" fmla="*/ 261 w 271"/>
                  <a:gd name="T7" fmla="*/ 500 h 640"/>
                  <a:gd name="T8" fmla="*/ 265 w 271"/>
                  <a:gd name="T9" fmla="*/ 461 h 640"/>
                  <a:gd name="T10" fmla="*/ 265 w 271"/>
                  <a:gd name="T11" fmla="*/ 420 h 640"/>
                  <a:gd name="T12" fmla="*/ 271 w 271"/>
                  <a:gd name="T13" fmla="*/ 364 h 640"/>
                  <a:gd name="T14" fmla="*/ 267 w 271"/>
                  <a:gd name="T15" fmla="*/ 313 h 640"/>
                  <a:gd name="T16" fmla="*/ 265 w 271"/>
                  <a:gd name="T17" fmla="*/ 253 h 640"/>
                  <a:gd name="T18" fmla="*/ 259 w 271"/>
                  <a:gd name="T19" fmla="*/ 210 h 640"/>
                  <a:gd name="T20" fmla="*/ 256 w 271"/>
                  <a:gd name="T21" fmla="*/ 180 h 640"/>
                  <a:gd name="T22" fmla="*/ 246 w 271"/>
                  <a:gd name="T23" fmla="*/ 151 h 640"/>
                  <a:gd name="T24" fmla="*/ 236 w 271"/>
                  <a:gd name="T25" fmla="*/ 119 h 640"/>
                  <a:gd name="T26" fmla="*/ 217 w 271"/>
                  <a:gd name="T27" fmla="*/ 82 h 640"/>
                  <a:gd name="T28" fmla="*/ 190 w 271"/>
                  <a:gd name="T29" fmla="*/ 47 h 640"/>
                  <a:gd name="T30" fmla="*/ 169 w 271"/>
                  <a:gd name="T31" fmla="*/ 26 h 640"/>
                  <a:gd name="T32" fmla="*/ 144 w 271"/>
                  <a:gd name="T33" fmla="*/ 8 h 640"/>
                  <a:gd name="T34" fmla="*/ 120 w 271"/>
                  <a:gd name="T35" fmla="*/ 2 h 640"/>
                  <a:gd name="T36" fmla="*/ 88 w 271"/>
                  <a:gd name="T37" fmla="*/ 0 h 640"/>
                  <a:gd name="T38" fmla="*/ 52 w 271"/>
                  <a:gd name="T39" fmla="*/ 6 h 640"/>
                  <a:gd name="T40" fmla="*/ 0 w 271"/>
                  <a:gd name="T41" fmla="*/ 28 h 640"/>
                  <a:gd name="T42" fmla="*/ 56 w 271"/>
                  <a:gd name="T43" fmla="*/ 28 h 640"/>
                  <a:gd name="T44" fmla="*/ 97 w 271"/>
                  <a:gd name="T45" fmla="*/ 32 h 640"/>
                  <a:gd name="T46" fmla="*/ 118 w 271"/>
                  <a:gd name="T47" fmla="*/ 36 h 640"/>
                  <a:gd name="T48" fmla="*/ 142 w 271"/>
                  <a:gd name="T49" fmla="*/ 45 h 640"/>
                  <a:gd name="T50" fmla="*/ 157 w 271"/>
                  <a:gd name="T51" fmla="*/ 62 h 640"/>
                  <a:gd name="T52" fmla="*/ 175 w 271"/>
                  <a:gd name="T53" fmla="*/ 92 h 640"/>
                  <a:gd name="T54" fmla="*/ 191 w 271"/>
                  <a:gd name="T55" fmla="*/ 115 h 640"/>
                  <a:gd name="T56" fmla="*/ 197 w 271"/>
                  <a:gd name="T57" fmla="*/ 143 h 640"/>
                  <a:gd name="T58" fmla="*/ 209 w 271"/>
                  <a:gd name="T59" fmla="*/ 173 h 640"/>
                  <a:gd name="T60" fmla="*/ 216 w 271"/>
                  <a:gd name="T61" fmla="*/ 206 h 640"/>
                  <a:gd name="T62" fmla="*/ 224 w 271"/>
                  <a:gd name="T63" fmla="*/ 249 h 640"/>
                  <a:gd name="T64" fmla="*/ 227 w 271"/>
                  <a:gd name="T65" fmla="*/ 296 h 640"/>
                  <a:gd name="T66" fmla="*/ 227 w 271"/>
                  <a:gd name="T67" fmla="*/ 370 h 640"/>
                  <a:gd name="T68" fmla="*/ 223 w 271"/>
                  <a:gd name="T69" fmla="*/ 437 h 640"/>
                  <a:gd name="T70" fmla="*/ 215 w 271"/>
                  <a:gd name="T71" fmla="*/ 504 h 640"/>
                  <a:gd name="T72" fmla="*/ 204 w 271"/>
                  <a:gd name="T73" fmla="*/ 545 h 640"/>
                  <a:gd name="T74" fmla="*/ 189 w 271"/>
                  <a:gd name="T75" fmla="*/ 595 h 640"/>
                  <a:gd name="T76" fmla="*/ 170 w 271"/>
                  <a:gd name="T77" fmla="*/ 640 h 640"/>
                  <a:gd name="T78" fmla="*/ 224 w 271"/>
                  <a:gd name="T79" fmla="*/ 640 h 6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71" h="640">
                    <a:moveTo>
                      <a:pt x="224" y="640"/>
                    </a:moveTo>
                    <a:lnTo>
                      <a:pt x="239" y="599"/>
                    </a:lnTo>
                    <a:lnTo>
                      <a:pt x="254" y="550"/>
                    </a:lnTo>
                    <a:lnTo>
                      <a:pt x="261" y="500"/>
                    </a:lnTo>
                    <a:lnTo>
                      <a:pt x="265" y="461"/>
                    </a:lnTo>
                    <a:lnTo>
                      <a:pt x="265" y="420"/>
                    </a:lnTo>
                    <a:lnTo>
                      <a:pt x="271" y="364"/>
                    </a:lnTo>
                    <a:lnTo>
                      <a:pt x="267" y="313"/>
                    </a:lnTo>
                    <a:lnTo>
                      <a:pt x="265" y="253"/>
                    </a:lnTo>
                    <a:lnTo>
                      <a:pt x="259" y="210"/>
                    </a:lnTo>
                    <a:lnTo>
                      <a:pt x="256" y="180"/>
                    </a:lnTo>
                    <a:lnTo>
                      <a:pt x="246" y="151"/>
                    </a:lnTo>
                    <a:lnTo>
                      <a:pt x="236" y="119"/>
                    </a:lnTo>
                    <a:lnTo>
                      <a:pt x="217" y="82"/>
                    </a:lnTo>
                    <a:lnTo>
                      <a:pt x="190" y="47"/>
                    </a:lnTo>
                    <a:lnTo>
                      <a:pt x="169" y="26"/>
                    </a:lnTo>
                    <a:lnTo>
                      <a:pt x="144" y="8"/>
                    </a:lnTo>
                    <a:lnTo>
                      <a:pt x="120" y="2"/>
                    </a:lnTo>
                    <a:lnTo>
                      <a:pt x="88" y="0"/>
                    </a:lnTo>
                    <a:lnTo>
                      <a:pt x="52" y="6"/>
                    </a:lnTo>
                    <a:lnTo>
                      <a:pt x="0" y="28"/>
                    </a:lnTo>
                    <a:lnTo>
                      <a:pt x="56" y="28"/>
                    </a:lnTo>
                    <a:lnTo>
                      <a:pt x="97" y="32"/>
                    </a:lnTo>
                    <a:lnTo>
                      <a:pt x="118" y="36"/>
                    </a:lnTo>
                    <a:lnTo>
                      <a:pt x="142" y="45"/>
                    </a:lnTo>
                    <a:lnTo>
                      <a:pt x="157" y="62"/>
                    </a:lnTo>
                    <a:lnTo>
                      <a:pt x="175" y="92"/>
                    </a:lnTo>
                    <a:lnTo>
                      <a:pt x="191" y="115"/>
                    </a:lnTo>
                    <a:lnTo>
                      <a:pt x="197" y="143"/>
                    </a:lnTo>
                    <a:lnTo>
                      <a:pt x="209" y="173"/>
                    </a:lnTo>
                    <a:lnTo>
                      <a:pt x="216" y="206"/>
                    </a:lnTo>
                    <a:lnTo>
                      <a:pt x="224" y="249"/>
                    </a:lnTo>
                    <a:lnTo>
                      <a:pt x="227" y="296"/>
                    </a:lnTo>
                    <a:lnTo>
                      <a:pt x="227" y="370"/>
                    </a:lnTo>
                    <a:lnTo>
                      <a:pt x="223" y="437"/>
                    </a:lnTo>
                    <a:lnTo>
                      <a:pt x="215" y="504"/>
                    </a:lnTo>
                    <a:lnTo>
                      <a:pt x="204" y="545"/>
                    </a:lnTo>
                    <a:lnTo>
                      <a:pt x="189" y="595"/>
                    </a:lnTo>
                    <a:lnTo>
                      <a:pt x="170" y="640"/>
                    </a:lnTo>
                    <a:lnTo>
                      <a:pt x="224" y="64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9" name="Freeform 265">
                <a:extLst>
                  <a:ext uri="{FF2B5EF4-FFF2-40B4-BE49-F238E27FC236}">
                    <a16:creationId xmlns:a16="http://schemas.microsoft.com/office/drawing/2014/main" id="{0CBD5D6B-469A-4FF2-82B2-37D681FA4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405"/>
                <a:ext cx="132" cy="904"/>
              </a:xfrm>
              <a:custGeom>
                <a:avLst/>
                <a:gdLst>
                  <a:gd name="T0" fmla="*/ 0 w 132"/>
                  <a:gd name="T1" fmla="*/ 0 h 904"/>
                  <a:gd name="T2" fmla="*/ 41 w 132"/>
                  <a:gd name="T3" fmla="*/ 30 h 904"/>
                  <a:gd name="T4" fmla="*/ 62 w 132"/>
                  <a:gd name="T5" fmla="*/ 43 h 904"/>
                  <a:gd name="T6" fmla="*/ 76 w 132"/>
                  <a:gd name="T7" fmla="*/ 57 h 904"/>
                  <a:gd name="T8" fmla="*/ 93 w 132"/>
                  <a:gd name="T9" fmla="*/ 75 h 904"/>
                  <a:gd name="T10" fmla="*/ 107 w 132"/>
                  <a:gd name="T11" fmla="*/ 100 h 904"/>
                  <a:gd name="T12" fmla="*/ 114 w 132"/>
                  <a:gd name="T13" fmla="*/ 124 h 904"/>
                  <a:gd name="T14" fmla="*/ 116 w 132"/>
                  <a:gd name="T15" fmla="*/ 147 h 904"/>
                  <a:gd name="T16" fmla="*/ 116 w 132"/>
                  <a:gd name="T17" fmla="*/ 186 h 904"/>
                  <a:gd name="T18" fmla="*/ 115 w 132"/>
                  <a:gd name="T19" fmla="*/ 225 h 904"/>
                  <a:gd name="T20" fmla="*/ 111 w 132"/>
                  <a:gd name="T21" fmla="*/ 282 h 904"/>
                  <a:gd name="T22" fmla="*/ 104 w 132"/>
                  <a:gd name="T23" fmla="*/ 331 h 904"/>
                  <a:gd name="T24" fmla="*/ 101 w 132"/>
                  <a:gd name="T25" fmla="*/ 364 h 904"/>
                  <a:gd name="T26" fmla="*/ 96 w 132"/>
                  <a:gd name="T27" fmla="*/ 387 h 904"/>
                  <a:gd name="T28" fmla="*/ 90 w 132"/>
                  <a:gd name="T29" fmla="*/ 415 h 904"/>
                  <a:gd name="T30" fmla="*/ 80 w 132"/>
                  <a:gd name="T31" fmla="*/ 451 h 904"/>
                  <a:gd name="T32" fmla="*/ 71 w 132"/>
                  <a:gd name="T33" fmla="*/ 485 h 904"/>
                  <a:gd name="T34" fmla="*/ 61 w 132"/>
                  <a:gd name="T35" fmla="*/ 521 h 904"/>
                  <a:gd name="T36" fmla="*/ 54 w 132"/>
                  <a:gd name="T37" fmla="*/ 548 h 904"/>
                  <a:gd name="T38" fmla="*/ 44 w 132"/>
                  <a:gd name="T39" fmla="*/ 585 h 904"/>
                  <a:gd name="T40" fmla="*/ 34 w 132"/>
                  <a:gd name="T41" fmla="*/ 628 h 904"/>
                  <a:gd name="T42" fmla="*/ 23 w 132"/>
                  <a:gd name="T43" fmla="*/ 679 h 904"/>
                  <a:gd name="T44" fmla="*/ 15 w 132"/>
                  <a:gd name="T45" fmla="*/ 725 h 904"/>
                  <a:gd name="T46" fmla="*/ 9 w 132"/>
                  <a:gd name="T47" fmla="*/ 762 h 904"/>
                  <a:gd name="T48" fmla="*/ 6 w 132"/>
                  <a:gd name="T49" fmla="*/ 815 h 904"/>
                  <a:gd name="T50" fmla="*/ 3 w 132"/>
                  <a:gd name="T51" fmla="*/ 860 h 904"/>
                  <a:gd name="T52" fmla="*/ 1 w 132"/>
                  <a:gd name="T53" fmla="*/ 904 h 904"/>
                  <a:gd name="T54" fmla="*/ 19 w 132"/>
                  <a:gd name="T55" fmla="*/ 903 h 904"/>
                  <a:gd name="T56" fmla="*/ 16 w 132"/>
                  <a:gd name="T57" fmla="*/ 879 h 904"/>
                  <a:gd name="T58" fmla="*/ 19 w 132"/>
                  <a:gd name="T59" fmla="*/ 846 h 904"/>
                  <a:gd name="T60" fmla="*/ 22 w 132"/>
                  <a:gd name="T61" fmla="*/ 810 h 904"/>
                  <a:gd name="T62" fmla="*/ 24 w 132"/>
                  <a:gd name="T63" fmla="*/ 780 h 904"/>
                  <a:gd name="T64" fmla="*/ 30 w 132"/>
                  <a:gd name="T65" fmla="*/ 733 h 904"/>
                  <a:gd name="T66" fmla="*/ 39 w 132"/>
                  <a:gd name="T67" fmla="*/ 686 h 904"/>
                  <a:gd name="T68" fmla="*/ 50 w 132"/>
                  <a:gd name="T69" fmla="*/ 630 h 904"/>
                  <a:gd name="T70" fmla="*/ 60 w 132"/>
                  <a:gd name="T71" fmla="*/ 589 h 904"/>
                  <a:gd name="T72" fmla="*/ 70 w 132"/>
                  <a:gd name="T73" fmla="*/ 548 h 904"/>
                  <a:gd name="T74" fmla="*/ 82 w 132"/>
                  <a:gd name="T75" fmla="*/ 509 h 904"/>
                  <a:gd name="T76" fmla="*/ 92 w 132"/>
                  <a:gd name="T77" fmla="*/ 470 h 904"/>
                  <a:gd name="T78" fmla="*/ 101 w 132"/>
                  <a:gd name="T79" fmla="*/ 439 h 904"/>
                  <a:gd name="T80" fmla="*/ 108 w 132"/>
                  <a:gd name="T81" fmla="*/ 406 h 904"/>
                  <a:gd name="T82" fmla="*/ 115 w 132"/>
                  <a:gd name="T83" fmla="*/ 374 h 904"/>
                  <a:gd name="T84" fmla="*/ 119 w 132"/>
                  <a:gd name="T85" fmla="*/ 342 h 904"/>
                  <a:gd name="T86" fmla="*/ 124 w 132"/>
                  <a:gd name="T87" fmla="*/ 310 h 904"/>
                  <a:gd name="T88" fmla="*/ 127 w 132"/>
                  <a:gd name="T89" fmla="*/ 275 h 904"/>
                  <a:gd name="T90" fmla="*/ 129 w 132"/>
                  <a:gd name="T91" fmla="*/ 242 h 904"/>
                  <a:gd name="T92" fmla="*/ 132 w 132"/>
                  <a:gd name="T93" fmla="*/ 207 h 904"/>
                  <a:gd name="T94" fmla="*/ 132 w 132"/>
                  <a:gd name="T95" fmla="*/ 174 h 904"/>
                  <a:gd name="T96" fmla="*/ 131 w 132"/>
                  <a:gd name="T97" fmla="*/ 141 h 904"/>
                  <a:gd name="T98" fmla="*/ 127 w 132"/>
                  <a:gd name="T99" fmla="*/ 108 h 904"/>
                  <a:gd name="T100" fmla="*/ 119 w 132"/>
                  <a:gd name="T101" fmla="*/ 85 h 904"/>
                  <a:gd name="T102" fmla="*/ 104 w 132"/>
                  <a:gd name="T103" fmla="*/ 63 h 904"/>
                  <a:gd name="T104" fmla="*/ 83 w 132"/>
                  <a:gd name="T105" fmla="*/ 44 h 904"/>
                  <a:gd name="T106" fmla="*/ 63 w 132"/>
                  <a:gd name="T107" fmla="*/ 30 h 904"/>
                  <a:gd name="T108" fmla="*/ 0 w 132"/>
                  <a:gd name="T109" fmla="*/ 0 h 9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2" h="904">
                    <a:moveTo>
                      <a:pt x="0" y="0"/>
                    </a:moveTo>
                    <a:lnTo>
                      <a:pt x="41" y="30"/>
                    </a:lnTo>
                    <a:lnTo>
                      <a:pt x="62" y="43"/>
                    </a:lnTo>
                    <a:lnTo>
                      <a:pt x="76" y="57"/>
                    </a:lnTo>
                    <a:lnTo>
                      <a:pt x="93" y="75"/>
                    </a:lnTo>
                    <a:lnTo>
                      <a:pt x="107" y="100"/>
                    </a:lnTo>
                    <a:lnTo>
                      <a:pt x="114" y="124"/>
                    </a:lnTo>
                    <a:lnTo>
                      <a:pt x="116" y="147"/>
                    </a:lnTo>
                    <a:lnTo>
                      <a:pt x="116" y="186"/>
                    </a:lnTo>
                    <a:lnTo>
                      <a:pt x="115" y="225"/>
                    </a:lnTo>
                    <a:lnTo>
                      <a:pt x="111" y="282"/>
                    </a:lnTo>
                    <a:lnTo>
                      <a:pt x="104" y="331"/>
                    </a:lnTo>
                    <a:lnTo>
                      <a:pt x="101" y="364"/>
                    </a:lnTo>
                    <a:lnTo>
                      <a:pt x="96" y="387"/>
                    </a:lnTo>
                    <a:lnTo>
                      <a:pt x="90" y="415"/>
                    </a:lnTo>
                    <a:lnTo>
                      <a:pt x="80" y="451"/>
                    </a:lnTo>
                    <a:lnTo>
                      <a:pt x="71" y="485"/>
                    </a:lnTo>
                    <a:lnTo>
                      <a:pt x="61" y="521"/>
                    </a:lnTo>
                    <a:lnTo>
                      <a:pt x="54" y="548"/>
                    </a:lnTo>
                    <a:lnTo>
                      <a:pt x="44" y="585"/>
                    </a:lnTo>
                    <a:lnTo>
                      <a:pt x="34" y="628"/>
                    </a:lnTo>
                    <a:lnTo>
                      <a:pt x="23" y="679"/>
                    </a:lnTo>
                    <a:lnTo>
                      <a:pt x="15" y="725"/>
                    </a:lnTo>
                    <a:lnTo>
                      <a:pt x="9" y="762"/>
                    </a:lnTo>
                    <a:lnTo>
                      <a:pt x="6" y="815"/>
                    </a:lnTo>
                    <a:lnTo>
                      <a:pt x="3" y="860"/>
                    </a:lnTo>
                    <a:lnTo>
                      <a:pt x="1" y="904"/>
                    </a:lnTo>
                    <a:lnTo>
                      <a:pt x="19" y="903"/>
                    </a:lnTo>
                    <a:lnTo>
                      <a:pt x="16" y="879"/>
                    </a:lnTo>
                    <a:lnTo>
                      <a:pt x="19" y="846"/>
                    </a:lnTo>
                    <a:lnTo>
                      <a:pt x="22" y="810"/>
                    </a:lnTo>
                    <a:lnTo>
                      <a:pt x="24" y="780"/>
                    </a:lnTo>
                    <a:lnTo>
                      <a:pt x="30" y="733"/>
                    </a:lnTo>
                    <a:lnTo>
                      <a:pt x="39" y="686"/>
                    </a:lnTo>
                    <a:lnTo>
                      <a:pt x="50" y="630"/>
                    </a:lnTo>
                    <a:lnTo>
                      <a:pt x="60" y="589"/>
                    </a:lnTo>
                    <a:lnTo>
                      <a:pt x="70" y="548"/>
                    </a:lnTo>
                    <a:lnTo>
                      <a:pt x="82" y="509"/>
                    </a:lnTo>
                    <a:lnTo>
                      <a:pt x="92" y="470"/>
                    </a:lnTo>
                    <a:lnTo>
                      <a:pt x="101" y="439"/>
                    </a:lnTo>
                    <a:lnTo>
                      <a:pt x="108" y="406"/>
                    </a:lnTo>
                    <a:lnTo>
                      <a:pt x="115" y="374"/>
                    </a:lnTo>
                    <a:lnTo>
                      <a:pt x="119" y="342"/>
                    </a:lnTo>
                    <a:lnTo>
                      <a:pt x="124" y="310"/>
                    </a:lnTo>
                    <a:lnTo>
                      <a:pt x="127" y="275"/>
                    </a:lnTo>
                    <a:lnTo>
                      <a:pt x="129" y="242"/>
                    </a:lnTo>
                    <a:lnTo>
                      <a:pt x="132" y="207"/>
                    </a:lnTo>
                    <a:lnTo>
                      <a:pt x="132" y="174"/>
                    </a:lnTo>
                    <a:lnTo>
                      <a:pt x="131" y="141"/>
                    </a:lnTo>
                    <a:lnTo>
                      <a:pt x="127" y="108"/>
                    </a:lnTo>
                    <a:lnTo>
                      <a:pt x="119" y="85"/>
                    </a:lnTo>
                    <a:lnTo>
                      <a:pt x="104" y="63"/>
                    </a:lnTo>
                    <a:lnTo>
                      <a:pt x="83" y="44"/>
                    </a:lnTo>
                    <a:lnTo>
                      <a:pt x="6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0" name="Freeform 266">
                <a:extLst>
                  <a:ext uri="{FF2B5EF4-FFF2-40B4-BE49-F238E27FC236}">
                    <a16:creationId xmlns:a16="http://schemas.microsoft.com/office/drawing/2014/main" id="{6BF9769D-3CD0-436D-AF9D-D161B0827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471"/>
                <a:ext cx="437" cy="838"/>
              </a:xfrm>
              <a:custGeom>
                <a:avLst/>
                <a:gdLst>
                  <a:gd name="T0" fmla="*/ 0 w 437"/>
                  <a:gd name="T1" fmla="*/ 838 h 838"/>
                  <a:gd name="T2" fmla="*/ 2 w 437"/>
                  <a:gd name="T3" fmla="*/ 798 h 838"/>
                  <a:gd name="T4" fmla="*/ 4 w 437"/>
                  <a:gd name="T5" fmla="*/ 763 h 838"/>
                  <a:gd name="T6" fmla="*/ 8 w 437"/>
                  <a:gd name="T7" fmla="*/ 715 h 838"/>
                  <a:gd name="T8" fmla="*/ 15 w 437"/>
                  <a:gd name="T9" fmla="*/ 672 h 838"/>
                  <a:gd name="T10" fmla="*/ 22 w 437"/>
                  <a:gd name="T11" fmla="*/ 624 h 838"/>
                  <a:gd name="T12" fmla="*/ 35 w 437"/>
                  <a:gd name="T13" fmla="*/ 576 h 838"/>
                  <a:gd name="T14" fmla="*/ 46 w 437"/>
                  <a:gd name="T15" fmla="*/ 539 h 838"/>
                  <a:gd name="T16" fmla="*/ 60 w 437"/>
                  <a:gd name="T17" fmla="*/ 488 h 838"/>
                  <a:gd name="T18" fmla="*/ 76 w 437"/>
                  <a:gd name="T19" fmla="*/ 438 h 838"/>
                  <a:gd name="T20" fmla="*/ 94 w 437"/>
                  <a:gd name="T21" fmla="*/ 394 h 838"/>
                  <a:gd name="T22" fmla="*/ 116 w 437"/>
                  <a:gd name="T23" fmla="*/ 345 h 838"/>
                  <a:gd name="T24" fmla="*/ 136 w 437"/>
                  <a:gd name="T25" fmla="*/ 308 h 838"/>
                  <a:gd name="T26" fmla="*/ 165 w 437"/>
                  <a:gd name="T27" fmla="*/ 256 h 838"/>
                  <a:gd name="T28" fmla="*/ 192 w 437"/>
                  <a:gd name="T29" fmla="*/ 213 h 838"/>
                  <a:gd name="T30" fmla="*/ 216 w 437"/>
                  <a:gd name="T31" fmla="*/ 176 h 838"/>
                  <a:gd name="T32" fmla="*/ 240 w 437"/>
                  <a:gd name="T33" fmla="*/ 141 h 838"/>
                  <a:gd name="T34" fmla="*/ 266 w 437"/>
                  <a:gd name="T35" fmla="*/ 105 h 838"/>
                  <a:gd name="T36" fmla="*/ 299 w 437"/>
                  <a:gd name="T37" fmla="*/ 70 h 838"/>
                  <a:gd name="T38" fmla="*/ 328 w 437"/>
                  <a:gd name="T39" fmla="*/ 37 h 838"/>
                  <a:gd name="T40" fmla="*/ 366 w 437"/>
                  <a:gd name="T41" fmla="*/ 14 h 838"/>
                  <a:gd name="T42" fmla="*/ 411 w 437"/>
                  <a:gd name="T43" fmla="*/ 0 h 838"/>
                  <a:gd name="T44" fmla="*/ 437 w 437"/>
                  <a:gd name="T45" fmla="*/ 0 h 838"/>
                  <a:gd name="T46" fmla="*/ 396 w 437"/>
                  <a:gd name="T47" fmla="*/ 14 h 838"/>
                  <a:gd name="T48" fmla="*/ 351 w 437"/>
                  <a:gd name="T49" fmla="*/ 51 h 838"/>
                  <a:gd name="T50" fmla="*/ 326 w 437"/>
                  <a:gd name="T51" fmla="*/ 83 h 838"/>
                  <a:gd name="T52" fmla="*/ 295 w 437"/>
                  <a:gd name="T53" fmla="*/ 119 h 838"/>
                  <a:gd name="T54" fmla="*/ 258 w 437"/>
                  <a:gd name="T55" fmla="*/ 170 h 838"/>
                  <a:gd name="T56" fmla="*/ 233 w 437"/>
                  <a:gd name="T57" fmla="*/ 208 h 838"/>
                  <a:gd name="T58" fmla="*/ 212 w 437"/>
                  <a:gd name="T59" fmla="*/ 246 h 838"/>
                  <a:gd name="T60" fmla="*/ 186 w 437"/>
                  <a:gd name="T61" fmla="*/ 290 h 838"/>
                  <a:gd name="T62" fmla="*/ 166 w 437"/>
                  <a:gd name="T63" fmla="*/ 325 h 838"/>
                  <a:gd name="T64" fmla="*/ 143 w 437"/>
                  <a:gd name="T65" fmla="*/ 371 h 838"/>
                  <a:gd name="T66" fmla="*/ 121 w 437"/>
                  <a:gd name="T67" fmla="*/ 421 h 838"/>
                  <a:gd name="T68" fmla="*/ 103 w 437"/>
                  <a:gd name="T69" fmla="*/ 470 h 838"/>
                  <a:gd name="T70" fmla="*/ 87 w 437"/>
                  <a:gd name="T71" fmla="*/ 512 h 838"/>
                  <a:gd name="T72" fmla="*/ 78 w 437"/>
                  <a:gd name="T73" fmla="*/ 553 h 838"/>
                  <a:gd name="T74" fmla="*/ 67 w 437"/>
                  <a:gd name="T75" fmla="*/ 603 h 838"/>
                  <a:gd name="T76" fmla="*/ 58 w 437"/>
                  <a:gd name="T77" fmla="*/ 655 h 838"/>
                  <a:gd name="T78" fmla="*/ 53 w 437"/>
                  <a:gd name="T79" fmla="*/ 702 h 838"/>
                  <a:gd name="T80" fmla="*/ 50 w 437"/>
                  <a:gd name="T81" fmla="*/ 747 h 838"/>
                  <a:gd name="T82" fmla="*/ 53 w 437"/>
                  <a:gd name="T83" fmla="*/ 797 h 838"/>
                  <a:gd name="T84" fmla="*/ 56 w 437"/>
                  <a:gd name="T85" fmla="*/ 838 h 838"/>
                  <a:gd name="T86" fmla="*/ 0 w 437"/>
                  <a:gd name="T87" fmla="*/ 838 h 8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7" h="838">
                    <a:moveTo>
                      <a:pt x="0" y="838"/>
                    </a:moveTo>
                    <a:lnTo>
                      <a:pt x="2" y="798"/>
                    </a:lnTo>
                    <a:lnTo>
                      <a:pt x="4" y="763"/>
                    </a:lnTo>
                    <a:lnTo>
                      <a:pt x="8" y="715"/>
                    </a:lnTo>
                    <a:lnTo>
                      <a:pt x="15" y="672"/>
                    </a:lnTo>
                    <a:lnTo>
                      <a:pt x="22" y="624"/>
                    </a:lnTo>
                    <a:lnTo>
                      <a:pt x="35" y="576"/>
                    </a:lnTo>
                    <a:lnTo>
                      <a:pt x="46" y="539"/>
                    </a:lnTo>
                    <a:lnTo>
                      <a:pt x="60" y="488"/>
                    </a:lnTo>
                    <a:lnTo>
                      <a:pt x="76" y="438"/>
                    </a:lnTo>
                    <a:lnTo>
                      <a:pt x="94" y="394"/>
                    </a:lnTo>
                    <a:lnTo>
                      <a:pt x="116" y="345"/>
                    </a:lnTo>
                    <a:lnTo>
                      <a:pt x="136" y="308"/>
                    </a:lnTo>
                    <a:lnTo>
                      <a:pt x="165" y="256"/>
                    </a:lnTo>
                    <a:lnTo>
                      <a:pt x="192" y="213"/>
                    </a:lnTo>
                    <a:lnTo>
                      <a:pt x="216" y="176"/>
                    </a:lnTo>
                    <a:lnTo>
                      <a:pt x="240" y="141"/>
                    </a:lnTo>
                    <a:lnTo>
                      <a:pt x="266" y="105"/>
                    </a:lnTo>
                    <a:lnTo>
                      <a:pt x="299" y="70"/>
                    </a:lnTo>
                    <a:lnTo>
                      <a:pt x="328" y="37"/>
                    </a:lnTo>
                    <a:lnTo>
                      <a:pt x="366" y="14"/>
                    </a:lnTo>
                    <a:lnTo>
                      <a:pt x="411" y="0"/>
                    </a:lnTo>
                    <a:lnTo>
                      <a:pt x="437" y="0"/>
                    </a:lnTo>
                    <a:lnTo>
                      <a:pt x="396" y="14"/>
                    </a:lnTo>
                    <a:lnTo>
                      <a:pt x="351" y="51"/>
                    </a:lnTo>
                    <a:lnTo>
                      <a:pt x="326" y="83"/>
                    </a:lnTo>
                    <a:lnTo>
                      <a:pt x="295" y="119"/>
                    </a:lnTo>
                    <a:lnTo>
                      <a:pt x="258" y="170"/>
                    </a:lnTo>
                    <a:lnTo>
                      <a:pt x="233" y="208"/>
                    </a:lnTo>
                    <a:lnTo>
                      <a:pt x="212" y="246"/>
                    </a:lnTo>
                    <a:lnTo>
                      <a:pt x="186" y="290"/>
                    </a:lnTo>
                    <a:lnTo>
                      <a:pt x="166" y="325"/>
                    </a:lnTo>
                    <a:lnTo>
                      <a:pt x="143" y="371"/>
                    </a:lnTo>
                    <a:lnTo>
                      <a:pt x="121" y="421"/>
                    </a:lnTo>
                    <a:lnTo>
                      <a:pt x="103" y="470"/>
                    </a:lnTo>
                    <a:lnTo>
                      <a:pt x="87" y="512"/>
                    </a:lnTo>
                    <a:lnTo>
                      <a:pt x="78" y="553"/>
                    </a:lnTo>
                    <a:lnTo>
                      <a:pt x="67" y="603"/>
                    </a:lnTo>
                    <a:lnTo>
                      <a:pt x="58" y="655"/>
                    </a:lnTo>
                    <a:lnTo>
                      <a:pt x="53" y="702"/>
                    </a:lnTo>
                    <a:lnTo>
                      <a:pt x="50" y="747"/>
                    </a:lnTo>
                    <a:lnTo>
                      <a:pt x="53" y="797"/>
                    </a:lnTo>
                    <a:lnTo>
                      <a:pt x="56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" name="Freeform 267">
                <a:extLst>
                  <a:ext uri="{FF2B5EF4-FFF2-40B4-BE49-F238E27FC236}">
                    <a16:creationId xmlns:a16="http://schemas.microsoft.com/office/drawing/2014/main" id="{C45D8F0E-A78D-495E-A54F-854D42A3C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6" y="3286"/>
                <a:ext cx="180" cy="135"/>
              </a:xfrm>
              <a:custGeom>
                <a:avLst/>
                <a:gdLst>
                  <a:gd name="T0" fmla="*/ 174 w 180"/>
                  <a:gd name="T1" fmla="*/ 102 h 135"/>
                  <a:gd name="T2" fmla="*/ 179 w 180"/>
                  <a:gd name="T3" fmla="*/ 87 h 135"/>
                  <a:gd name="T4" fmla="*/ 180 w 180"/>
                  <a:gd name="T5" fmla="*/ 74 h 135"/>
                  <a:gd name="T6" fmla="*/ 175 w 180"/>
                  <a:gd name="T7" fmla="*/ 62 h 135"/>
                  <a:gd name="T8" fmla="*/ 172 w 180"/>
                  <a:gd name="T9" fmla="*/ 48 h 135"/>
                  <a:gd name="T10" fmla="*/ 163 w 180"/>
                  <a:gd name="T11" fmla="*/ 36 h 135"/>
                  <a:gd name="T12" fmla="*/ 154 w 180"/>
                  <a:gd name="T13" fmla="*/ 25 h 135"/>
                  <a:gd name="T14" fmla="*/ 142 w 180"/>
                  <a:gd name="T15" fmla="*/ 15 h 135"/>
                  <a:gd name="T16" fmla="*/ 126 w 180"/>
                  <a:gd name="T17" fmla="*/ 7 h 135"/>
                  <a:gd name="T18" fmla="*/ 109 w 180"/>
                  <a:gd name="T19" fmla="*/ 3 h 135"/>
                  <a:gd name="T20" fmla="*/ 90 w 180"/>
                  <a:gd name="T21" fmla="*/ 0 h 135"/>
                  <a:gd name="T22" fmla="*/ 69 w 180"/>
                  <a:gd name="T23" fmla="*/ 3 h 135"/>
                  <a:gd name="T24" fmla="*/ 51 w 180"/>
                  <a:gd name="T25" fmla="*/ 7 h 135"/>
                  <a:gd name="T26" fmla="*/ 28 w 180"/>
                  <a:gd name="T27" fmla="*/ 9 h 135"/>
                  <a:gd name="T28" fmla="*/ 13 w 180"/>
                  <a:gd name="T29" fmla="*/ 9 h 135"/>
                  <a:gd name="T30" fmla="*/ 0 w 180"/>
                  <a:gd name="T31" fmla="*/ 4 h 135"/>
                  <a:gd name="T32" fmla="*/ 10 w 180"/>
                  <a:gd name="T33" fmla="*/ 17 h 135"/>
                  <a:gd name="T34" fmla="*/ 13 w 180"/>
                  <a:gd name="T35" fmla="*/ 25 h 135"/>
                  <a:gd name="T36" fmla="*/ 14 w 180"/>
                  <a:gd name="T37" fmla="*/ 37 h 135"/>
                  <a:gd name="T38" fmla="*/ 14 w 180"/>
                  <a:gd name="T39" fmla="*/ 50 h 135"/>
                  <a:gd name="T40" fmla="*/ 18 w 180"/>
                  <a:gd name="T41" fmla="*/ 71 h 135"/>
                  <a:gd name="T42" fmla="*/ 23 w 180"/>
                  <a:gd name="T43" fmla="*/ 84 h 135"/>
                  <a:gd name="T44" fmla="*/ 27 w 180"/>
                  <a:gd name="T45" fmla="*/ 94 h 135"/>
                  <a:gd name="T46" fmla="*/ 38 w 180"/>
                  <a:gd name="T47" fmla="*/ 109 h 135"/>
                  <a:gd name="T48" fmla="*/ 50 w 180"/>
                  <a:gd name="T49" fmla="*/ 119 h 135"/>
                  <a:gd name="T50" fmla="*/ 63 w 180"/>
                  <a:gd name="T51" fmla="*/ 128 h 135"/>
                  <a:gd name="T52" fmla="*/ 77 w 180"/>
                  <a:gd name="T53" fmla="*/ 132 h 135"/>
                  <a:gd name="T54" fmla="*/ 92 w 180"/>
                  <a:gd name="T55" fmla="*/ 135 h 135"/>
                  <a:gd name="T56" fmla="*/ 105 w 180"/>
                  <a:gd name="T57" fmla="*/ 135 h 135"/>
                  <a:gd name="T58" fmla="*/ 121 w 180"/>
                  <a:gd name="T59" fmla="*/ 135 h 135"/>
                  <a:gd name="T60" fmla="*/ 140 w 180"/>
                  <a:gd name="T61" fmla="*/ 134 h 135"/>
                  <a:gd name="T62" fmla="*/ 156 w 180"/>
                  <a:gd name="T63" fmla="*/ 127 h 135"/>
                  <a:gd name="T64" fmla="*/ 169 w 180"/>
                  <a:gd name="T65" fmla="*/ 115 h 135"/>
                  <a:gd name="T66" fmla="*/ 174 w 180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0" h="135">
                    <a:moveTo>
                      <a:pt x="174" y="102"/>
                    </a:moveTo>
                    <a:lnTo>
                      <a:pt x="179" y="87"/>
                    </a:lnTo>
                    <a:lnTo>
                      <a:pt x="180" y="74"/>
                    </a:lnTo>
                    <a:lnTo>
                      <a:pt x="175" y="62"/>
                    </a:lnTo>
                    <a:lnTo>
                      <a:pt x="172" y="48"/>
                    </a:lnTo>
                    <a:lnTo>
                      <a:pt x="163" y="36"/>
                    </a:lnTo>
                    <a:lnTo>
                      <a:pt x="154" y="25"/>
                    </a:lnTo>
                    <a:lnTo>
                      <a:pt x="142" y="15"/>
                    </a:lnTo>
                    <a:lnTo>
                      <a:pt x="126" y="7"/>
                    </a:lnTo>
                    <a:lnTo>
                      <a:pt x="109" y="3"/>
                    </a:lnTo>
                    <a:lnTo>
                      <a:pt x="90" y="0"/>
                    </a:lnTo>
                    <a:lnTo>
                      <a:pt x="69" y="3"/>
                    </a:lnTo>
                    <a:lnTo>
                      <a:pt x="51" y="7"/>
                    </a:lnTo>
                    <a:lnTo>
                      <a:pt x="28" y="9"/>
                    </a:lnTo>
                    <a:lnTo>
                      <a:pt x="13" y="9"/>
                    </a:lnTo>
                    <a:lnTo>
                      <a:pt x="0" y="4"/>
                    </a:lnTo>
                    <a:lnTo>
                      <a:pt x="10" y="17"/>
                    </a:lnTo>
                    <a:lnTo>
                      <a:pt x="13" y="25"/>
                    </a:lnTo>
                    <a:lnTo>
                      <a:pt x="14" y="37"/>
                    </a:lnTo>
                    <a:lnTo>
                      <a:pt x="14" y="50"/>
                    </a:lnTo>
                    <a:lnTo>
                      <a:pt x="18" y="71"/>
                    </a:lnTo>
                    <a:lnTo>
                      <a:pt x="23" y="84"/>
                    </a:lnTo>
                    <a:lnTo>
                      <a:pt x="27" y="94"/>
                    </a:lnTo>
                    <a:lnTo>
                      <a:pt x="38" y="109"/>
                    </a:lnTo>
                    <a:lnTo>
                      <a:pt x="50" y="119"/>
                    </a:lnTo>
                    <a:lnTo>
                      <a:pt x="63" y="128"/>
                    </a:lnTo>
                    <a:lnTo>
                      <a:pt x="77" y="132"/>
                    </a:lnTo>
                    <a:lnTo>
                      <a:pt x="92" y="135"/>
                    </a:lnTo>
                    <a:lnTo>
                      <a:pt x="105" y="135"/>
                    </a:lnTo>
                    <a:lnTo>
                      <a:pt x="121" y="135"/>
                    </a:lnTo>
                    <a:lnTo>
                      <a:pt x="140" y="134"/>
                    </a:lnTo>
                    <a:lnTo>
                      <a:pt x="156" y="127"/>
                    </a:lnTo>
                    <a:lnTo>
                      <a:pt x="169" y="115"/>
                    </a:lnTo>
                    <a:lnTo>
                      <a:pt x="174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2" name="Freeform 268">
                <a:extLst>
                  <a:ext uri="{FF2B5EF4-FFF2-40B4-BE49-F238E27FC236}">
                    <a16:creationId xmlns:a16="http://schemas.microsoft.com/office/drawing/2014/main" id="{ED47DB68-FF7E-40B8-A5BA-4705E3133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3294"/>
                <a:ext cx="150" cy="124"/>
              </a:xfrm>
              <a:custGeom>
                <a:avLst/>
                <a:gdLst>
                  <a:gd name="T0" fmla="*/ 0 w 150"/>
                  <a:gd name="T1" fmla="*/ 19 h 124"/>
                  <a:gd name="T2" fmla="*/ 19 w 150"/>
                  <a:gd name="T3" fmla="*/ 36 h 124"/>
                  <a:gd name="T4" fmla="*/ 46 w 150"/>
                  <a:gd name="T5" fmla="*/ 55 h 124"/>
                  <a:gd name="T6" fmla="*/ 69 w 150"/>
                  <a:gd name="T7" fmla="*/ 67 h 124"/>
                  <a:gd name="T8" fmla="*/ 82 w 150"/>
                  <a:gd name="T9" fmla="*/ 74 h 124"/>
                  <a:gd name="T10" fmla="*/ 92 w 150"/>
                  <a:gd name="T11" fmla="*/ 78 h 124"/>
                  <a:gd name="T12" fmla="*/ 92 w 150"/>
                  <a:gd name="T13" fmla="*/ 84 h 124"/>
                  <a:gd name="T14" fmla="*/ 82 w 150"/>
                  <a:gd name="T15" fmla="*/ 87 h 124"/>
                  <a:gd name="T16" fmla="*/ 69 w 150"/>
                  <a:gd name="T17" fmla="*/ 92 h 124"/>
                  <a:gd name="T18" fmla="*/ 55 w 150"/>
                  <a:gd name="T19" fmla="*/ 100 h 124"/>
                  <a:gd name="T20" fmla="*/ 45 w 150"/>
                  <a:gd name="T21" fmla="*/ 108 h 124"/>
                  <a:gd name="T22" fmla="*/ 38 w 150"/>
                  <a:gd name="T23" fmla="*/ 116 h 124"/>
                  <a:gd name="T24" fmla="*/ 54 w 150"/>
                  <a:gd name="T25" fmla="*/ 119 h 124"/>
                  <a:gd name="T26" fmla="*/ 74 w 150"/>
                  <a:gd name="T27" fmla="*/ 123 h 124"/>
                  <a:gd name="T28" fmla="*/ 98 w 150"/>
                  <a:gd name="T29" fmla="*/ 124 h 124"/>
                  <a:gd name="T30" fmla="*/ 115 w 150"/>
                  <a:gd name="T31" fmla="*/ 121 h 124"/>
                  <a:gd name="T32" fmla="*/ 131 w 150"/>
                  <a:gd name="T33" fmla="*/ 114 h 124"/>
                  <a:gd name="T34" fmla="*/ 143 w 150"/>
                  <a:gd name="T35" fmla="*/ 103 h 124"/>
                  <a:gd name="T36" fmla="*/ 148 w 150"/>
                  <a:gd name="T37" fmla="*/ 92 h 124"/>
                  <a:gd name="T38" fmla="*/ 149 w 150"/>
                  <a:gd name="T39" fmla="*/ 79 h 124"/>
                  <a:gd name="T40" fmla="*/ 150 w 150"/>
                  <a:gd name="T41" fmla="*/ 67 h 124"/>
                  <a:gd name="T42" fmla="*/ 146 w 150"/>
                  <a:gd name="T43" fmla="*/ 52 h 124"/>
                  <a:gd name="T44" fmla="*/ 140 w 150"/>
                  <a:gd name="T45" fmla="*/ 39 h 124"/>
                  <a:gd name="T46" fmla="*/ 130 w 150"/>
                  <a:gd name="T47" fmla="*/ 28 h 124"/>
                  <a:gd name="T48" fmla="*/ 118 w 150"/>
                  <a:gd name="T49" fmla="*/ 16 h 124"/>
                  <a:gd name="T50" fmla="*/ 108 w 150"/>
                  <a:gd name="T51" fmla="*/ 9 h 124"/>
                  <a:gd name="T52" fmla="*/ 93 w 150"/>
                  <a:gd name="T53" fmla="*/ 3 h 124"/>
                  <a:gd name="T54" fmla="*/ 79 w 150"/>
                  <a:gd name="T55" fmla="*/ 0 h 124"/>
                  <a:gd name="T56" fmla="*/ 77 w 150"/>
                  <a:gd name="T57" fmla="*/ 14 h 124"/>
                  <a:gd name="T58" fmla="*/ 77 w 150"/>
                  <a:gd name="T59" fmla="*/ 26 h 124"/>
                  <a:gd name="T60" fmla="*/ 78 w 150"/>
                  <a:gd name="T61" fmla="*/ 38 h 124"/>
                  <a:gd name="T62" fmla="*/ 79 w 150"/>
                  <a:gd name="T63" fmla="*/ 50 h 124"/>
                  <a:gd name="T64" fmla="*/ 82 w 150"/>
                  <a:gd name="T65" fmla="*/ 60 h 124"/>
                  <a:gd name="T66" fmla="*/ 87 w 150"/>
                  <a:gd name="T67" fmla="*/ 69 h 124"/>
                  <a:gd name="T68" fmla="*/ 61 w 150"/>
                  <a:gd name="T69" fmla="*/ 58 h 124"/>
                  <a:gd name="T70" fmla="*/ 45 w 150"/>
                  <a:gd name="T71" fmla="*/ 50 h 124"/>
                  <a:gd name="T72" fmla="*/ 26 w 150"/>
                  <a:gd name="T73" fmla="*/ 39 h 124"/>
                  <a:gd name="T74" fmla="*/ 0 w 150"/>
                  <a:gd name="T75" fmla="*/ 19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0" h="124">
                    <a:moveTo>
                      <a:pt x="0" y="19"/>
                    </a:moveTo>
                    <a:lnTo>
                      <a:pt x="19" y="36"/>
                    </a:lnTo>
                    <a:lnTo>
                      <a:pt x="46" y="55"/>
                    </a:lnTo>
                    <a:lnTo>
                      <a:pt x="69" y="67"/>
                    </a:lnTo>
                    <a:lnTo>
                      <a:pt x="82" y="74"/>
                    </a:lnTo>
                    <a:lnTo>
                      <a:pt x="92" y="78"/>
                    </a:lnTo>
                    <a:lnTo>
                      <a:pt x="92" y="84"/>
                    </a:lnTo>
                    <a:lnTo>
                      <a:pt x="82" y="87"/>
                    </a:lnTo>
                    <a:lnTo>
                      <a:pt x="69" y="92"/>
                    </a:lnTo>
                    <a:lnTo>
                      <a:pt x="55" y="100"/>
                    </a:lnTo>
                    <a:lnTo>
                      <a:pt x="45" y="108"/>
                    </a:lnTo>
                    <a:lnTo>
                      <a:pt x="38" y="116"/>
                    </a:lnTo>
                    <a:lnTo>
                      <a:pt x="54" y="119"/>
                    </a:lnTo>
                    <a:lnTo>
                      <a:pt x="74" y="123"/>
                    </a:lnTo>
                    <a:lnTo>
                      <a:pt x="98" y="124"/>
                    </a:lnTo>
                    <a:lnTo>
                      <a:pt x="115" y="121"/>
                    </a:lnTo>
                    <a:lnTo>
                      <a:pt x="131" y="114"/>
                    </a:lnTo>
                    <a:lnTo>
                      <a:pt x="143" y="103"/>
                    </a:lnTo>
                    <a:lnTo>
                      <a:pt x="148" y="92"/>
                    </a:lnTo>
                    <a:lnTo>
                      <a:pt x="149" y="79"/>
                    </a:lnTo>
                    <a:lnTo>
                      <a:pt x="150" y="67"/>
                    </a:lnTo>
                    <a:lnTo>
                      <a:pt x="146" y="52"/>
                    </a:lnTo>
                    <a:lnTo>
                      <a:pt x="140" y="39"/>
                    </a:lnTo>
                    <a:lnTo>
                      <a:pt x="130" y="28"/>
                    </a:lnTo>
                    <a:lnTo>
                      <a:pt x="118" y="16"/>
                    </a:lnTo>
                    <a:lnTo>
                      <a:pt x="108" y="9"/>
                    </a:lnTo>
                    <a:lnTo>
                      <a:pt x="93" y="3"/>
                    </a:lnTo>
                    <a:lnTo>
                      <a:pt x="79" y="0"/>
                    </a:lnTo>
                    <a:lnTo>
                      <a:pt x="77" y="14"/>
                    </a:lnTo>
                    <a:lnTo>
                      <a:pt x="77" y="26"/>
                    </a:lnTo>
                    <a:lnTo>
                      <a:pt x="78" y="38"/>
                    </a:lnTo>
                    <a:lnTo>
                      <a:pt x="79" y="50"/>
                    </a:lnTo>
                    <a:lnTo>
                      <a:pt x="82" y="60"/>
                    </a:lnTo>
                    <a:lnTo>
                      <a:pt x="87" y="69"/>
                    </a:lnTo>
                    <a:lnTo>
                      <a:pt x="61" y="58"/>
                    </a:lnTo>
                    <a:lnTo>
                      <a:pt x="45" y="50"/>
                    </a:lnTo>
                    <a:lnTo>
                      <a:pt x="26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3" name="Freeform 269">
                <a:extLst>
                  <a:ext uri="{FF2B5EF4-FFF2-40B4-BE49-F238E27FC236}">
                    <a16:creationId xmlns:a16="http://schemas.microsoft.com/office/drawing/2014/main" id="{F4BC87F5-8BC5-4DF4-A711-C9F8ADC0F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3210"/>
                <a:ext cx="143" cy="173"/>
              </a:xfrm>
              <a:custGeom>
                <a:avLst/>
                <a:gdLst>
                  <a:gd name="T0" fmla="*/ 32 w 143"/>
                  <a:gd name="T1" fmla="*/ 164 h 173"/>
                  <a:gd name="T2" fmla="*/ 22 w 143"/>
                  <a:gd name="T3" fmla="*/ 161 h 173"/>
                  <a:gd name="T4" fmla="*/ 10 w 143"/>
                  <a:gd name="T5" fmla="*/ 152 h 173"/>
                  <a:gd name="T6" fmla="*/ 4 w 143"/>
                  <a:gd name="T7" fmla="*/ 136 h 173"/>
                  <a:gd name="T8" fmla="*/ 0 w 143"/>
                  <a:gd name="T9" fmla="*/ 121 h 173"/>
                  <a:gd name="T10" fmla="*/ 0 w 143"/>
                  <a:gd name="T11" fmla="*/ 106 h 173"/>
                  <a:gd name="T12" fmla="*/ 0 w 143"/>
                  <a:gd name="T13" fmla="*/ 89 h 173"/>
                  <a:gd name="T14" fmla="*/ 4 w 143"/>
                  <a:gd name="T15" fmla="*/ 72 h 173"/>
                  <a:gd name="T16" fmla="*/ 12 w 143"/>
                  <a:gd name="T17" fmla="*/ 55 h 173"/>
                  <a:gd name="T18" fmla="*/ 21 w 143"/>
                  <a:gd name="T19" fmla="*/ 44 h 173"/>
                  <a:gd name="T20" fmla="*/ 32 w 143"/>
                  <a:gd name="T21" fmla="*/ 37 h 173"/>
                  <a:gd name="T22" fmla="*/ 47 w 143"/>
                  <a:gd name="T23" fmla="*/ 28 h 173"/>
                  <a:gd name="T24" fmla="*/ 67 w 143"/>
                  <a:gd name="T25" fmla="*/ 22 h 173"/>
                  <a:gd name="T26" fmla="*/ 85 w 143"/>
                  <a:gd name="T27" fmla="*/ 20 h 173"/>
                  <a:gd name="T28" fmla="*/ 102 w 143"/>
                  <a:gd name="T29" fmla="*/ 18 h 173"/>
                  <a:gd name="T30" fmla="*/ 119 w 143"/>
                  <a:gd name="T31" fmla="*/ 17 h 173"/>
                  <a:gd name="T32" fmla="*/ 128 w 143"/>
                  <a:gd name="T33" fmla="*/ 10 h 173"/>
                  <a:gd name="T34" fmla="*/ 139 w 143"/>
                  <a:gd name="T35" fmla="*/ 0 h 173"/>
                  <a:gd name="T36" fmla="*/ 135 w 143"/>
                  <a:gd name="T37" fmla="*/ 17 h 173"/>
                  <a:gd name="T38" fmla="*/ 134 w 143"/>
                  <a:gd name="T39" fmla="*/ 30 h 173"/>
                  <a:gd name="T40" fmla="*/ 136 w 143"/>
                  <a:gd name="T41" fmla="*/ 46 h 173"/>
                  <a:gd name="T42" fmla="*/ 137 w 143"/>
                  <a:gd name="T43" fmla="*/ 60 h 173"/>
                  <a:gd name="T44" fmla="*/ 139 w 143"/>
                  <a:gd name="T45" fmla="*/ 71 h 173"/>
                  <a:gd name="T46" fmla="*/ 141 w 143"/>
                  <a:gd name="T47" fmla="*/ 85 h 173"/>
                  <a:gd name="T48" fmla="*/ 143 w 143"/>
                  <a:gd name="T49" fmla="*/ 103 h 173"/>
                  <a:gd name="T50" fmla="*/ 140 w 143"/>
                  <a:gd name="T51" fmla="*/ 120 h 173"/>
                  <a:gd name="T52" fmla="*/ 135 w 143"/>
                  <a:gd name="T53" fmla="*/ 138 h 173"/>
                  <a:gd name="T54" fmla="*/ 125 w 143"/>
                  <a:gd name="T55" fmla="*/ 151 h 173"/>
                  <a:gd name="T56" fmla="*/ 112 w 143"/>
                  <a:gd name="T57" fmla="*/ 160 h 173"/>
                  <a:gd name="T58" fmla="*/ 100 w 143"/>
                  <a:gd name="T59" fmla="*/ 167 h 173"/>
                  <a:gd name="T60" fmla="*/ 85 w 143"/>
                  <a:gd name="T61" fmla="*/ 169 h 173"/>
                  <a:gd name="T62" fmla="*/ 63 w 143"/>
                  <a:gd name="T63" fmla="*/ 173 h 173"/>
                  <a:gd name="T64" fmla="*/ 47 w 143"/>
                  <a:gd name="T65" fmla="*/ 171 h 173"/>
                  <a:gd name="T66" fmla="*/ 32 w 143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3" h="173">
                    <a:moveTo>
                      <a:pt x="32" y="164"/>
                    </a:moveTo>
                    <a:lnTo>
                      <a:pt x="22" y="161"/>
                    </a:lnTo>
                    <a:lnTo>
                      <a:pt x="10" y="152"/>
                    </a:lnTo>
                    <a:lnTo>
                      <a:pt x="4" y="136"/>
                    </a:lnTo>
                    <a:lnTo>
                      <a:pt x="0" y="121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72"/>
                    </a:lnTo>
                    <a:lnTo>
                      <a:pt x="12" y="55"/>
                    </a:lnTo>
                    <a:lnTo>
                      <a:pt x="21" y="44"/>
                    </a:lnTo>
                    <a:lnTo>
                      <a:pt x="32" y="37"/>
                    </a:lnTo>
                    <a:lnTo>
                      <a:pt x="47" y="28"/>
                    </a:lnTo>
                    <a:lnTo>
                      <a:pt x="67" y="22"/>
                    </a:lnTo>
                    <a:lnTo>
                      <a:pt x="85" y="20"/>
                    </a:lnTo>
                    <a:lnTo>
                      <a:pt x="102" y="18"/>
                    </a:lnTo>
                    <a:lnTo>
                      <a:pt x="119" y="17"/>
                    </a:lnTo>
                    <a:lnTo>
                      <a:pt x="128" y="10"/>
                    </a:lnTo>
                    <a:lnTo>
                      <a:pt x="139" y="0"/>
                    </a:lnTo>
                    <a:lnTo>
                      <a:pt x="135" y="17"/>
                    </a:lnTo>
                    <a:lnTo>
                      <a:pt x="134" y="30"/>
                    </a:lnTo>
                    <a:lnTo>
                      <a:pt x="136" y="46"/>
                    </a:lnTo>
                    <a:lnTo>
                      <a:pt x="137" y="60"/>
                    </a:lnTo>
                    <a:lnTo>
                      <a:pt x="139" y="71"/>
                    </a:lnTo>
                    <a:lnTo>
                      <a:pt x="141" y="85"/>
                    </a:lnTo>
                    <a:lnTo>
                      <a:pt x="143" y="103"/>
                    </a:lnTo>
                    <a:lnTo>
                      <a:pt x="140" y="120"/>
                    </a:lnTo>
                    <a:lnTo>
                      <a:pt x="135" y="138"/>
                    </a:lnTo>
                    <a:lnTo>
                      <a:pt x="125" y="151"/>
                    </a:lnTo>
                    <a:lnTo>
                      <a:pt x="112" y="160"/>
                    </a:lnTo>
                    <a:lnTo>
                      <a:pt x="100" y="167"/>
                    </a:lnTo>
                    <a:lnTo>
                      <a:pt x="85" y="169"/>
                    </a:lnTo>
                    <a:lnTo>
                      <a:pt x="63" y="173"/>
                    </a:lnTo>
                    <a:lnTo>
                      <a:pt x="47" y="171"/>
                    </a:lnTo>
                    <a:lnTo>
                      <a:pt x="32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4" name="Freeform 270">
                <a:extLst>
                  <a:ext uri="{FF2B5EF4-FFF2-40B4-BE49-F238E27FC236}">
                    <a16:creationId xmlns:a16="http://schemas.microsoft.com/office/drawing/2014/main" id="{5F245E4D-36ED-4918-AFEA-781F7D03B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2" y="3245"/>
                <a:ext cx="108" cy="129"/>
              </a:xfrm>
              <a:custGeom>
                <a:avLst/>
                <a:gdLst>
                  <a:gd name="T0" fmla="*/ 100 w 108"/>
                  <a:gd name="T1" fmla="*/ 0 h 129"/>
                  <a:gd name="T2" fmla="*/ 92 w 108"/>
                  <a:gd name="T3" fmla="*/ 19 h 129"/>
                  <a:gd name="T4" fmla="*/ 82 w 108"/>
                  <a:gd name="T5" fmla="*/ 37 h 129"/>
                  <a:gd name="T6" fmla="*/ 73 w 108"/>
                  <a:gd name="T7" fmla="*/ 48 h 129"/>
                  <a:gd name="T8" fmla="*/ 51 w 108"/>
                  <a:gd name="T9" fmla="*/ 66 h 129"/>
                  <a:gd name="T10" fmla="*/ 41 w 108"/>
                  <a:gd name="T11" fmla="*/ 69 h 129"/>
                  <a:gd name="T12" fmla="*/ 32 w 108"/>
                  <a:gd name="T13" fmla="*/ 64 h 129"/>
                  <a:gd name="T14" fmla="*/ 25 w 108"/>
                  <a:gd name="T15" fmla="*/ 57 h 129"/>
                  <a:gd name="T16" fmla="*/ 13 w 108"/>
                  <a:gd name="T17" fmla="*/ 46 h 129"/>
                  <a:gd name="T18" fmla="*/ 4 w 108"/>
                  <a:gd name="T19" fmla="*/ 33 h 129"/>
                  <a:gd name="T20" fmla="*/ 0 w 108"/>
                  <a:gd name="T21" fmla="*/ 53 h 129"/>
                  <a:gd name="T22" fmla="*/ 0 w 108"/>
                  <a:gd name="T23" fmla="*/ 71 h 129"/>
                  <a:gd name="T24" fmla="*/ 0 w 108"/>
                  <a:gd name="T25" fmla="*/ 83 h 129"/>
                  <a:gd name="T26" fmla="*/ 1 w 108"/>
                  <a:gd name="T27" fmla="*/ 99 h 129"/>
                  <a:gd name="T28" fmla="*/ 4 w 108"/>
                  <a:gd name="T29" fmla="*/ 117 h 129"/>
                  <a:gd name="T30" fmla="*/ 7 w 108"/>
                  <a:gd name="T31" fmla="*/ 123 h 129"/>
                  <a:gd name="T32" fmla="*/ 16 w 108"/>
                  <a:gd name="T33" fmla="*/ 129 h 129"/>
                  <a:gd name="T34" fmla="*/ 37 w 108"/>
                  <a:gd name="T35" fmla="*/ 129 h 129"/>
                  <a:gd name="T36" fmla="*/ 53 w 108"/>
                  <a:gd name="T37" fmla="*/ 129 h 129"/>
                  <a:gd name="T38" fmla="*/ 76 w 108"/>
                  <a:gd name="T39" fmla="*/ 122 h 129"/>
                  <a:gd name="T40" fmla="*/ 91 w 108"/>
                  <a:gd name="T41" fmla="*/ 111 h 129"/>
                  <a:gd name="T42" fmla="*/ 102 w 108"/>
                  <a:gd name="T43" fmla="*/ 99 h 129"/>
                  <a:gd name="T44" fmla="*/ 108 w 108"/>
                  <a:gd name="T45" fmla="*/ 81 h 129"/>
                  <a:gd name="T46" fmla="*/ 64 w 108"/>
                  <a:gd name="T47" fmla="*/ 77 h 129"/>
                  <a:gd name="T48" fmla="*/ 53 w 108"/>
                  <a:gd name="T49" fmla="*/ 71 h 129"/>
                  <a:gd name="T50" fmla="*/ 67 w 108"/>
                  <a:gd name="T51" fmla="*/ 61 h 129"/>
                  <a:gd name="T52" fmla="*/ 79 w 108"/>
                  <a:gd name="T53" fmla="*/ 45 h 129"/>
                  <a:gd name="T54" fmla="*/ 90 w 108"/>
                  <a:gd name="T55" fmla="*/ 27 h 129"/>
                  <a:gd name="T56" fmla="*/ 100 w 108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8" h="129">
                    <a:moveTo>
                      <a:pt x="100" y="0"/>
                    </a:moveTo>
                    <a:lnTo>
                      <a:pt x="92" y="19"/>
                    </a:lnTo>
                    <a:lnTo>
                      <a:pt x="82" y="37"/>
                    </a:lnTo>
                    <a:lnTo>
                      <a:pt x="73" y="48"/>
                    </a:lnTo>
                    <a:lnTo>
                      <a:pt x="51" y="66"/>
                    </a:lnTo>
                    <a:lnTo>
                      <a:pt x="41" y="69"/>
                    </a:lnTo>
                    <a:lnTo>
                      <a:pt x="32" y="64"/>
                    </a:lnTo>
                    <a:lnTo>
                      <a:pt x="25" y="57"/>
                    </a:lnTo>
                    <a:lnTo>
                      <a:pt x="13" y="46"/>
                    </a:lnTo>
                    <a:lnTo>
                      <a:pt x="4" y="3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" y="99"/>
                    </a:lnTo>
                    <a:lnTo>
                      <a:pt x="4" y="117"/>
                    </a:lnTo>
                    <a:lnTo>
                      <a:pt x="7" y="123"/>
                    </a:lnTo>
                    <a:lnTo>
                      <a:pt x="16" y="129"/>
                    </a:lnTo>
                    <a:lnTo>
                      <a:pt x="37" y="129"/>
                    </a:lnTo>
                    <a:lnTo>
                      <a:pt x="53" y="129"/>
                    </a:lnTo>
                    <a:lnTo>
                      <a:pt x="76" y="122"/>
                    </a:lnTo>
                    <a:lnTo>
                      <a:pt x="91" y="111"/>
                    </a:lnTo>
                    <a:lnTo>
                      <a:pt x="102" y="99"/>
                    </a:lnTo>
                    <a:lnTo>
                      <a:pt x="108" y="81"/>
                    </a:lnTo>
                    <a:lnTo>
                      <a:pt x="64" y="77"/>
                    </a:lnTo>
                    <a:lnTo>
                      <a:pt x="53" y="71"/>
                    </a:lnTo>
                    <a:lnTo>
                      <a:pt x="67" y="61"/>
                    </a:lnTo>
                    <a:lnTo>
                      <a:pt x="79" y="45"/>
                    </a:lnTo>
                    <a:lnTo>
                      <a:pt x="9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5" name="Freeform 271">
                <a:extLst>
                  <a:ext uri="{FF2B5EF4-FFF2-40B4-BE49-F238E27FC236}">
                    <a16:creationId xmlns:a16="http://schemas.microsoft.com/office/drawing/2014/main" id="{E716923F-DCBB-4F5C-8F85-64BCA86F2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4" y="3394"/>
                <a:ext cx="143" cy="197"/>
              </a:xfrm>
              <a:custGeom>
                <a:avLst/>
                <a:gdLst>
                  <a:gd name="T0" fmla="*/ 70 w 143"/>
                  <a:gd name="T1" fmla="*/ 0 h 197"/>
                  <a:gd name="T2" fmla="*/ 45 w 143"/>
                  <a:gd name="T3" fmla="*/ 8 h 197"/>
                  <a:gd name="T4" fmla="*/ 24 w 143"/>
                  <a:gd name="T5" fmla="*/ 27 h 197"/>
                  <a:gd name="T6" fmla="*/ 9 w 143"/>
                  <a:gd name="T7" fmla="*/ 51 h 197"/>
                  <a:gd name="T8" fmla="*/ 6 w 143"/>
                  <a:gd name="T9" fmla="*/ 66 h 197"/>
                  <a:gd name="T10" fmla="*/ 2 w 143"/>
                  <a:gd name="T11" fmla="*/ 81 h 197"/>
                  <a:gd name="T12" fmla="*/ 0 w 143"/>
                  <a:gd name="T13" fmla="*/ 99 h 197"/>
                  <a:gd name="T14" fmla="*/ 3 w 143"/>
                  <a:gd name="T15" fmla="*/ 115 h 197"/>
                  <a:gd name="T16" fmla="*/ 11 w 143"/>
                  <a:gd name="T17" fmla="*/ 134 h 197"/>
                  <a:gd name="T18" fmla="*/ 22 w 143"/>
                  <a:gd name="T19" fmla="*/ 147 h 197"/>
                  <a:gd name="T20" fmla="*/ 33 w 143"/>
                  <a:gd name="T21" fmla="*/ 158 h 197"/>
                  <a:gd name="T22" fmla="*/ 56 w 143"/>
                  <a:gd name="T23" fmla="*/ 174 h 197"/>
                  <a:gd name="T24" fmla="*/ 70 w 143"/>
                  <a:gd name="T25" fmla="*/ 186 h 197"/>
                  <a:gd name="T26" fmla="*/ 73 w 143"/>
                  <a:gd name="T27" fmla="*/ 197 h 197"/>
                  <a:gd name="T28" fmla="*/ 79 w 143"/>
                  <a:gd name="T29" fmla="*/ 185 h 197"/>
                  <a:gd name="T30" fmla="*/ 89 w 143"/>
                  <a:gd name="T31" fmla="*/ 174 h 197"/>
                  <a:gd name="T32" fmla="*/ 101 w 143"/>
                  <a:gd name="T33" fmla="*/ 163 h 197"/>
                  <a:gd name="T34" fmla="*/ 117 w 143"/>
                  <a:gd name="T35" fmla="*/ 149 h 197"/>
                  <a:gd name="T36" fmla="*/ 128 w 143"/>
                  <a:gd name="T37" fmla="*/ 134 h 197"/>
                  <a:gd name="T38" fmla="*/ 138 w 143"/>
                  <a:gd name="T39" fmla="*/ 119 h 197"/>
                  <a:gd name="T40" fmla="*/ 143 w 143"/>
                  <a:gd name="T41" fmla="*/ 98 h 197"/>
                  <a:gd name="T42" fmla="*/ 141 w 143"/>
                  <a:gd name="T43" fmla="*/ 79 h 197"/>
                  <a:gd name="T44" fmla="*/ 139 w 143"/>
                  <a:gd name="T45" fmla="*/ 62 h 197"/>
                  <a:gd name="T46" fmla="*/ 130 w 143"/>
                  <a:gd name="T47" fmla="*/ 45 h 197"/>
                  <a:gd name="T48" fmla="*/ 121 w 143"/>
                  <a:gd name="T49" fmla="*/ 28 h 197"/>
                  <a:gd name="T50" fmla="*/ 109 w 143"/>
                  <a:gd name="T51" fmla="*/ 14 h 197"/>
                  <a:gd name="T52" fmla="*/ 94 w 143"/>
                  <a:gd name="T53" fmla="*/ 4 h 197"/>
                  <a:gd name="T54" fmla="*/ 70 w 143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" h="197">
                    <a:moveTo>
                      <a:pt x="70" y="0"/>
                    </a:moveTo>
                    <a:lnTo>
                      <a:pt x="45" y="8"/>
                    </a:lnTo>
                    <a:lnTo>
                      <a:pt x="24" y="27"/>
                    </a:lnTo>
                    <a:lnTo>
                      <a:pt x="9" y="51"/>
                    </a:lnTo>
                    <a:lnTo>
                      <a:pt x="6" y="66"/>
                    </a:lnTo>
                    <a:lnTo>
                      <a:pt x="2" y="81"/>
                    </a:lnTo>
                    <a:lnTo>
                      <a:pt x="0" y="99"/>
                    </a:lnTo>
                    <a:lnTo>
                      <a:pt x="3" y="115"/>
                    </a:lnTo>
                    <a:lnTo>
                      <a:pt x="11" y="134"/>
                    </a:lnTo>
                    <a:lnTo>
                      <a:pt x="22" y="147"/>
                    </a:lnTo>
                    <a:lnTo>
                      <a:pt x="33" y="158"/>
                    </a:lnTo>
                    <a:lnTo>
                      <a:pt x="56" y="174"/>
                    </a:lnTo>
                    <a:lnTo>
                      <a:pt x="70" y="186"/>
                    </a:lnTo>
                    <a:lnTo>
                      <a:pt x="73" y="197"/>
                    </a:lnTo>
                    <a:lnTo>
                      <a:pt x="79" y="185"/>
                    </a:lnTo>
                    <a:lnTo>
                      <a:pt x="89" y="174"/>
                    </a:lnTo>
                    <a:lnTo>
                      <a:pt x="101" y="163"/>
                    </a:lnTo>
                    <a:lnTo>
                      <a:pt x="117" y="149"/>
                    </a:lnTo>
                    <a:lnTo>
                      <a:pt x="128" y="134"/>
                    </a:lnTo>
                    <a:lnTo>
                      <a:pt x="138" y="119"/>
                    </a:lnTo>
                    <a:lnTo>
                      <a:pt x="143" y="98"/>
                    </a:lnTo>
                    <a:lnTo>
                      <a:pt x="141" y="79"/>
                    </a:lnTo>
                    <a:lnTo>
                      <a:pt x="139" y="62"/>
                    </a:lnTo>
                    <a:lnTo>
                      <a:pt x="130" y="45"/>
                    </a:lnTo>
                    <a:lnTo>
                      <a:pt x="121" y="28"/>
                    </a:lnTo>
                    <a:lnTo>
                      <a:pt x="109" y="14"/>
                    </a:lnTo>
                    <a:lnTo>
                      <a:pt x="94" y="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6" name="Freeform 272">
                <a:extLst>
                  <a:ext uri="{FF2B5EF4-FFF2-40B4-BE49-F238E27FC236}">
                    <a16:creationId xmlns:a16="http://schemas.microsoft.com/office/drawing/2014/main" id="{6F3B2E4C-5DD6-41B9-8DFD-5C0669E3D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402"/>
                <a:ext cx="117" cy="171"/>
              </a:xfrm>
              <a:custGeom>
                <a:avLst/>
                <a:gdLst>
                  <a:gd name="T0" fmla="*/ 0 w 117"/>
                  <a:gd name="T1" fmla="*/ 80 h 171"/>
                  <a:gd name="T2" fmla="*/ 26 w 117"/>
                  <a:gd name="T3" fmla="*/ 79 h 171"/>
                  <a:gd name="T4" fmla="*/ 35 w 117"/>
                  <a:gd name="T5" fmla="*/ 79 h 171"/>
                  <a:gd name="T6" fmla="*/ 54 w 117"/>
                  <a:gd name="T7" fmla="*/ 74 h 171"/>
                  <a:gd name="T8" fmla="*/ 62 w 117"/>
                  <a:gd name="T9" fmla="*/ 69 h 171"/>
                  <a:gd name="T10" fmla="*/ 66 w 117"/>
                  <a:gd name="T11" fmla="*/ 79 h 171"/>
                  <a:gd name="T12" fmla="*/ 66 w 117"/>
                  <a:gd name="T13" fmla="*/ 94 h 171"/>
                  <a:gd name="T14" fmla="*/ 68 w 117"/>
                  <a:gd name="T15" fmla="*/ 121 h 171"/>
                  <a:gd name="T16" fmla="*/ 67 w 117"/>
                  <a:gd name="T17" fmla="*/ 146 h 171"/>
                  <a:gd name="T18" fmla="*/ 70 w 117"/>
                  <a:gd name="T19" fmla="*/ 171 h 171"/>
                  <a:gd name="T20" fmla="*/ 70 w 117"/>
                  <a:gd name="T21" fmla="*/ 139 h 171"/>
                  <a:gd name="T22" fmla="*/ 70 w 117"/>
                  <a:gd name="T23" fmla="*/ 107 h 171"/>
                  <a:gd name="T24" fmla="*/ 70 w 117"/>
                  <a:gd name="T25" fmla="*/ 87 h 171"/>
                  <a:gd name="T26" fmla="*/ 70 w 117"/>
                  <a:gd name="T27" fmla="*/ 69 h 171"/>
                  <a:gd name="T28" fmla="*/ 73 w 117"/>
                  <a:gd name="T29" fmla="*/ 57 h 171"/>
                  <a:gd name="T30" fmla="*/ 77 w 117"/>
                  <a:gd name="T31" fmla="*/ 45 h 171"/>
                  <a:gd name="T32" fmla="*/ 87 w 117"/>
                  <a:gd name="T33" fmla="*/ 38 h 171"/>
                  <a:gd name="T34" fmla="*/ 96 w 117"/>
                  <a:gd name="T35" fmla="*/ 36 h 171"/>
                  <a:gd name="T36" fmla="*/ 108 w 117"/>
                  <a:gd name="T37" fmla="*/ 36 h 171"/>
                  <a:gd name="T38" fmla="*/ 117 w 117"/>
                  <a:gd name="T39" fmla="*/ 36 h 171"/>
                  <a:gd name="T40" fmla="*/ 109 w 117"/>
                  <a:gd name="T41" fmla="*/ 20 h 171"/>
                  <a:gd name="T42" fmla="*/ 96 w 117"/>
                  <a:gd name="T43" fmla="*/ 8 h 171"/>
                  <a:gd name="T44" fmla="*/ 77 w 117"/>
                  <a:gd name="T45" fmla="*/ 0 h 171"/>
                  <a:gd name="T46" fmla="*/ 62 w 117"/>
                  <a:gd name="T47" fmla="*/ 0 h 171"/>
                  <a:gd name="T48" fmla="*/ 47 w 117"/>
                  <a:gd name="T49" fmla="*/ 6 h 171"/>
                  <a:gd name="T50" fmla="*/ 34 w 117"/>
                  <a:gd name="T51" fmla="*/ 16 h 171"/>
                  <a:gd name="T52" fmla="*/ 28 w 117"/>
                  <a:gd name="T53" fmla="*/ 25 h 171"/>
                  <a:gd name="T54" fmla="*/ 0 w 117"/>
                  <a:gd name="T55" fmla="*/ 80 h 1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7" h="171">
                    <a:moveTo>
                      <a:pt x="0" y="80"/>
                    </a:moveTo>
                    <a:lnTo>
                      <a:pt x="26" y="79"/>
                    </a:lnTo>
                    <a:lnTo>
                      <a:pt x="35" y="79"/>
                    </a:lnTo>
                    <a:lnTo>
                      <a:pt x="54" y="74"/>
                    </a:lnTo>
                    <a:lnTo>
                      <a:pt x="62" y="69"/>
                    </a:lnTo>
                    <a:lnTo>
                      <a:pt x="66" y="79"/>
                    </a:lnTo>
                    <a:lnTo>
                      <a:pt x="66" y="94"/>
                    </a:lnTo>
                    <a:lnTo>
                      <a:pt x="68" y="121"/>
                    </a:lnTo>
                    <a:lnTo>
                      <a:pt x="67" y="146"/>
                    </a:lnTo>
                    <a:lnTo>
                      <a:pt x="70" y="171"/>
                    </a:lnTo>
                    <a:lnTo>
                      <a:pt x="70" y="139"/>
                    </a:lnTo>
                    <a:lnTo>
                      <a:pt x="70" y="107"/>
                    </a:lnTo>
                    <a:lnTo>
                      <a:pt x="70" y="87"/>
                    </a:lnTo>
                    <a:lnTo>
                      <a:pt x="70" y="69"/>
                    </a:lnTo>
                    <a:lnTo>
                      <a:pt x="73" y="57"/>
                    </a:lnTo>
                    <a:lnTo>
                      <a:pt x="77" y="45"/>
                    </a:lnTo>
                    <a:lnTo>
                      <a:pt x="87" y="38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17" y="36"/>
                    </a:lnTo>
                    <a:lnTo>
                      <a:pt x="109" y="20"/>
                    </a:lnTo>
                    <a:lnTo>
                      <a:pt x="96" y="8"/>
                    </a:lnTo>
                    <a:lnTo>
                      <a:pt x="77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4" y="16"/>
                    </a:lnTo>
                    <a:lnTo>
                      <a:pt x="28" y="25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7" name="Freeform 273">
                <a:extLst>
                  <a:ext uri="{FF2B5EF4-FFF2-40B4-BE49-F238E27FC236}">
                    <a16:creationId xmlns:a16="http://schemas.microsoft.com/office/drawing/2014/main" id="{1CC2F23F-B0C7-4FC4-A835-56B9A98C4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3373"/>
                <a:ext cx="201" cy="128"/>
              </a:xfrm>
              <a:custGeom>
                <a:avLst/>
                <a:gdLst>
                  <a:gd name="T0" fmla="*/ 77 w 201"/>
                  <a:gd name="T1" fmla="*/ 16 h 128"/>
                  <a:gd name="T2" fmla="*/ 64 w 201"/>
                  <a:gd name="T3" fmla="*/ 25 h 128"/>
                  <a:gd name="T4" fmla="*/ 50 w 201"/>
                  <a:gd name="T5" fmla="*/ 34 h 128"/>
                  <a:gd name="T6" fmla="*/ 41 w 201"/>
                  <a:gd name="T7" fmla="*/ 45 h 128"/>
                  <a:gd name="T8" fmla="*/ 36 w 201"/>
                  <a:gd name="T9" fmla="*/ 55 h 128"/>
                  <a:gd name="T10" fmla="*/ 33 w 201"/>
                  <a:gd name="T11" fmla="*/ 69 h 128"/>
                  <a:gd name="T12" fmla="*/ 31 w 201"/>
                  <a:gd name="T13" fmla="*/ 80 h 128"/>
                  <a:gd name="T14" fmla="*/ 28 w 201"/>
                  <a:gd name="T15" fmla="*/ 93 h 128"/>
                  <a:gd name="T16" fmla="*/ 16 w 201"/>
                  <a:gd name="T17" fmla="*/ 106 h 128"/>
                  <a:gd name="T18" fmla="*/ 0 w 201"/>
                  <a:gd name="T19" fmla="*/ 117 h 128"/>
                  <a:gd name="T20" fmla="*/ 24 w 201"/>
                  <a:gd name="T21" fmla="*/ 123 h 128"/>
                  <a:gd name="T22" fmla="*/ 42 w 201"/>
                  <a:gd name="T23" fmla="*/ 126 h 128"/>
                  <a:gd name="T24" fmla="*/ 61 w 201"/>
                  <a:gd name="T25" fmla="*/ 128 h 128"/>
                  <a:gd name="T26" fmla="*/ 80 w 201"/>
                  <a:gd name="T27" fmla="*/ 128 h 128"/>
                  <a:gd name="T28" fmla="*/ 101 w 201"/>
                  <a:gd name="T29" fmla="*/ 126 h 128"/>
                  <a:gd name="T30" fmla="*/ 120 w 201"/>
                  <a:gd name="T31" fmla="*/ 123 h 128"/>
                  <a:gd name="T32" fmla="*/ 139 w 201"/>
                  <a:gd name="T33" fmla="*/ 117 h 128"/>
                  <a:gd name="T34" fmla="*/ 154 w 201"/>
                  <a:gd name="T35" fmla="*/ 108 h 128"/>
                  <a:gd name="T36" fmla="*/ 167 w 201"/>
                  <a:gd name="T37" fmla="*/ 100 h 128"/>
                  <a:gd name="T38" fmla="*/ 178 w 201"/>
                  <a:gd name="T39" fmla="*/ 90 h 128"/>
                  <a:gd name="T40" fmla="*/ 188 w 201"/>
                  <a:gd name="T41" fmla="*/ 80 h 128"/>
                  <a:gd name="T42" fmla="*/ 195 w 201"/>
                  <a:gd name="T43" fmla="*/ 64 h 128"/>
                  <a:gd name="T44" fmla="*/ 200 w 201"/>
                  <a:gd name="T45" fmla="*/ 51 h 128"/>
                  <a:gd name="T46" fmla="*/ 201 w 201"/>
                  <a:gd name="T47" fmla="*/ 35 h 128"/>
                  <a:gd name="T48" fmla="*/ 197 w 201"/>
                  <a:gd name="T49" fmla="*/ 23 h 128"/>
                  <a:gd name="T50" fmla="*/ 192 w 201"/>
                  <a:gd name="T51" fmla="*/ 15 h 128"/>
                  <a:gd name="T52" fmla="*/ 185 w 201"/>
                  <a:gd name="T53" fmla="*/ 7 h 128"/>
                  <a:gd name="T54" fmla="*/ 169 w 201"/>
                  <a:gd name="T55" fmla="*/ 1 h 128"/>
                  <a:gd name="T56" fmla="*/ 152 w 201"/>
                  <a:gd name="T57" fmla="*/ 0 h 128"/>
                  <a:gd name="T58" fmla="*/ 129 w 201"/>
                  <a:gd name="T59" fmla="*/ 1 h 128"/>
                  <a:gd name="T60" fmla="*/ 111 w 201"/>
                  <a:gd name="T61" fmla="*/ 4 h 128"/>
                  <a:gd name="T62" fmla="*/ 91 w 201"/>
                  <a:gd name="T63" fmla="*/ 8 h 128"/>
                  <a:gd name="T64" fmla="*/ 77 w 201"/>
                  <a:gd name="T65" fmla="*/ 16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128">
                    <a:moveTo>
                      <a:pt x="77" y="16"/>
                    </a:moveTo>
                    <a:lnTo>
                      <a:pt x="64" y="25"/>
                    </a:lnTo>
                    <a:lnTo>
                      <a:pt x="50" y="34"/>
                    </a:lnTo>
                    <a:lnTo>
                      <a:pt x="41" y="45"/>
                    </a:lnTo>
                    <a:lnTo>
                      <a:pt x="36" y="55"/>
                    </a:lnTo>
                    <a:lnTo>
                      <a:pt x="33" y="69"/>
                    </a:lnTo>
                    <a:lnTo>
                      <a:pt x="31" y="80"/>
                    </a:lnTo>
                    <a:lnTo>
                      <a:pt x="28" y="93"/>
                    </a:lnTo>
                    <a:lnTo>
                      <a:pt x="16" y="106"/>
                    </a:lnTo>
                    <a:lnTo>
                      <a:pt x="0" y="117"/>
                    </a:lnTo>
                    <a:lnTo>
                      <a:pt x="24" y="123"/>
                    </a:lnTo>
                    <a:lnTo>
                      <a:pt x="42" y="126"/>
                    </a:lnTo>
                    <a:lnTo>
                      <a:pt x="61" y="128"/>
                    </a:lnTo>
                    <a:lnTo>
                      <a:pt x="80" y="128"/>
                    </a:lnTo>
                    <a:lnTo>
                      <a:pt x="101" y="126"/>
                    </a:lnTo>
                    <a:lnTo>
                      <a:pt x="120" y="123"/>
                    </a:lnTo>
                    <a:lnTo>
                      <a:pt x="139" y="117"/>
                    </a:lnTo>
                    <a:lnTo>
                      <a:pt x="154" y="108"/>
                    </a:lnTo>
                    <a:lnTo>
                      <a:pt x="167" y="100"/>
                    </a:lnTo>
                    <a:lnTo>
                      <a:pt x="178" y="90"/>
                    </a:lnTo>
                    <a:lnTo>
                      <a:pt x="188" y="80"/>
                    </a:lnTo>
                    <a:lnTo>
                      <a:pt x="195" y="64"/>
                    </a:lnTo>
                    <a:lnTo>
                      <a:pt x="200" y="51"/>
                    </a:lnTo>
                    <a:lnTo>
                      <a:pt x="201" y="35"/>
                    </a:lnTo>
                    <a:lnTo>
                      <a:pt x="197" y="23"/>
                    </a:lnTo>
                    <a:lnTo>
                      <a:pt x="192" y="15"/>
                    </a:lnTo>
                    <a:lnTo>
                      <a:pt x="185" y="7"/>
                    </a:lnTo>
                    <a:lnTo>
                      <a:pt x="169" y="1"/>
                    </a:lnTo>
                    <a:lnTo>
                      <a:pt x="152" y="0"/>
                    </a:lnTo>
                    <a:lnTo>
                      <a:pt x="129" y="1"/>
                    </a:lnTo>
                    <a:lnTo>
                      <a:pt x="111" y="4"/>
                    </a:lnTo>
                    <a:lnTo>
                      <a:pt x="91" y="8"/>
                    </a:lnTo>
                    <a:lnTo>
                      <a:pt x="77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8" name="Freeform 274">
                <a:extLst>
                  <a:ext uri="{FF2B5EF4-FFF2-40B4-BE49-F238E27FC236}">
                    <a16:creationId xmlns:a16="http://schemas.microsoft.com/office/drawing/2014/main" id="{6B67BE6C-64B4-4CA3-BBEC-3A05DC596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3376"/>
                <a:ext cx="162" cy="108"/>
              </a:xfrm>
              <a:custGeom>
                <a:avLst/>
                <a:gdLst>
                  <a:gd name="T0" fmla="*/ 123 w 162"/>
                  <a:gd name="T1" fmla="*/ 14 h 108"/>
                  <a:gd name="T2" fmla="*/ 126 w 162"/>
                  <a:gd name="T3" fmla="*/ 25 h 108"/>
                  <a:gd name="T4" fmla="*/ 123 w 162"/>
                  <a:gd name="T5" fmla="*/ 38 h 108"/>
                  <a:gd name="T6" fmla="*/ 111 w 162"/>
                  <a:gd name="T7" fmla="*/ 56 h 108"/>
                  <a:gd name="T8" fmla="*/ 96 w 162"/>
                  <a:gd name="T9" fmla="*/ 70 h 108"/>
                  <a:gd name="T10" fmla="*/ 76 w 162"/>
                  <a:gd name="T11" fmla="*/ 84 h 108"/>
                  <a:gd name="T12" fmla="*/ 56 w 162"/>
                  <a:gd name="T13" fmla="*/ 92 h 108"/>
                  <a:gd name="T14" fmla="*/ 32 w 162"/>
                  <a:gd name="T15" fmla="*/ 100 h 108"/>
                  <a:gd name="T16" fmla="*/ 15 w 162"/>
                  <a:gd name="T17" fmla="*/ 105 h 108"/>
                  <a:gd name="T18" fmla="*/ 0 w 162"/>
                  <a:gd name="T19" fmla="*/ 108 h 108"/>
                  <a:gd name="T20" fmla="*/ 41 w 162"/>
                  <a:gd name="T21" fmla="*/ 100 h 108"/>
                  <a:gd name="T22" fmla="*/ 65 w 162"/>
                  <a:gd name="T23" fmla="*/ 92 h 108"/>
                  <a:gd name="T24" fmla="*/ 78 w 162"/>
                  <a:gd name="T25" fmla="*/ 87 h 108"/>
                  <a:gd name="T26" fmla="*/ 94 w 162"/>
                  <a:gd name="T27" fmla="*/ 80 h 108"/>
                  <a:gd name="T28" fmla="*/ 108 w 162"/>
                  <a:gd name="T29" fmla="*/ 71 h 108"/>
                  <a:gd name="T30" fmla="*/ 119 w 162"/>
                  <a:gd name="T31" fmla="*/ 64 h 108"/>
                  <a:gd name="T32" fmla="*/ 130 w 162"/>
                  <a:gd name="T33" fmla="*/ 58 h 108"/>
                  <a:gd name="T34" fmla="*/ 147 w 162"/>
                  <a:gd name="T35" fmla="*/ 56 h 108"/>
                  <a:gd name="T36" fmla="*/ 152 w 162"/>
                  <a:gd name="T37" fmla="*/ 60 h 108"/>
                  <a:gd name="T38" fmla="*/ 153 w 162"/>
                  <a:gd name="T39" fmla="*/ 67 h 108"/>
                  <a:gd name="T40" fmla="*/ 162 w 162"/>
                  <a:gd name="T41" fmla="*/ 50 h 108"/>
                  <a:gd name="T42" fmla="*/ 162 w 162"/>
                  <a:gd name="T43" fmla="*/ 32 h 108"/>
                  <a:gd name="T44" fmla="*/ 155 w 162"/>
                  <a:gd name="T45" fmla="*/ 16 h 108"/>
                  <a:gd name="T46" fmla="*/ 144 w 162"/>
                  <a:gd name="T47" fmla="*/ 7 h 108"/>
                  <a:gd name="T48" fmla="*/ 131 w 162"/>
                  <a:gd name="T49" fmla="*/ 2 h 108"/>
                  <a:gd name="T50" fmla="*/ 115 w 162"/>
                  <a:gd name="T51" fmla="*/ 0 h 108"/>
                  <a:gd name="T52" fmla="*/ 123 w 162"/>
                  <a:gd name="T53" fmla="*/ 14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2" h="108">
                    <a:moveTo>
                      <a:pt x="123" y="14"/>
                    </a:moveTo>
                    <a:lnTo>
                      <a:pt x="126" y="25"/>
                    </a:lnTo>
                    <a:lnTo>
                      <a:pt x="123" y="38"/>
                    </a:lnTo>
                    <a:lnTo>
                      <a:pt x="111" y="56"/>
                    </a:lnTo>
                    <a:lnTo>
                      <a:pt x="96" y="70"/>
                    </a:lnTo>
                    <a:lnTo>
                      <a:pt x="76" y="84"/>
                    </a:lnTo>
                    <a:lnTo>
                      <a:pt x="56" y="92"/>
                    </a:lnTo>
                    <a:lnTo>
                      <a:pt x="32" y="100"/>
                    </a:lnTo>
                    <a:lnTo>
                      <a:pt x="15" y="105"/>
                    </a:lnTo>
                    <a:lnTo>
                      <a:pt x="0" y="108"/>
                    </a:lnTo>
                    <a:lnTo>
                      <a:pt x="41" y="100"/>
                    </a:lnTo>
                    <a:lnTo>
                      <a:pt x="65" y="92"/>
                    </a:lnTo>
                    <a:lnTo>
                      <a:pt x="78" y="87"/>
                    </a:lnTo>
                    <a:lnTo>
                      <a:pt x="94" y="80"/>
                    </a:lnTo>
                    <a:lnTo>
                      <a:pt x="108" y="71"/>
                    </a:lnTo>
                    <a:lnTo>
                      <a:pt x="119" y="64"/>
                    </a:lnTo>
                    <a:lnTo>
                      <a:pt x="130" y="58"/>
                    </a:lnTo>
                    <a:lnTo>
                      <a:pt x="147" y="56"/>
                    </a:lnTo>
                    <a:lnTo>
                      <a:pt x="152" y="60"/>
                    </a:lnTo>
                    <a:lnTo>
                      <a:pt x="153" y="67"/>
                    </a:lnTo>
                    <a:lnTo>
                      <a:pt x="162" y="50"/>
                    </a:lnTo>
                    <a:lnTo>
                      <a:pt x="162" y="32"/>
                    </a:lnTo>
                    <a:lnTo>
                      <a:pt x="155" y="16"/>
                    </a:lnTo>
                    <a:lnTo>
                      <a:pt x="144" y="7"/>
                    </a:lnTo>
                    <a:lnTo>
                      <a:pt x="131" y="2"/>
                    </a:lnTo>
                    <a:lnTo>
                      <a:pt x="115" y="0"/>
                    </a:lnTo>
                    <a:lnTo>
                      <a:pt x="123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9" name="Freeform 275">
                <a:extLst>
                  <a:ext uri="{FF2B5EF4-FFF2-40B4-BE49-F238E27FC236}">
                    <a16:creationId xmlns:a16="http://schemas.microsoft.com/office/drawing/2014/main" id="{FA8CB9AC-C4C5-45D8-8C9A-6B7EB6C02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3310"/>
                <a:ext cx="186" cy="129"/>
              </a:xfrm>
              <a:custGeom>
                <a:avLst/>
                <a:gdLst>
                  <a:gd name="T0" fmla="*/ 24 w 186"/>
                  <a:gd name="T1" fmla="*/ 113 h 129"/>
                  <a:gd name="T2" fmla="*/ 14 w 186"/>
                  <a:gd name="T3" fmla="*/ 105 h 129"/>
                  <a:gd name="T4" fmla="*/ 6 w 186"/>
                  <a:gd name="T5" fmla="*/ 95 h 129"/>
                  <a:gd name="T6" fmla="*/ 3 w 186"/>
                  <a:gd name="T7" fmla="*/ 84 h 129"/>
                  <a:gd name="T8" fmla="*/ 0 w 186"/>
                  <a:gd name="T9" fmla="*/ 70 h 129"/>
                  <a:gd name="T10" fmla="*/ 2 w 186"/>
                  <a:gd name="T11" fmla="*/ 55 h 129"/>
                  <a:gd name="T12" fmla="*/ 7 w 186"/>
                  <a:gd name="T13" fmla="*/ 38 h 129"/>
                  <a:gd name="T14" fmla="*/ 15 w 186"/>
                  <a:gd name="T15" fmla="*/ 24 h 129"/>
                  <a:gd name="T16" fmla="*/ 27 w 186"/>
                  <a:gd name="T17" fmla="*/ 13 h 129"/>
                  <a:gd name="T18" fmla="*/ 40 w 186"/>
                  <a:gd name="T19" fmla="*/ 6 h 129"/>
                  <a:gd name="T20" fmla="*/ 56 w 186"/>
                  <a:gd name="T21" fmla="*/ 1 h 129"/>
                  <a:gd name="T22" fmla="*/ 74 w 186"/>
                  <a:gd name="T23" fmla="*/ 0 h 129"/>
                  <a:gd name="T24" fmla="*/ 89 w 186"/>
                  <a:gd name="T25" fmla="*/ 1 h 129"/>
                  <a:gd name="T26" fmla="*/ 103 w 186"/>
                  <a:gd name="T27" fmla="*/ 4 h 129"/>
                  <a:gd name="T28" fmla="*/ 115 w 186"/>
                  <a:gd name="T29" fmla="*/ 9 h 129"/>
                  <a:gd name="T30" fmla="*/ 128 w 186"/>
                  <a:gd name="T31" fmla="*/ 18 h 129"/>
                  <a:gd name="T32" fmla="*/ 139 w 186"/>
                  <a:gd name="T33" fmla="*/ 29 h 129"/>
                  <a:gd name="T34" fmla="*/ 149 w 186"/>
                  <a:gd name="T35" fmla="*/ 39 h 129"/>
                  <a:gd name="T36" fmla="*/ 156 w 186"/>
                  <a:gd name="T37" fmla="*/ 52 h 129"/>
                  <a:gd name="T38" fmla="*/ 161 w 186"/>
                  <a:gd name="T39" fmla="*/ 64 h 129"/>
                  <a:gd name="T40" fmla="*/ 165 w 186"/>
                  <a:gd name="T41" fmla="*/ 76 h 129"/>
                  <a:gd name="T42" fmla="*/ 172 w 186"/>
                  <a:gd name="T43" fmla="*/ 86 h 129"/>
                  <a:gd name="T44" fmla="*/ 186 w 186"/>
                  <a:gd name="T45" fmla="*/ 92 h 129"/>
                  <a:gd name="T46" fmla="*/ 169 w 186"/>
                  <a:gd name="T47" fmla="*/ 100 h 129"/>
                  <a:gd name="T48" fmla="*/ 158 w 186"/>
                  <a:gd name="T49" fmla="*/ 104 h 129"/>
                  <a:gd name="T50" fmla="*/ 147 w 186"/>
                  <a:gd name="T51" fmla="*/ 110 h 129"/>
                  <a:gd name="T52" fmla="*/ 132 w 186"/>
                  <a:gd name="T53" fmla="*/ 118 h 129"/>
                  <a:gd name="T54" fmla="*/ 116 w 186"/>
                  <a:gd name="T55" fmla="*/ 122 h 129"/>
                  <a:gd name="T56" fmla="*/ 102 w 186"/>
                  <a:gd name="T57" fmla="*/ 126 h 129"/>
                  <a:gd name="T58" fmla="*/ 86 w 186"/>
                  <a:gd name="T59" fmla="*/ 129 h 129"/>
                  <a:gd name="T60" fmla="*/ 70 w 186"/>
                  <a:gd name="T61" fmla="*/ 129 h 129"/>
                  <a:gd name="T62" fmla="*/ 53 w 186"/>
                  <a:gd name="T63" fmla="*/ 125 h 129"/>
                  <a:gd name="T64" fmla="*/ 37 w 186"/>
                  <a:gd name="T65" fmla="*/ 120 h 129"/>
                  <a:gd name="T66" fmla="*/ 24 w 186"/>
                  <a:gd name="T67" fmla="*/ 113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6" h="129">
                    <a:moveTo>
                      <a:pt x="24" y="113"/>
                    </a:moveTo>
                    <a:lnTo>
                      <a:pt x="14" y="105"/>
                    </a:lnTo>
                    <a:lnTo>
                      <a:pt x="6" y="95"/>
                    </a:lnTo>
                    <a:lnTo>
                      <a:pt x="3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7" y="38"/>
                    </a:lnTo>
                    <a:lnTo>
                      <a:pt x="15" y="24"/>
                    </a:lnTo>
                    <a:lnTo>
                      <a:pt x="27" y="13"/>
                    </a:lnTo>
                    <a:lnTo>
                      <a:pt x="40" y="6"/>
                    </a:lnTo>
                    <a:lnTo>
                      <a:pt x="56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5" y="9"/>
                    </a:lnTo>
                    <a:lnTo>
                      <a:pt x="128" y="18"/>
                    </a:lnTo>
                    <a:lnTo>
                      <a:pt x="139" y="29"/>
                    </a:lnTo>
                    <a:lnTo>
                      <a:pt x="149" y="39"/>
                    </a:lnTo>
                    <a:lnTo>
                      <a:pt x="156" y="52"/>
                    </a:lnTo>
                    <a:lnTo>
                      <a:pt x="161" y="64"/>
                    </a:lnTo>
                    <a:lnTo>
                      <a:pt x="165" y="76"/>
                    </a:lnTo>
                    <a:lnTo>
                      <a:pt x="172" y="86"/>
                    </a:lnTo>
                    <a:lnTo>
                      <a:pt x="186" y="92"/>
                    </a:lnTo>
                    <a:lnTo>
                      <a:pt x="169" y="100"/>
                    </a:lnTo>
                    <a:lnTo>
                      <a:pt x="158" y="104"/>
                    </a:lnTo>
                    <a:lnTo>
                      <a:pt x="147" y="110"/>
                    </a:lnTo>
                    <a:lnTo>
                      <a:pt x="132" y="118"/>
                    </a:lnTo>
                    <a:lnTo>
                      <a:pt x="116" y="122"/>
                    </a:lnTo>
                    <a:lnTo>
                      <a:pt x="102" y="126"/>
                    </a:lnTo>
                    <a:lnTo>
                      <a:pt x="86" y="129"/>
                    </a:lnTo>
                    <a:lnTo>
                      <a:pt x="70" y="129"/>
                    </a:lnTo>
                    <a:lnTo>
                      <a:pt x="53" y="125"/>
                    </a:lnTo>
                    <a:lnTo>
                      <a:pt x="37" y="120"/>
                    </a:lnTo>
                    <a:lnTo>
                      <a:pt x="24" y="1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0" name="Freeform 276">
                <a:extLst>
                  <a:ext uri="{FF2B5EF4-FFF2-40B4-BE49-F238E27FC236}">
                    <a16:creationId xmlns:a16="http://schemas.microsoft.com/office/drawing/2014/main" id="{4521F7D2-158E-45D5-AB12-74C275419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336"/>
                <a:ext cx="164" cy="100"/>
              </a:xfrm>
              <a:custGeom>
                <a:avLst/>
                <a:gdLst>
                  <a:gd name="T0" fmla="*/ 14 w 164"/>
                  <a:gd name="T1" fmla="*/ 0 h 100"/>
                  <a:gd name="T2" fmla="*/ 13 w 164"/>
                  <a:gd name="T3" fmla="*/ 16 h 100"/>
                  <a:gd name="T4" fmla="*/ 14 w 164"/>
                  <a:gd name="T5" fmla="*/ 30 h 100"/>
                  <a:gd name="T6" fmla="*/ 17 w 164"/>
                  <a:gd name="T7" fmla="*/ 38 h 100"/>
                  <a:gd name="T8" fmla="*/ 24 w 164"/>
                  <a:gd name="T9" fmla="*/ 46 h 100"/>
                  <a:gd name="T10" fmla="*/ 34 w 164"/>
                  <a:gd name="T11" fmla="*/ 53 h 100"/>
                  <a:gd name="T12" fmla="*/ 43 w 164"/>
                  <a:gd name="T13" fmla="*/ 57 h 100"/>
                  <a:gd name="T14" fmla="*/ 61 w 164"/>
                  <a:gd name="T15" fmla="*/ 63 h 100"/>
                  <a:gd name="T16" fmla="*/ 76 w 164"/>
                  <a:gd name="T17" fmla="*/ 66 h 100"/>
                  <a:gd name="T18" fmla="*/ 97 w 164"/>
                  <a:gd name="T19" fmla="*/ 66 h 100"/>
                  <a:gd name="T20" fmla="*/ 112 w 164"/>
                  <a:gd name="T21" fmla="*/ 67 h 100"/>
                  <a:gd name="T22" fmla="*/ 131 w 164"/>
                  <a:gd name="T23" fmla="*/ 67 h 100"/>
                  <a:gd name="T24" fmla="*/ 145 w 164"/>
                  <a:gd name="T25" fmla="*/ 66 h 100"/>
                  <a:gd name="T26" fmla="*/ 164 w 164"/>
                  <a:gd name="T27" fmla="*/ 67 h 100"/>
                  <a:gd name="T28" fmla="*/ 140 w 164"/>
                  <a:gd name="T29" fmla="*/ 69 h 100"/>
                  <a:gd name="T30" fmla="*/ 115 w 164"/>
                  <a:gd name="T31" fmla="*/ 70 h 100"/>
                  <a:gd name="T32" fmla="*/ 90 w 164"/>
                  <a:gd name="T33" fmla="*/ 69 h 100"/>
                  <a:gd name="T34" fmla="*/ 66 w 164"/>
                  <a:gd name="T35" fmla="*/ 69 h 100"/>
                  <a:gd name="T36" fmla="*/ 54 w 164"/>
                  <a:gd name="T37" fmla="*/ 67 h 100"/>
                  <a:gd name="T38" fmla="*/ 45 w 164"/>
                  <a:gd name="T39" fmla="*/ 66 h 100"/>
                  <a:gd name="T40" fmla="*/ 30 w 164"/>
                  <a:gd name="T41" fmla="*/ 64 h 100"/>
                  <a:gd name="T42" fmla="*/ 27 w 164"/>
                  <a:gd name="T43" fmla="*/ 69 h 100"/>
                  <a:gd name="T44" fmla="*/ 29 w 164"/>
                  <a:gd name="T45" fmla="*/ 74 h 100"/>
                  <a:gd name="T46" fmla="*/ 32 w 164"/>
                  <a:gd name="T47" fmla="*/ 80 h 100"/>
                  <a:gd name="T48" fmla="*/ 36 w 164"/>
                  <a:gd name="T49" fmla="*/ 85 h 100"/>
                  <a:gd name="T50" fmla="*/ 44 w 164"/>
                  <a:gd name="T51" fmla="*/ 90 h 100"/>
                  <a:gd name="T52" fmla="*/ 51 w 164"/>
                  <a:gd name="T53" fmla="*/ 94 h 100"/>
                  <a:gd name="T54" fmla="*/ 59 w 164"/>
                  <a:gd name="T55" fmla="*/ 97 h 100"/>
                  <a:gd name="T56" fmla="*/ 66 w 164"/>
                  <a:gd name="T57" fmla="*/ 100 h 100"/>
                  <a:gd name="T58" fmla="*/ 55 w 164"/>
                  <a:gd name="T59" fmla="*/ 98 h 100"/>
                  <a:gd name="T60" fmla="*/ 43 w 164"/>
                  <a:gd name="T61" fmla="*/ 95 h 100"/>
                  <a:gd name="T62" fmla="*/ 33 w 164"/>
                  <a:gd name="T63" fmla="*/ 91 h 100"/>
                  <a:gd name="T64" fmla="*/ 23 w 164"/>
                  <a:gd name="T65" fmla="*/ 86 h 100"/>
                  <a:gd name="T66" fmla="*/ 17 w 164"/>
                  <a:gd name="T67" fmla="*/ 79 h 100"/>
                  <a:gd name="T68" fmla="*/ 10 w 164"/>
                  <a:gd name="T69" fmla="*/ 74 h 100"/>
                  <a:gd name="T70" fmla="*/ 5 w 164"/>
                  <a:gd name="T71" fmla="*/ 67 h 100"/>
                  <a:gd name="T72" fmla="*/ 2 w 164"/>
                  <a:gd name="T73" fmla="*/ 61 h 100"/>
                  <a:gd name="T74" fmla="*/ 1 w 164"/>
                  <a:gd name="T75" fmla="*/ 52 h 100"/>
                  <a:gd name="T76" fmla="*/ 0 w 164"/>
                  <a:gd name="T77" fmla="*/ 42 h 100"/>
                  <a:gd name="T78" fmla="*/ 1 w 164"/>
                  <a:gd name="T79" fmla="*/ 31 h 100"/>
                  <a:gd name="T80" fmla="*/ 4 w 164"/>
                  <a:gd name="T81" fmla="*/ 18 h 100"/>
                  <a:gd name="T82" fmla="*/ 7 w 164"/>
                  <a:gd name="T83" fmla="*/ 10 h 100"/>
                  <a:gd name="T84" fmla="*/ 14 w 164"/>
                  <a:gd name="T85" fmla="*/ 0 h 1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4" h="100">
                    <a:moveTo>
                      <a:pt x="14" y="0"/>
                    </a:moveTo>
                    <a:lnTo>
                      <a:pt x="13" y="16"/>
                    </a:lnTo>
                    <a:lnTo>
                      <a:pt x="14" y="30"/>
                    </a:lnTo>
                    <a:lnTo>
                      <a:pt x="17" y="38"/>
                    </a:lnTo>
                    <a:lnTo>
                      <a:pt x="24" y="46"/>
                    </a:lnTo>
                    <a:lnTo>
                      <a:pt x="34" y="53"/>
                    </a:lnTo>
                    <a:lnTo>
                      <a:pt x="43" y="57"/>
                    </a:lnTo>
                    <a:lnTo>
                      <a:pt x="61" y="63"/>
                    </a:lnTo>
                    <a:lnTo>
                      <a:pt x="76" y="66"/>
                    </a:lnTo>
                    <a:lnTo>
                      <a:pt x="97" y="66"/>
                    </a:lnTo>
                    <a:lnTo>
                      <a:pt x="112" y="67"/>
                    </a:lnTo>
                    <a:lnTo>
                      <a:pt x="131" y="67"/>
                    </a:lnTo>
                    <a:lnTo>
                      <a:pt x="145" y="66"/>
                    </a:lnTo>
                    <a:lnTo>
                      <a:pt x="164" y="67"/>
                    </a:lnTo>
                    <a:lnTo>
                      <a:pt x="140" y="69"/>
                    </a:lnTo>
                    <a:lnTo>
                      <a:pt x="115" y="70"/>
                    </a:lnTo>
                    <a:lnTo>
                      <a:pt x="90" y="69"/>
                    </a:lnTo>
                    <a:lnTo>
                      <a:pt x="66" y="69"/>
                    </a:lnTo>
                    <a:lnTo>
                      <a:pt x="54" y="67"/>
                    </a:lnTo>
                    <a:lnTo>
                      <a:pt x="45" y="66"/>
                    </a:lnTo>
                    <a:lnTo>
                      <a:pt x="30" y="64"/>
                    </a:lnTo>
                    <a:lnTo>
                      <a:pt x="27" y="69"/>
                    </a:lnTo>
                    <a:lnTo>
                      <a:pt x="29" y="74"/>
                    </a:lnTo>
                    <a:lnTo>
                      <a:pt x="32" y="80"/>
                    </a:lnTo>
                    <a:lnTo>
                      <a:pt x="36" y="85"/>
                    </a:lnTo>
                    <a:lnTo>
                      <a:pt x="44" y="90"/>
                    </a:lnTo>
                    <a:lnTo>
                      <a:pt x="51" y="94"/>
                    </a:lnTo>
                    <a:lnTo>
                      <a:pt x="59" y="97"/>
                    </a:lnTo>
                    <a:lnTo>
                      <a:pt x="66" y="100"/>
                    </a:lnTo>
                    <a:lnTo>
                      <a:pt x="55" y="98"/>
                    </a:lnTo>
                    <a:lnTo>
                      <a:pt x="43" y="95"/>
                    </a:lnTo>
                    <a:lnTo>
                      <a:pt x="33" y="91"/>
                    </a:lnTo>
                    <a:lnTo>
                      <a:pt x="23" y="86"/>
                    </a:lnTo>
                    <a:lnTo>
                      <a:pt x="17" y="79"/>
                    </a:lnTo>
                    <a:lnTo>
                      <a:pt x="10" y="74"/>
                    </a:lnTo>
                    <a:lnTo>
                      <a:pt x="5" y="67"/>
                    </a:lnTo>
                    <a:lnTo>
                      <a:pt x="2" y="61"/>
                    </a:lnTo>
                    <a:lnTo>
                      <a:pt x="1" y="52"/>
                    </a:lnTo>
                    <a:lnTo>
                      <a:pt x="0" y="42"/>
                    </a:lnTo>
                    <a:lnTo>
                      <a:pt x="1" y="31"/>
                    </a:lnTo>
                    <a:lnTo>
                      <a:pt x="4" y="18"/>
                    </a:lnTo>
                    <a:lnTo>
                      <a:pt x="7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1" name="Freeform 277">
                <a:extLst>
                  <a:ext uri="{FF2B5EF4-FFF2-40B4-BE49-F238E27FC236}">
                    <a16:creationId xmlns:a16="http://schemas.microsoft.com/office/drawing/2014/main" id="{066DE960-73B6-4F6D-AFF1-37367B79D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" y="3198"/>
                <a:ext cx="151" cy="181"/>
              </a:xfrm>
              <a:custGeom>
                <a:avLst/>
                <a:gdLst>
                  <a:gd name="T0" fmla="*/ 113 w 151"/>
                  <a:gd name="T1" fmla="*/ 178 h 181"/>
                  <a:gd name="T2" fmla="*/ 95 w 151"/>
                  <a:gd name="T3" fmla="*/ 181 h 181"/>
                  <a:gd name="T4" fmla="*/ 78 w 151"/>
                  <a:gd name="T5" fmla="*/ 180 h 181"/>
                  <a:gd name="T6" fmla="*/ 62 w 151"/>
                  <a:gd name="T7" fmla="*/ 176 h 181"/>
                  <a:gd name="T8" fmla="*/ 46 w 151"/>
                  <a:gd name="T9" fmla="*/ 170 h 181"/>
                  <a:gd name="T10" fmla="*/ 31 w 151"/>
                  <a:gd name="T11" fmla="*/ 162 h 181"/>
                  <a:gd name="T12" fmla="*/ 16 w 151"/>
                  <a:gd name="T13" fmla="*/ 144 h 181"/>
                  <a:gd name="T14" fmla="*/ 8 w 151"/>
                  <a:gd name="T15" fmla="*/ 128 h 181"/>
                  <a:gd name="T16" fmla="*/ 2 w 151"/>
                  <a:gd name="T17" fmla="*/ 110 h 181"/>
                  <a:gd name="T18" fmla="*/ 0 w 151"/>
                  <a:gd name="T19" fmla="*/ 85 h 181"/>
                  <a:gd name="T20" fmla="*/ 2 w 151"/>
                  <a:gd name="T21" fmla="*/ 64 h 181"/>
                  <a:gd name="T22" fmla="*/ 7 w 151"/>
                  <a:gd name="T23" fmla="*/ 47 h 181"/>
                  <a:gd name="T24" fmla="*/ 16 w 151"/>
                  <a:gd name="T25" fmla="*/ 34 h 181"/>
                  <a:gd name="T26" fmla="*/ 24 w 151"/>
                  <a:gd name="T27" fmla="*/ 21 h 181"/>
                  <a:gd name="T28" fmla="*/ 30 w 151"/>
                  <a:gd name="T29" fmla="*/ 10 h 181"/>
                  <a:gd name="T30" fmla="*/ 30 w 151"/>
                  <a:gd name="T31" fmla="*/ 0 h 181"/>
                  <a:gd name="T32" fmla="*/ 43 w 151"/>
                  <a:gd name="T33" fmla="*/ 8 h 181"/>
                  <a:gd name="T34" fmla="*/ 55 w 151"/>
                  <a:gd name="T35" fmla="*/ 11 h 181"/>
                  <a:gd name="T36" fmla="*/ 66 w 151"/>
                  <a:gd name="T37" fmla="*/ 16 h 181"/>
                  <a:gd name="T38" fmla="*/ 82 w 151"/>
                  <a:gd name="T39" fmla="*/ 21 h 181"/>
                  <a:gd name="T40" fmla="*/ 95 w 151"/>
                  <a:gd name="T41" fmla="*/ 22 h 181"/>
                  <a:gd name="T42" fmla="*/ 107 w 151"/>
                  <a:gd name="T43" fmla="*/ 28 h 181"/>
                  <a:gd name="T44" fmla="*/ 122 w 151"/>
                  <a:gd name="T45" fmla="*/ 39 h 181"/>
                  <a:gd name="T46" fmla="*/ 129 w 151"/>
                  <a:gd name="T47" fmla="*/ 49 h 181"/>
                  <a:gd name="T48" fmla="*/ 139 w 151"/>
                  <a:gd name="T49" fmla="*/ 62 h 181"/>
                  <a:gd name="T50" fmla="*/ 145 w 151"/>
                  <a:gd name="T51" fmla="*/ 75 h 181"/>
                  <a:gd name="T52" fmla="*/ 149 w 151"/>
                  <a:gd name="T53" fmla="*/ 88 h 181"/>
                  <a:gd name="T54" fmla="*/ 151 w 151"/>
                  <a:gd name="T55" fmla="*/ 106 h 181"/>
                  <a:gd name="T56" fmla="*/ 149 w 151"/>
                  <a:gd name="T57" fmla="*/ 118 h 181"/>
                  <a:gd name="T58" fmla="*/ 148 w 151"/>
                  <a:gd name="T59" fmla="*/ 131 h 181"/>
                  <a:gd name="T60" fmla="*/ 142 w 151"/>
                  <a:gd name="T61" fmla="*/ 147 h 181"/>
                  <a:gd name="T62" fmla="*/ 134 w 151"/>
                  <a:gd name="T63" fmla="*/ 164 h 181"/>
                  <a:gd name="T64" fmla="*/ 124 w 151"/>
                  <a:gd name="T65" fmla="*/ 172 h 181"/>
                  <a:gd name="T66" fmla="*/ 113 w 151"/>
                  <a:gd name="T67" fmla="*/ 178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1" h="181">
                    <a:moveTo>
                      <a:pt x="113" y="178"/>
                    </a:moveTo>
                    <a:lnTo>
                      <a:pt x="95" y="181"/>
                    </a:lnTo>
                    <a:lnTo>
                      <a:pt x="78" y="180"/>
                    </a:lnTo>
                    <a:lnTo>
                      <a:pt x="62" y="176"/>
                    </a:lnTo>
                    <a:lnTo>
                      <a:pt x="46" y="170"/>
                    </a:lnTo>
                    <a:lnTo>
                      <a:pt x="31" y="162"/>
                    </a:lnTo>
                    <a:lnTo>
                      <a:pt x="16" y="144"/>
                    </a:lnTo>
                    <a:lnTo>
                      <a:pt x="8" y="128"/>
                    </a:lnTo>
                    <a:lnTo>
                      <a:pt x="2" y="110"/>
                    </a:lnTo>
                    <a:lnTo>
                      <a:pt x="0" y="85"/>
                    </a:lnTo>
                    <a:lnTo>
                      <a:pt x="2" y="64"/>
                    </a:lnTo>
                    <a:lnTo>
                      <a:pt x="7" y="47"/>
                    </a:lnTo>
                    <a:lnTo>
                      <a:pt x="16" y="34"/>
                    </a:lnTo>
                    <a:lnTo>
                      <a:pt x="24" y="21"/>
                    </a:lnTo>
                    <a:lnTo>
                      <a:pt x="30" y="10"/>
                    </a:lnTo>
                    <a:lnTo>
                      <a:pt x="30" y="0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6"/>
                    </a:lnTo>
                    <a:lnTo>
                      <a:pt x="82" y="21"/>
                    </a:lnTo>
                    <a:lnTo>
                      <a:pt x="95" y="22"/>
                    </a:lnTo>
                    <a:lnTo>
                      <a:pt x="107" y="28"/>
                    </a:lnTo>
                    <a:lnTo>
                      <a:pt x="122" y="39"/>
                    </a:lnTo>
                    <a:lnTo>
                      <a:pt x="129" y="49"/>
                    </a:lnTo>
                    <a:lnTo>
                      <a:pt x="139" y="62"/>
                    </a:lnTo>
                    <a:lnTo>
                      <a:pt x="145" y="75"/>
                    </a:lnTo>
                    <a:lnTo>
                      <a:pt x="149" y="88"/>
                    </a:lnTo>
                    <a:lnTo>
                      <a:pt x="151" y="106"/>
                    </a:lnTo>
                    <a:lnTo>
                      <a:pt x="149" y="118"/>
                    </a:lnTo>
                    <a:lnTo>
                      <a:pt x="148" y="131"/>
                    </a:lnTo>
                    <a:lnTo>
                      <a:pt x="142" y="147"/>
                    </a:lnTo>
                    <a:lnTo>
                      <a:pt x="134" y="164"/>
                    </a:lnTo>
                    <a:lnTo>
                      <a:pt x="124" y="172"/>
                    </a:lnTo>
                    <a:lnTo>
                      <a:pt x="113" y="178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2" name="Freeform 278">
                <a:extLst>
                  <a:ext uri="{FF2B5EF4-FFF2-40B4-BE49-F238E27FC236}">
                    <a16:creationId xmlns:a16="http://schemas.microsoft.com/office/drawing/2014/main" id="{7AC9AA0E-2478-4F5B-A5DB-488B2FBD3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3238"/>
                <a:ext cx="99" cy="138"/>
              </a:xfrm>
              <a:custGeom>
                <a:avLst/>
                <a:gdLst>
                  <a:gd name="T0" fmla="*/ 0 w 99"/>
                  <a:gd name="T1" fmla="*/ 0 h 138"/>
                  <a:gd name="T2" fmla="*/ 11 w 99"/>
                  <a:gd name="T3" fmla="*/ 13 h 138"/>
                  <a:gd name="T4" fmla="*/ 21 w 99"/>
                  <a:gd name="T5" fmla="*/ 32 h 138"/>
                  <a:gd name="T6" fmla="*/ 30 w 99"/>
                  <a:gd name="T7" fmla="*/ 51 h 138"/>
                  <a:gd name="T8" fmla="*/ 38 w 99"/>
                  <a:gd name="T9" fmla="*/ 76 h 138"/>
                  <a:gd name="T10" fmla="*/ 44 w 99"/>
                  <a:gd name="T11" fmla="*/ 101 h 138"/>
                  <a:gd name="T12" fmla="*/ 43 w 99"/>
                  <a:gd name="T13" fmla="*/ 116 h 138"/>
                  <a:gd name="T14" fmla="*/ 41 w 99"/>
                  <a:gd name="T15" fmla="*/ 127 h 138"/>
                  <a:gd name="T16" fmla="*/ 33 w 99"/>
                  <a:gd name="T17" fmla="*/ 133 h 138"/>
                  <a:gd name="T18" fmla="*/ 21 w 99"/>
                  <a:gd name="T19" fmla="*/ 133 h 138"/>
                  <a:gd name="T20" fmla="*/ 36 w 99"/>
                  <a:gd name="T21" fmla="*/ 138 h 138"/>
                  <a:gd name="T22" fmla="*/ 51 w 99"/>
                  <a:gd name="T23" fmla="*/ 138 h 138"/>
                  <a:gd name="T24" fmla="*/ 73 w 99"/>
                  <a:gd name="T25" fmla="*/ 133 h 138"/>
                  <a:gd name="T26" fmla="*/ 81 w 99"/>
                  <a:gd name="T27" fmla="*/ 126 h 138"/>
                  <a:gd name="T28" fmla="*/ 88 w 99"/>
                  <a:gd name="T29" fmla="*/ 120 h 138"/>
                  <a:gd name="T30" fmla="*/ 93 w 99"/>
                  <a:gd name="T31" fmla="*/ 108 h 138"/>
                  <a:gd name="T32" fmla="*/ 97 w 99"/>
                  <a:gd name="T33" fmla="*/ 98 h 138"/>
                  <a:gd name="T34" fmla="*/ 99 w 99"/>
                  <a:gd name="T35" fmla="*/ 85 h 138"/>
                  <a:gd name="T36" fmla="*/ 91 w 99"/>
                  <a:gd name="T37" fmla="*/ 96 h 138"/>
                  <a:gd name="T38" fmla="*/ 80 w 99"/>
                  <a:gd name="T39" fmla="*/ 102 h 138"/>
                  <a:gd name="T40" fmla="*/ 65 w 99"/>
                  <a:gd name="T41" fmla="*/ 105 h 138"/>
                  <a:gd name="T42" fmla="*/ 54 w 99"/>
                  <a:gd name="T43" fmla="*/ 104 h 138"/>
                  <a:gd name="T44" fmla="*/ 48 w 99"/>
                  <a:gd name="T45" fmla="*/ 101 h 138"/>
                  <a:gd name="T46" fmla="*/ 47 w 99"/>
                  <a:gd name="T47" fmla="*/ 89 h 138"/>
                  <a:gd name="T48" fmla="*/ 43 w 99"/>
                  <a:gd name="T49" fmla="*/ 70 h 138"/>
                  <a:gd name="T50" fmla="*/ 36 w 99"/>
                  <a:gd name="T51" fmla="*/ 49 h 138"/>
                  <a:gd name="T52" fmla="*/ 28 w 99"/>
                  <a:gd name="T53" fmla="*/ 36 h 138"/>
                  <a:gd name="T54" fmla="*/ 17 w 99"/>
                  <a:gd name="T55" fmla="*/ 18 h 138"/>
                  <a:gd name="T56" fmla="*/ 0 w 99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9" h="138">
                    <a:moveTo>
                      <a:pt x="0" y="0"/>
                    </a:moveTo>
                    <a:lnTo>
                      <a:pt x="11" y="13"/>
                    </a:lnTo>
                    <a:lnTo>
                      <a:pt x="21" y="32"/>
                    </a:lnTo>
                    <a:lnTo>
                      <a:pt x="30" y="51"/>
                    </a:lnTo>
                    <a:lnTo>
                      <a:pt x="38" y="76"/>
                    </a:lnTo>
                    <a:lnTo>
                      <a:pt x="44" y="101"/>
                    </a:lnTo>
                    <a:lnTo>
                      <a:pt x="43" y="116"/>
                    </a:lnTo>
                    <a:lnTo>
                      <a:pt x="41" y="127"/>
                    </a:lnTo>
                    <a:lnTo>
                      <a:pt x="33" y="133"/>
                    </a:lnTo>
                    <a:lnTo>
                      <a:pt x="21" y="133"/>
                    </a:lnTo>
                    <a:lnTo>
                      <a:pt x="36" y="138"/>
                    </a:lnTo>
                    <a:lnTo>
                      <a:pt x="51" y="138"/>
                    </a:lnTo>
                    <a:lnTo>
                      <a:pt x="73" y="133"/>
                    </a:lnTo>
                    <a:lnTo>
                      <a:pt x="81" y="126"/>
                    </a:lnTo>
                    <a:lnTo>
                      <a:pt x="88" y="120"/>
                    </a:lnTo>
                    <a:lnTo>
                      <a:pt x="93" y="108"/>
                    </a:lnTo>
                    <a:lnTo>
                      <a:pt x="97" y="98"/>
                    </a:lnTo>
                    <a:lnTo>
                      <a:pt x="99" y="85"/>
                    </a:lnTo>
                    <a:lnTo>
                      <a:pt x="91" y="96"/>
                    </a:lnTo>
                    <a:lnTo>
                      <a:pt x="80" y="102"/>
                    </a:lnTo>
                    <a:lnTo>
                      <a:pt x="65" y="105"/>
                    </a:lnTo>
                    <a:lnTo>
                      <a:pt x="54" y="104"/>
                    </a:lnTo>
                    <a:lnTo>
                      <a:pt x="48" y="101"/>
                    </a:lnTo>
                    <a:lnTo>
                      <a:pt x="47" y="89"/>
                    </a:lnTo>
                    <a:lnTo>
                      <a:pt x="43" y="70"/>
                    </a:lnTo>
                    <a:lnTo>
                      <a:pt x="36" y="49"/>
                    </a:lnTo>
                    <a:lnTo>
                      <a:pt x="28" y="36"/>
                    </a:lnTo>
                    <a:lnTo>
                      <a:pt x="17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" name="Freeform 279">
                <a:extLst>
                  <a:ext uri="{FF2B5EF4-FFF2-40B4-BE49-F238E27FC236}">
                    <a16:creationId xmlns:a16="http://schemas.microsoft.com/office/drawing/2014/main" id="{BA145787-0F41-494F-9746-2ECF78846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1" y="3342"/>
                <a:ext cx="114" cy="88"/>
              </a:xfrm>
              <a:custGeom>
                <a:avLst/>
                <a:gdLst>
                  <a:gd name="T0" fmla="*/ 0 w 273"/>
                  <a:gd name="T1" fmla="*/ 0 h 209"/>
                  <a:gd name="T2" fmla="*/ 0 w 273"/>
                  <a:gd name="T3" fmla="*/ 0 h 209"/>
                  <a:gd name="T4" fmla="*/ 0 w 273"/>
                  <a:gd name="T5" fmla="*/ 0 h 209"/>
                  <a:gd name="T6" fmla="*/ 0 w 273"/>
                  <a:gd name="T7" fmla="*/ 0 h 209"/>
                  <a:gd name="T8" fmla="*/ 0 w 273"/>
                  <a:gd name="T9" fmla="*/ 0 h 209"/>
                  <a:gd name="T10" fmla="*/ 0 w 273"/>
                  <a:gd name="T11" fmla="*/ 0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3" h="209">
                    <a:moveTo>
                      <a:pt x="137" y="209"/>
                    </a:moveTo>
                    <a:cubicBezTo>
                      <a:pt x="212" y="208"/>
                      <a:pt x="273" y="162"/>
                      <a:pt x="273" y="105"/>
                    </a:cubicBezTo>
                    <a:cubicBezTo>
                      <a:pt x="273" y="47"/>
                      <a:pt x="211" y="1"/>
                      <a:pt x="135" y="1"/>
                    </a:cubicBezTo>
                    <a:cubicBezTo>
                      <a:pt x="71" y="0"/>
                      <a:pt x="16" y="33"/>
                      <a:pt x="0" y="80"/>
                    </a:cubicBezTo>
                    <a:lnTo>
                      <a:pt x="135" y="106"/>
                    </a:lnTo>
                    <a:lnTo>
                      <a:pt x="137" y="209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4" name="Freeform 280">
                <a:extLst>
                  <a:ext uri="{FF2B5EF4-FFF2-40B4-BE49-F238E27FC236}">
                    <a16:creationId xmlns:a16="http://schemas.microsoft.com/office/drawing/2014/main" id="{926C0C85-3C60-47E1-AE21-EE49207D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" y="3318"/>
                <a:ext cx="154" cy="166"/>
              </a:xfrm>
              <a:custGeom>
                <a:avLst/>
                <a:gdLst>
                  <a:gd name="T0" fmla="*/ 64 w 154"/>
                  <a:gd name="T1" fmla="*/ 6 h 166"/>
                  <a:gd name="T2" fmla="*/ 49 w 154"/>
                  <a:gd name="T3" fmla="*/ 14 h 166"/>
                  <a:gd name="T4" fmla="*/ 35 w 154"/>
                  <a:gd name="T5" fmla="*/ 22 h 166"/>
                  <a:gd name="T6" fmla="*/ 24 w 154"/>
                  <a:gd name="T7" fmla="*/ 26 h 166"/>
                  <a:gd name="T8" fmla="*/ 17 w 154"/>
                  <a:gd name="T9" fmla="*/ 35 h 166"/>
                  <a:gd name="T10" fmla="*/ 20 w 154"/>
                  <a:gd name="T11" fmla="*/ 44 h 166"/>
                  <a:gd name="T12" fmla="*/ 11 w 154"/>
                  <a:gd name="T13" fmla="*/ 52 h 166"/>
                  <a:gd name="T14" fmla="*/ 3 w 154"/>
                  <a:gd name="T15" fmla="*/ 60 h 166"/>
                  <a:gd name="T16" fmla="*/ 5 w 154"/>
                  <a:gd name="T17" fmla="*/ 73 h 166"/>
                  <a:gd name="T18" fmla="*/ 5 w 154"/>
                  <a:gd name="T19" fmla="*/ 86 h 166"/>
                  <a:gd name="T20" fmla="*/ 0 w 154"/>
                  <a:gd name="T21" fmla="*/ 106 h 166"/>
                  <a:gd name="T22" fmla="*/ 5 w 154"/>
                  <a:gd name="T23" fmla="*/ 119 h 166"/>
                  <a:gd name="T24" fmla="*/ 19 w 154"/>
                  <a:gd name="T25" fmla="*/ 122 h 166"/>
                  <a:gd name="T26" fmla="*/ 25 w 154"/>
                  <a:gd name="T27" fmla="*/ 139 h 166"/>
                  <a:gd name="T28" fmla="*/ 45 w 154"/>
                  <a:gd name="T29" fmla="*/ 145 h 166"/>
                  <a:gd name="T30" fmla="*/ 51 w 154"/>
                  <a:gd name="T31" fmla="*/ 163 h 166"/>
                  <a:gd name="T32" fmla="*/ 65 w 154"/>
                  <a:gd name="T33" fmla="*/ 166 h 166"/>
                  <a:gd name="T34" fmla="*/ 77 w 154"/>
                  <a:gd name="T35" fmla="*/ 163 h 166"/>
                  <a:gd name="T36" fmla="*/ 87 w 154"/>
                  <a:gd name="T37" fmla="*/ 161 h 166"/>
                  <a:gd name="T38" fmla="*/ 107 w 154"/>
                  <a:gd name="T39" fmla="*/ 161 h 166"/>
                  <a:gd name="T40" fmla="*/ 115 w 154"/>
                  <a:gd name="T41" fmla="*/ 149 h 166"/>
                  <a:gd name="T42" fmla="*/ 122 w 154"/>
                  <a:gd name="T43" fmla="*/ 147 h 166"/>
                  <a:gd name="T44" fmla="*/ 133 w 154"/>
                  <a:gd name="T45" fmla="*/ 141 h 166"/>
                  <a:gd name="T46" fmla="*/ 141 w 154"/>
                  <a:gd name="T47" fmla="*/ 117 h 166"/>
                  <a:gd name="T48" fmla="*/ 151 w 154"/>
                  <a:gd name="T49" fmla="*/ 116 h 166"/>
                  <a:gd name="T50" fmla="*/ 154 w 154"/>
                  <a:gd name="T51" fmla="*/ 100 h 166"/>
                  <a:gd name="T52" fmla="*/ 149 w 154"/>
                  <a:gd name="T53" fmla="*/ 87 h 166"/>
                  <a:gd name="T54" fmla="*/ 154 w 154"/>
                  <a:gd name="T55" fmla="*/ 74 h 166"/>
                  <a:gd name="T56" fmla="*/ 147 w 154"/>
                  <a:gd name="T57" fmla="*/ 61 h 166"/>
                  <a:gd name="T58" fmla="*/ 145 w 154"/>
                  <a:gd name="T59" fmla="*/ 44 h 166"/>
                  <a:gd name="T60" fmla="*/ 140 w 154"/>
                  <a:gd name="T61" fmla="*/ 31 h 166"/>
                  <a:gd name="T62" fmla="*/ 130 w 154"/>
                  <a:gd name="T63" fmla="*/ 27 h 166"/>
                  <a:gd name="T64" fmla="*/ 123 w 154"/>
                  <a:gd name="T65" fmla="*/ 18 h 166"/>
                  <a:gd name="T66" fmla="*/ 113 w 154"/>
                  <a:gd name="T67" fmla="*/ 11 h 166"/>
                  <a:gd name="T68" fmla="*/ 103 w 154"/>
                  <a:gd name="T69" fmla="*/ 11 h 166"/>
                  <a:gd name="T70" fmla="*/ 94 w 154"/>
                  <a:gd name="T71" fmla="*/ 3 h 166"/>
                  <a:gd name="T72" fmla="*/ 83 w 154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4" h="166">
                    <a:moveTo>
                      <a:pt x="77" y="6"/>
                    </a:moveTo>
                    <a:lnTo>
                      <a:pt x="64" y="6"/>
                    </a:lnTo>
                    <a:lnTo>
                      <a:pt x="55" y="8"/>
                    </a:lnTo>
                    <a:lnTo>
                      <a:pt x="49" y="14"/>
                    </a:lnTo>
                    <a:lnTo>
                      <a:pt x="47" y="21"/>
                    </a:lnTo>
                    <a:lnTo>
                      <a:pt x="35" y="22"/>
                    </a:lnTo>
                    <a:lnTo>
                      <a:pt x="29" y="24"/>
                    </a:lnTo>
                    <a:lnTo>
                      <a:pt x="24" y="26"/>
                    </a:lnTo>
                    <a:lnTo>
                      <a:pt x="19" y="31"/>
                    </a:lnTo>
                    <a:lnTo>
                      <a:pt x="17" y="35"/>
                    </a:lnTo>
                    <a:lnTo>
                      <a:pt x="18" y="41"/>
                    </a:lnTo>
                    <a:lnTo>
                      <a:pt x="20" y="44"/>
                    </a:lnTo>
                    <a:lnTo>
                      <a:pt x="18" y="50"/>
                    </a:lnTo>
                    <a:lnTo>
                      <a:pt x="11" y="52"/>
                    </a:lnTo>
                    <a:lnTo>
                      <a:pt x="6" y="55"/>
                    </a:lnTo>
                    <a:lnTo>
                      <a:pt x="3" y="60"/>
                    </a:lnTo>
                    <a:lnTo>
                      <a:pt x="2" y="67"/>
                    </a:lnTo>
                    <a:lnTo>
                      <a:pt x="5" y="73"/>
                    </a:lnTo>
                    <a:lnTo>
                      <a:pt x="8" y="77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4"/>
                    </a:lnTo>
                    <a:lnTo>
                      <a:pt x="5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0" y="131"/>
                    </a:lnTo>
                    <a:lnTo>
                      <a:pt x="25" y="139"/>
                    </a:lnTo>
                    <a:lnTo>
                      <a:pt x="36" y="144"/>
                    </a:lnTo>
                    <a:lnTo>
                      <a:pt x="45" y="145"/>
                    </a:lnTo>
                    <a:lnTo>
                      <a:pt x="48" y="158"/>
                    </a:lnTo>
                    <a:lnTo>
                      <a:pt x="51" y="163"/>
                    </a:lnTo>
                    <a:lnTo>
                      <a:pt x="56" y="166"/>
                    </a:lnTo>
                    <a:lnTo>
                      <a:pt x="65" y="166"/>
                    </a:lnTo>
                    <a:lnTo>
                      <a:pt x="72" y="166"/>
                    </a:lnTo>
                    <a:lnTo>
                      <a:pt x="77" y="163"/>
                    </a:lnTo>
                    <a:lnTo>
                      <a:pt x="82" y="159"/>
                    </a:lnTo>
                    <a:lnTo>
                      <a:pt x="87" y="161"/>
                    </a:lnTo>
                    <a:lnTo>
                      <a:pt x="98" y="163"/>
                    </a:lnTo>
                    <a:lnTo>
                      <a:pt x="107" y="161"/>
                    </a:lnTo>
                    <a:lnTo>
                      <a:pt x="112" y="155"/>
                    </a:lnTo>
                    <a:lnTo>
                      <a:pt x="115" y="149"/>
                    </a:lnTo>
                    <a:lnTo>
                      <a:pt x="117" y="145"/>
                    </a:lnTo>
                    <a:lnTo>
                      <a:pt x="122" y="147"/>
                    </a:lnTo>
                    <a:lnTo>
                      <a:pt x="127" y="146"/>
                    </a:lnTo>
                    <a:lnTo>
                      <a:pt x="133" y="141"/>
                    </a:lnTo>
                    <a:lnTo>
                      <a:pt x="139" y="130"/>
                    </a:lnTo>
                    <a:lnTo>
                      <a:pt x="141" y="117"/>
                    </a:lnTo>
                    <a:lnTo>
                      <a:pt x="145" y="119"/>
                    </a:lnTo>
                    <a:lnTo>
                      <a:pt x="151" y="116"/>
                    </a:lnTo>
                    <a:lnTo>
                      <a:pt x="153" y="108"/>
                    </a:lnTo>
                    <a:lnTo>
                      <a:pt x="154" y="100"/>
                    </a:lnTo>
                    <a:lnTo>
                      <a:pt x="150" y="92"/>
                    </a:lnTo>
                    <a:lnTo>
                      <a:pt x="149" y="87"/>
                    </a:lnTo>
                    <a:lnTo>
                      <a:pt x="154" y="81"/>
                    </a:lnTo>
                    <a:lnTo>
                      <a:pt x="154" y="74"/>
                    </a:lnTo>
                    <a:lnTo>
                      <a:pt x="151" y="66"/>
                    </a:lnTo>
                    <a:lnTo>
                      <a:pt x="147" y="61"/>
                    </a:lnTo>
                    <a:lnTo>
                      <a:pt x="145" y="53"/>
                    </a:lnTo>
                    <a:lnTo>
                      <a:pt x="145" y="44"/>
                    </a:lnTo>
                    <a:lnTo>
                      <a:pt x="145" y="37"/>
                    </a:lnTo>
                    <a:lnTo>
                      <a:pt x="140" y="31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3" y="18"/>
                    </a:lnTo>
                    <a:lnTo>
                      <a:pt x="119" y="13"/>
                    </a:lnTo>
                    <a:lnTo>
                      <a:pt x="113" y="11"/>
                    </a:lnTo>
                    <a:lnTo>
                      <a:pt x="108" y="11"/>
                    </a:lnTo>
                    <a:lnTo>
                      <a:pt x="103" y="11"/>
                    </a:lnTo>
                    <a:lnTo>
                      <a:pt x="98" y="6"/>
                    </a:lnTo>
                    <a:lnTo>
                      <a:pt x="94" y="3"/>
                    </a:lnTo>
                    <a:lnTo>
                      <a:pt x="88" y="1"/>
                    </a:lnTo>
                    <a:lnTo>
                      <a:pt x="83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5" name="Freeform 281">
                <a:extLst>
                  <a:ext uri="{FF2B5EF4-FFF2-40B4-BE49-F238E27FC236}">
                    <a16:creationId xmlns:a16="http://schemas.microsoft.com/office/drawing/2014/main" id="{DEF0C914-6D8A-4EF8-96D7-7189A2078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9" y="3379"/>
                <a:ext cx="44" cy="16"/>
              </a:xfrm>
              <a:custGeom>
                <a:avLst/>
                <a:gdLst>
                  <a:gd name="T0" fmla="*/ 0 w 44"/>
                  <a:gd name="T1" fmla="*/ 16 h 16"/>
                  <a:gd name="T2" fmla="*/ 7 w 44"/>
                  <a:gd name="T3" fmla="*/ 11 h 16"/>
                  <a:gd name="T4" fmla="*/ 14 w 44"/>
                  <a:gd name="T5" fmla="*/ 7 h 16"/>
                  <a:gd name="T6" fmla="*/ 24 w 44"/>
                  <a:gd name="T7" fmla="*/ 5 h 16"/>
                  <a:gd name="T8" fmla="*/ 33 w 44"/>
                  <a:gd name="T9" fmla="*/ 4 h 16"/>
                  <a:gd name="T10" fmla="*/ 44 w 44"/>
                  <a:gd name="T11" fmla="*/ 4 h 16"/>
                  <a:gd name="T12" fmla="*/ 32 w 44"/>
                  <a:gd name="T13" fmla="*/ 1 h 16"/>
                  <a:gd name="T14" fmla="*/ 22 w 44"/>
                  <a:gd name="T15" fmla="*/ 0 h 16"/>
                  <a:gd name="T16" fmla="*/ 12 w 44"/>
                  <a:gd name="T17" fmla="*/ 0 h 16"/>
                  <a:gd name="T18" fmla="*/ 7 w 44"/>
                  <a:gd name="T19" fmla="*/ 3 h 16"/>
                  <a:gd name="T20" fmla="*/ 2 w 44"/>
                  <a:gd name="T21" fmla="*/ 8 h 16"/>
                  <a:gd name="T22" fmla="*/ 0 w 44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16">
                    <a:moveTo>
                      <a:pt x="0" y="16"/>
                    </a:moveTo>
                    <a:lnTo>
                      <a:pt x="7" y="11"/>
                    </a:lnTo>
                    <a:lnTo>
                      <a:pt x="14" y="7"/>
                    </a:lnTo>
                    <a:lnTo>
                      <a:pt x="24" y="5"/>
                    </a:lnTo>
                    <a:lnTo>
                      <a:pt x="33" y="4"/>
                    </a:lnTo>
                    <a:lnTo>
                      <a:pt x="44" y="4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2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6" name="Freeform 282">
                <a:extLst>
                  <a:ext uri="{FF2B5EF4-FFF2-40B4-BE49-F238E27FC236}">
                    <a16:creationId xmlns:a16="http://schemas.microsoft.com/office/drawing/2014/main" id="{5E66C74F-1EF8-433D-9176-B0EF9960F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3410"/>
                <a:ext cx="39" cy="28"/>
              </a:xfrm>
              <a:custGeom>
                <a:avLst/>
                <a:gdLst>
                  <a:gd name="T0" fmla="*/ 0 w 39"/>
                  <a:gd name="T1" fmla="*/ 28 h 28"/>
                  <a:gd name="T2" fmla="*/ 6 w 39"/>
                  <a:gd name="T3" fmla="*/ 17 h 28"/>
                  <a:gd name="T4" fmla="*/ 14 w 39"/>
                  <a:gd name="T5" fmla="*/ 10 h 28"/>
                  <a:gd name="T6" fmla="*/ 24 w 39"/>
                  <a:gd name="T7" fmla="*/ 4 h 28"/>
                  <a:gd name="T8" fmla="*/ 33 w 39"/>
                  <a:gd name="T9" fmla="*/ 3 h 28"/>
                  <a:gd name="T10" fmla="*/ 39 w 39"/>
                  <a:gd name="T11" fmla="*/ 2 h 28"/>
                  <a:gd name="T12" fmla="*/ 23 w 39"/>
                  <a:gd name="T13" fmla="*/ 0 h 28"/>
                  <a:gd name="T14" fmla="*/ 15 w 39"/>
                  <a:gd name="T15" fmla="*/ 3 h 28"/>
                  <a:gd name="T16" fmla="*/ 10 w 39"/>
                  <a:gd name="T17" fmla="*/ 6 h 28"/>
                  <a:gd name="T18" fmla="*/ 6 w 39"/>
                  <a:gd name="T19" fmla="*/ 11 h 28"/>
                  <a:gd name="T20" fmla="*/ 3 w 39"/>
                  <a:gd name="T21" fmla="*/ 18 h 28"/>
                  <a:gd name="T22" fmla="*/ 0 w 39"/>
                  <a:gd name="T23" fmla="*/ 28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28">
                    <a:moveTo>
                      <a:pt x="0" y="28"/>
                    </a:moveTo>
                    <a:lnTo>
                      <a:pt x="6" y="17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33" y="3"/>
                    </a:lnTo>
                    <a:lnTo>
                      <a:pt x="39" y="2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3" y="1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7" name="Freeform 283">
                <a:extLst>
                  <a:ext uri="{FF2B5EF4-FFF2-40B4-BE49-F238E27FC236}">
                    <a16:creationId xmlns:a16="http://schemas.microsoft.com/office/drawing/2014/main" id="{F56FA2CD-EDBF-4957-B511-976945729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" y="3418"/>
                <a:ext cx="21" cy="39"/>
              </a:xfrm>
              <a:custGeom>
                <a:avLst/>
                <a:gdLst>
                  <a:gd name="T0" fmla="*/ 1 w 21"/>
                  <a:gd name="T1" fmla="*/ 39 h 39"/>
                  <a:gd name="T2" fmla="*/ 5 w 21"/>
                  <a:gd name="T3" fmla="*/ 25 h 39"/>
                  <a:gd name="T4" fmla="*/ 8 w 21"/>
                  <a:gd name="T5" fmla="*/ 17 h 39"/>
                  <a:gd name="T6" fmla="*/ 13 w 21"/>
                  <a:gd name="T7" fmla="*/ 10 h 39"/>
                  <a:gd name="T8" fmla="*/ 16 w 21"/>
                  <a:gd name="T9" fmla="*/ 4 h 39"/>
                  <a:gd name="T10" fmla="*/ 21 w 21"/>
                  <a:gd name="T11" fmla="*/ 0 h 39"/>
                  <a:gd name="T12" fmla="*/ 12 w 21"/>
                  <a:gd name="T13" fmla="*/ 6 h 39"/>
                  <a:gd name="T14" fmla="*/ 4 w 21"/>
                  <a:gd name="T15" fmla="*/ 16 h 39"/>
                  <a:gd name="T16" fmla="*/ 1 w 21"/>
                  <a:gd name="T17" fmla="*/ 22 h 39"/>
                  <a:gd name="T18" fmla="*/ 0 w 21"/>
                  <a:gd name="T19" fmla="*/ 28 h 39"/>
                  <a:gd name="T20" fmla="*/ 1 w 21"/>
                  <a:gd name="T21" fmla="*/ 39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39">
                    <a:moveTo>
                      <a:pt x="1" y="39"/>
                    </a:moveTo>
                    <a:lnTo>
                      <a:pt x="5" y="25"/>
                    </a:lnTo>
                    <a:lnTo>
                      <a:pt x="8" y="17"/>
                    </a:lnTo>
                    <a:lnTo>
                      <a:pt x="13" y="10"/>
                    </a:lnTo>
                    <a:lnTo>
                      <a:pt x="16" y="4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8" name="Freeform 284">
                <a:extLst>
                  <a:ext uri="{FF2B5EF4-FFF2-40B4-BE49-F238E27FC236}">
                    <a16:creationId xmlns:a16="http://schemas.microsoft.com/office/drawing/2014/main" id="{2AD4DCC5-8428-4322-AA39-EC849A596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3367"/>
                <a:ext cx="38" cy="17"/>
              </a:xfrm>
              <a:custGeom>
                <a:avLst/>
                <a:gdLst>
                  <a:gd name="T0" fmla="*/ 9 w 38"/>
                  <a:gd name="T1" fmla="*/ 0 h 17"/>
                  <a:gd name="T2" fmla="*/ 16 w 38"/>
                  <a:gd name="T3" fmla="*/ 1 h 17"/>
                  <a:gd name="T4" fmla="*/ 25 w 38"/>
                  <a:gd name="T5" fmla="*/ 3 h 17"/>
                  <a:gd name="T6" fmla="*/ 34 w 38"/>
                  <a:gd name="T7" fmla="*/ 11 h 17"/>
                  <a:gd name="T8" fmla="*/ 38 w 38"/>
                  <a:gd name="T9" fmla="*/ 17 h 17"/>
                  <a:gd name="T10" fmla="*/ 27 w 38"/>
                  <a:gd name="T11" fmla="*/ 8 h 17"/>
                  <a:gd name="T12" fmla="*/ 15 w 38"/>
                  <a:gd name="T13" fmla="*/ 4 h 17"/>
                  <a:gd name="T14" fmla="*/ 7 w 38"/>
                  <a:gd name="T15" fmla="*/ 3 h 17"/>
                  <a:gd name="T16" fmla="*/ 0 w 38"/>
                  <a:gd name="T17" fmla="*/ 2 h 17"/>
                  <a:gd name="T18" fmla="*/ 9 w 3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17">
                    <a:moveTo>
                      <a:pt x="9" y="0"/>
                    </a:moveTo>
                    <a:lnTo>
                      <a:pt x="16" y="1"/>
                    </a:lnTo>
                    <a:lnTo>
                      <a:pt x="25" y="3"/>
                    </a:lnTo>
                    <a:lnTo>
                      <a:pt x="34" y="11"/>
                    </a:lnTo>
                    <a:lnTo>
                      <a:pt x="38" y="17"/>
                    </a:lnTo>
                    <a:lnTo>
                      <a:pt x="27" y="8"/>
                    </a:lnTo>
                    <a:lnTo>
                      <a:pt x="15" y="4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9" name="Freeform 285">
                <a:extLst>
                  <a:ext uri="{FF2B5EF4-FFF2-40B4-BE49-F238E27FC236}">
                    <a16:creationId xmlns:a16="http://schemas.microsoft.com/office/drawing/2014/main" id="{54DE8E5A-D5D9-4E98-A754-95DD92B4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" y="3344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9 w 15"/>
                  <a:gd name="T3" fmla="*/ 9 h 26"/>
                  <a:gd name="T4" fmla="*/ 12 w 15"/>
                  <a:gd name="T5" fmla="*/ 16 h 26"/>
                  <a:gd name="T6" fmla="*/ 15 w 15"/>
                  <a:gd name="T7" fmla="*/ 26 h 26"/>
                  <a:gd name="T8" fmla="*/ 15 w 15"/>
                  <a:gd name="T9" fmla="*/ 13 h 26"/>
                  <a:gd name="T10" fmla="*/ 11 w 15"/>
                  <a:gd name="T11" fmla="*/ 4 h 26"/>
                  <a:gd name="T12" fmla="*/ 0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6">
                    <a:moveTo>
                      <a:pt x="0" y="0"/>
                    </a:moveTo>
                    <a:lnTo>
                      <a:pt x="9" y="9"/>
                    </a:lnTo>
                    <a:lnTo>
                      <a:pt x="12" y="16"/>
                    </a:lnTo>
                    <a:lnTo>
                      <a:pt x="15" y="26"/>
                    </a:lnTo>
                    <a:lnTo>
                      <a:pt x="15" y="13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0" name="Freeform 286">
                <a:extLst>
                  <a:ext uri="{FF2B5EF4-FFF2-40B4-BE49-F238E27FC236}">
                    <a16:creationId xmlns:a16="http://schemas.microsoft.com/office/drawing/2014/main" id="{746988DB-8548-4690-B89F-E0414E5BE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" y="3422"/>
                <a:ext cx="7" cy="49"/>
              </a:xfrm>
              <a:custGeom>
                <a:avLst/>
                <a:gdLst>
                  <a:gd name="T0" fmla="*/ 5 w 7"/>
                  <a:gd name="T1" fmla="*/ 0 h 49"/>
                  <a:gd name="T2" fmla="*/ 1 w 7"/>
                  <a:gd name="T3" fmla="*/ 12 h 49"/>
                  <a:gd name="T4" fmla="*/ 0 w 7"/>
                  <a:gd name="T5" fmla="*/ 25 h 49"/>
                  <a:gd name="T6" fmla="*/ 2 w 7"/>
                  <a:gd name="T7" fmla="*/ 33 h 49"/>
                  <a:gd name="T8" fmla="*/ 3 w 7"/>
                  <a:gd name="T9" fmla="*/ 43 h 49"/>
                  <a:gd name="T10" fmla="*/ 7 w 7"/>
                  <a:gd name="T11" fmla="*/ 49 h 49"/>
                  <a:gd name="T12" fmla="*/ 5 w 7"/>
                  <a:gd name="T13" fmla="*/ 33 h 49"/>
                  <a:gd name="T14" fmla="*/ 4 w 7"/>
                  <a:gd name="T15" fmla="*/ 13 h 49"/>
                  <a:gd name="T16" fmla="*/ 5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9">
                    <a:moveTo>
                      <a:pt x="5" y="0"/>
                    </a:moveTo>
                    <a:lnTo>
                      <a:pt x="1" y="12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3" y="43"/>
                    </a:lnTo>
                    <a:lnTo>
                      <a:pt x="7" y="49"/>
                    </a:lnTo>
                    <a:lnTo>
                      <a:pt x="5" y="33"/>
                    </a:lnTo>
                    <a:lnTo>
                      <a:pt x="4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1" name="Freeform 287">
                <a:extLst>
                  <a:ext uri="{FF2B5EF4-FFF2-40B4-BE49-F238E27FC236}">
                    <a16:creationId xmlns:a16="http://schemas.microsoft.com/office/drawing/2014/main" id="{7EB5585C-4E3F-4C34-AC55-1B57EFADB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" y="3417"/>
                <a:ext cx="15" cy="38"/>
              </a:xfrm>
              <a:custGeom>
                <a:avLst/>
                <a:gdLst>
                  <a:gd name="T0" fmla="*/ 15 w 15"/>
                  <a:gd name="T1" fmla="*/ 38 h 38"/>
                  <a:gd name="T2" fmla="*/ 5 w 15"/>
                  <a:gd name="T3" fmla="*/ 23 h 38"/>
                  <a:gd name="T4" fmla="*/ 2 w 15"/>
                  <a:gd name="T5" fmla="*/ 11 h 38"/>
                  <a:gd name="T6" fmla="*/ 0 w 15"/>
                  <a:gd name="T7" fmla="*/ 0 h 38"/>
                  <a:gd name="T8" fmla="*/ 8 w 15"/>
                  <a:gd name="T9" fmla="*/ 11 h 38"/>
                  <a:gd name="T10" fmla="*/ 12 w 15"/>
                  <a:gd name="T11" fmla="*/ 22 h 38"/>
                  <a:gd name="T12" fmla="*/ 15 w 15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38">
                    <a:moveTo>
                      <a:pt x="15" y="38"/>
                    </a:moveTo>
                    <a:lnTo>
                      <a:pt x="5" y="23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2" y="22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2" name="Freeform 288">
                <a:extLst>
                  <a:ext uri="{FF2B5EF4-FFF2-40B4-BE49-F238E27FC236}">
                    <a16:creationId xmlns:a16="http://schemas.microsoft.com/office/drawing/2014/main" id="{4C63A631-2AAB-4EA0-AE15-0EEAB78AB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412"/>
                <a:ext cx="35" cy="20"/>
              </a:xfrm>
              <a:custGeom>
                <a:avLst/>
                <a:gdLst>
                  <a:gd name="T0" fmla="*/ 0 w 35"/>
                  <a:gd name="T1" fmla="*/ 0 h 20"/>
                  <a:gd name="T2" fmla="*/ 15 w 35"/>
                  <a:gd name="T3" fmla="*/ 3 h 20"/>
                  <a:gd name="T4" fmla="*/ 22 w 35"/>
                  <a:gd name="T5" fmla="*/ 8 h 20"/>
                  <a:gd name="T6" fmla="*/ 31 w 35"/>
                  <a:gd name="T7" fmla="*/ 15 h 20"/>
                  <a:gd name="T8" fmla="*/ 35 w 35"/>
                  <a:gd name="T9" fmla="*/ 20 h 20"/>
                  <a:gd name="T10" fmla="*/ 30 w 35"/>
                  <a:gd name="T11" fmla="*/ 10 h 20"/>
                  <a:gd name="T12" fmla="*/ 23 w 35"/>
                  <a:gd name="T13" fmla="*/ 3 h 20"/>
                  <a:gd name="T14" fmla="*/ 13 w 35"/>
                  <a:gd name="T15" fmla="*/ 0 h 20"/>
                  <a:gd name="T16" fmla="*/ 0 w 35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20">
                    <a:moveTo>
                      <a:pt x="0" y="0"/>
                    </a:moveTo>
                    <a:lnTo>
                      <a:pt x="15" y="3"/>
                    </a:lnTo>
                    <a:lnTo>
                      <a:pt x="22" y="8"/>
                    </a:lnTo>
                    <a:lnTo>
                      <a:pt x="31" y="15"/>
                    </a:lnTo>
                    <a:lnTo>
                      <a:pt x="35" y="20"/>
                    </a:lnTo>
                    <a:lnTo>
                      <a:pt x="30" y="10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3" name="Freeform 289">
                <a:extLst>
                  <a:ext uri="{FF2B5EF4-FFF2-40B4-BE49-F238E27FC236}">
                    <a16:creationId xmlns:a16="http://schemas.microsoft.com/office/drawing/2014/main" id="{77214157-0224-4855-A156-A2B216784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3358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3 w 9"/>
                  <a:gd name="T3" fmla="*/ 9 h 20"/>
                  <a:gd name="T4" fmla="*/ 0 w 9"/>
                  <a:gd name="T5" fmla="*/ 20 h 20"/>
                  <a:gd name="T6" fmla="*/ 7 w 9"/>
                  <a:gd name="T7" fmla="*/ 11 h 20"/>
                  <a:gd name="T8" fmla="*/ 9 w 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lnTo>
                      <a:pt x="3" y="9"/>
                    </a:lnTo>
                    <a:lnTo>
                      <a:pt x="0" y="20"/>
                    </a:lnTo>
                    <a:lnTo>
                      <a:pt x="7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4" name="Freeform 290">
                <a:extLst>
                  <a:ext uri="{FF2B5EF4-FFF2-40B4-BE49-F238E27FC236}">
                    <a16:creationId xmlns:a16="http://schemas.microsoft.com/office/drawing/2014/main" id="{70DB0955-3DCF-4EE4-AE77-EFAC98CE0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" y="3346"/>
                <a:ext cx="4" cy="27"/>
              </a:xfrm>
              <a:custGeom>
                <a:avLst/>
                <a:gdLst>
                  <a:gd name="T0" fmla="*/ 3 w 4"/>
                  <a:gd name="T1" fmla="*/ 0 h 27"/>
                  <a:gd name="T2" fmla="*/ 0 w 4"/>
                  <a:gd name="T3" fmla="*/ 8 h 27"/>
                  <a:gd name="T4" fmla="*/ 0 w 4"/>
                  <a:gd name="T5" fmla="*/ 17 h 27"/>
                  <a:gd name="T6" fmla="*/ 2 w 4"/>
                  <a:gd name="T7" fmla="*/ 27 h 27"/>
                  <a:gd name="T8" fmla="*/ 4 w 4"/>
                  <a:gd name="T9" fmla="*/ 14 h 27"/>
                  <a:gd name="T10" fmla="*/ 3 w 4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7">
                    <a:moveTo>
                      <a:pt x="3" y="0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4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5" name="Freeform 291">
                <a:extLst>
                  <a:ext uri="{FF2B5EF4-FFF2-40B4-BE49-F238E27FC236}">
                    <a16:creationId xmlns:a16="http://schemas.microsoft.com/office/drawing/2014/main" id="{CF8DB212-509F-4172-91D5-77266E63E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381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8 w 24"/>
                  <a:gd name="T3" fmla="*/ 3 h 6"/>
                  <a:gd name="T4" fmla="*/ 16 w 24"/>
                  <a:gd name="T5" fmla="*/ 0 h 6"/>
                  <a:gd name="T6" fmla="*/ 24 w 24"/>
                  <a:gd name="T7" fmla="*/ 1 h 6"/>
                  <a:gd name="T8" fmla="*/ 14 w 24"/>
                  <a:gd name="T9" fmla="*/ 3 h 6"/>
                  <a:gd name="T10" fmla="*/ 0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8" y="3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14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6" name="Freeform 292">
                <a:extLst>
                  <a:ext uri="{FF2B5EF4-FFF2-40B4-BE49-F238E27FC236}">
                    <a16:creationId xmlns:a16="http://schemas.microsoft.com/office/drawing/2014/main" id="{C0D96FA1-4E8B-42BB-BA89-FC785768D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8" y="3376"/>
                <a:ext cx="57" cy="44"/>
              </a:xfrm>
              <a:custGeom>
                <a:avLst/>
                <a:gdLst>
                  <a:gd name="T0" fmla="*/ 3 w 57"/>
                  <a:gd name="T1" fmla="*/ 30 h 44"/>
                  <a:gd name="T2" fmla="*/ 9 w 57"/>
                  <a:gd name="T3" fmla="*/ 36 h 44"/>
                  <a:gd name="T4" fmla="*/ 9 w 57"/>
                  <a:gd name="T5" fmla="*/ 30 h 44"/>
                  <a:gd name="T6" fmla="*/ 11 w 57"/>
                  <a:gd name="T7" fmla="*/ 24 h 44"/>
                  <a:gd name="T8" fmla="*/ 13 w 57"/>
                  <a:gd name="T9" fmla="*/ 20 h 44"/>
                  <a:gd name="T10" fmla="*/ 21 w 57"/>
                  <a:gd name="T11" fmla="*/ 16 h 44"/>
                  <a:gd name="T12" fmla="*/ 27 w 57"/>
                  <a:gd name="T13" fmla="*/ 14 h 44"/>
                  <a:gd name="T14" fmla="*/ 34 w 57"/>
                  <a:gd name="T15" fmla="*/ 15 h 44"/>
                  <a:gd name="T16" fmla="*/ 40 w 57"/>
                  <a:gd name="T17" fmla="*/ 16 h 44"/>
                  <a:gd name="T18" fmla="*/ 44 w 57"/>
                  <a:gd name="T19" fmla="*/ 20 h 44"/>
                  <a:gd name="T20" fmla="*/ 45 w 57"/>
                  <a:gd name="T21" fmla="*/ 26 h 44"/>
                  <a:gd name="T22" fmla="*/ 45 w 57"/>
                  <a:gd name="T23" fmla="*/ 33 h 44"/>
                  <a:gd name="T24" fmla="*/ 43 w 57"/>
                  <a:gd name="T25" fmla="*/ 37 h 44"/>
                  <a:gd name="T26" fmla="*/ 39 w 57"/>
                  <a:gd name="T27" fmla="*/ 41 h 44"/>
                  <a:gd name="T28" fmla="*/ 25 w 57"/>
                  <a:gd name="T29" fmla="*/ 42 h 44"/>
                  <a:gd name="T30" fmla="*/ 35 w 57"/>
                  <a:gd name="T31" fmla="*/ 44 h 44"/>
                  <a:gd name="T32" fmla="*/ 42 w 57"/>
                  <a:gd name="T33" fmla="*/ 42 h 44"/>
                  <a:gd name="T34" fmla="*/ 47 w 57"/>
                  <a:gd name="T35" fmla="*/ 40 h 44"/>
                  <a:gd name="T36" fmla="*/ 54 w 57"/>
                  <a:gd name="T37" fmla="*/ 34 h 44"/>
                  <a:gd name="T38" fmla="*/ 56 w 57"/>
                  <a:gd name="T39" fmla="*/ 28 h 44"/>
                  <a:gd name="T40" fmla="*/ 57 w 57"/>
                  <a:gd name="T41" fmla="*/ 23 h 44"/>
                  <a:gd name="T42" fmla="*/ 57 w 57"/>
                  <a:gd name="T43" fmla="*/ 17 h 44"/>
                  <a:gd name="T44" fmla="*/ 54 w 57"/>
                  <a:gd name="T45" fmla="*/ 12 h 44"/>
                  <a:gd name="T46" fmla="*/ 52 w 57"/>
                  <a:gd name="T47" fmla="*/ 9 h 44"/>
                  <a:gd name="T48" fmla="*/ 46 w 57"/>
                  <a:gd name="T49" fmla="*/ 4 h 44"/>
                  <a:gd name="T50" fmla="*/ 41 w 57"/>
                  <a:gd name="T51" fmla="*/ 1 h 44"/>
                  <a:gd name="T52" fmla="*/ 36 w 57"/>
                  <a:gd name="T53" fmla="*/ 0 h 44"/>
                  <a:gd name="T54" fmla="*/ 29 w 57"/>
                  <a:gd name="T55" fmla="*/ 0 h 44"/>
                  <a:gd name="T56" fmla="*/ 22 w 57"/>
                  <a:gd name="T57" fmla="*/ 1 h 44"/>
                  <a:gd name="T58" fmla="*/ 14 w 57"/>
                  <a:gd name="T59" fmla="*/ 3 h 44"/>
                  <a:gd name="T60" fmla="*/ 7 w 57"/>
                  <a:gd name="T61" fmla="*/ 7 h 44"/>
                  <a:gd name="T62" fmla="*/ 4 w 57"/>
                  <a:gd name="T63" fmla="*/ 11 h 44"/>
                  <a:gd name="T64" fmla="*/ 0 w 57"/>
                  <a:gd name="T65" fmla="*/ 18 h 44"/>
                  <a:gd name="T66" fmla="*/ 0 w 57"/>
                  <a:gd name="T67" fmla="*/ 25 h 44"/>
                  <a:gd name="T68" fmla="*/ 3 w 57"/>
                  <a:gd name="T69" fmla="*/ 30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7" h="44">
                    <a:moveTo>
                      <a:pt x="3" y="30"/>
                    </a:moveTo>
                    <a:lnTo>
                      <a:pt x="9" y="36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3" y="20"/>
                    </a:lnTo>
                    <a:lnTo>
                      <a:pt x="21" y="16"/>
                    </a:lnTo>
                    <a:lnTo>
                      <a:pt x="27" y="14"/>
                    </a:lnTo>
                    <a:lnTo>
                      <a:pt x="34" y="15"/>
                    </a:lnTo>
                    <a:lnTo>
                      <a:pt x="40" y="16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3"/>
                    </a:lnTo>
                    <a:lnTo>
                      <a:pt x="43" y="37"/>
                    </a:lnTo>
                    <a:lnTo>
                      <a:pt x="39" y="41"/>
                    </a:lnTo>
                    <a:lnTo>
                      <a:pt x="25" y="42"/>
                    </a:lnTo>
                    <a:lnTo>
                      <a:pt x="35" y="44"/>
                    </a:lnTo>
                    <a:lnTo>
                      <a:pt x="42" y="42"/>
                    </a:lnTo>
                    <a:lnTo>
                      <a:pt x="47" y="40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7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2" y="9"/>
                    </a:lnTo>
                    <a:lnTo>
                      <a:pt x="46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2" y="1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7" name="Freeform 293">
                <a:extLst>
                  <a:ext uri="{FF2B5EF4-FFF2-40B4-BE49-F238E27FC236}">
                    <a16:creationId xmlns:a16="http://schemas.microsoft.com/office/drawing/2014/main" id="{C7D82143-C50C-43BA-BD5D-700438A48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" y="3405"/>
                <a:ext cx="26" cy="24"/>
              </a:xfrm>
              <a:custGeom>
                <a:avLst/>
                <a:gdLst>
                  <a:gd name="T0" fmla="*/ 26 w 26"/>
                  <a:gd name="T1" fmla="*/ 0 h 24"/>
                  <a:gd name="T2" fmla="*/ 15 w 26"/>
                  <a:gd name="T3" fmla="*/ 5 h 24"/>
                  <a:gd name="T4" fmla="*/ 6 w 26"/>
                  <a:gd name="T5" fmla="*/ 11 h 24"/>
                  <a:gd name="T6" fmla="*/ 2 w 26"/>
                  <a:gd name="T7" fmla="*/ 18 h 24"/>
                  <a:gd name="T8" fmla="*/ 0 w 2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6" y="0"/>
                    </a:moveTo>
                    <a:lnTo>
                      <a:pt x="15" y="5"/>
                    </a:lnTo>
                    <a:lnTo>
                      <a:pt x="6" y="11"/>
                    </a:lnTo>
                    <a:lnTo>
                      <a:pt x="2" y="18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8" name="Freeform 294">
                <a:extLst>
                  <a:ext uri="{FF2B5EF4-FFF2-40B4-BE49-F238E27FC236}">
                    <a16:creationId xmlns:a16="http://schemas.microsoft.com/office/drawing/2014/main" id="{08E8E453-58F0-4888-8ECB-EA6E9FA5E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" y="3405"/>
                <a:ext cx="15" cy="36"/>
              </a:xfrm>
              <a:custGeom>
                <a:avLst/>
                <a:gdLst>
                  <a:gd name="T0" fmla="*/ 15 w 15"/>
                  <a:gd name="T1" fmla="*/ 0 h 36"/>
                  <a:gd name="T2" fmla="*/ 5 w 15"/>
                  <a:gd name="T3" fmla="*/ 8 h 36"/>
                  <a:gd name="T4" fmla="*/ 1 w 15"/>
                  <a:gd name="T5" fmla="*/ 15 h 36"/>
                  <a:gd name="T6" fmla="*/ 0 w 15"/>
                  <a:gd name="T7" fmla="*/ 20 h 36"/>
                  <a:gd name="T8" fmla="*/ 0 w 15"/>
                  <a:gd name="T9" fmla="*/ 28 h 36"/>
                  <a:gd name="T10" fmla="*/ 2 w 15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15" y="0"/>
                    </a:moveTo>
                    <a:lnTo>
                      <a:pt x="5" y="8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2" y="36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9" name="Freeform 295">
                <a:extLst>
                  <a:ext uri="{FF2B5EF4-FFF2-40B4-BE49-F238E27FC236}">
                    <a16:creationId xmlns:a16="http://schemas.microsoft.com/office/drawing/2014/main" id="{B11BD2DE-090B-48F3-A22C-D821EED29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405"/>
                <a:ext cx="9" cy="29"/>
              </a:xfrm>
              <a:custGeom>
                <a:avLst/>
                <a:gdLst>
                  <a:gd name="T0" fmla="*/ 9 w 9"/>
                  <a:gd name="T1" fmla="*/ 0 h 29"/>
                  <a:gd name="T2" fmla="*/ 2 w 9"/>
                  <a:gd name="T3" fmla="*/ 7 h 29"/>
                  <a:gd name="T4" fmla="*/ 1 w 9"/>
                  <a:gd name="T5" fmla="*/ 13 h 29"/>
                  <a:gd name="T6" fmla="*/ 0 w 9"/>
                  <a:gd name="T7" fmla="*/ 19 h 29"/>
                  <a:gd name="T8" fmla="*/ 0 w 9"/>
                  <a:gd name="T9" fmla="*/ 26 h 29"/>
                  <a:gd name="T10" fmla="*/ 0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29">
                    <a:moveTo>
                      <a:pt x="9" y="0"/>
                    </a:moveTo>
                    <a:lnTo>
                      <a:pt x="2" y="7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0" y="29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0" name="Oval 296">
                <a:extLst>
                  <a:ext uri="{FF2B5EF4-FFF2-40B4-BE49-F238E27FC236}">
                    <a16:creationId xmlns:a16="http://schemas.microsoft.com/office/drawing/2014/main" id="{BAD505D0-A18D-45DF-A058-F5E902C05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425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41" name="Oval 297">
                <a:extLst>
                  <a:ext uri="{FF2B5EF4-FFF2-40B4-BE49-F238E27FC236}">
                    <a16:creationId xmlns:a16="http://schemas.microsoft.com/office/drawing/2014/main" id="{023FB558-C566-4C59-9714-47802DCE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3" y="3440"/>
                <a:ext cx="9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42" name="Oval 298">
                <a:extLst>
                  <a:ext uri="{FF2B5EF4-FFF2-40B4-BE49-F238E27FC236}">
                    <a16:creationId xmlns:a16="http://schemas.microsoft.com/office/drawing/2014/main" id="{74D17B89-B15C-45B7-BDAD-7E609E19E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4" y="3432"/>
                <a:ext cx="8" cy="8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43" name="Freeform 299">
                <a:extLst>
                  <a:ext uri="{FF2B5EF4-FFF2-40B4-BE49-F238E27FC236}">
                    <a16:creationId xmlns:a16="http://schemas.microsoft.com/office/drawing/2014/main" id="{2CAF44E5-B3AF-41CE-84F7-AF57B9186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740"/>
                <a:ext cx="320" cy="569"/>
              </a:xfrm>
              <a:custGeom>
                <a:avLst/>
                <a:gdLst>
                  <a:gd name="T0" fmla="*/ 0 w 320"/>
                  <a:gd name="T1" fmla="*/ 569 h 569"/>
                  <a:gd name="T2" fmla="*/ 1 w 320"/>
                  <a:gd name="T3" fmla="*/ 542 h 569"/>
                  <a:gd name="T4" fmla="*/ 2 w 320"/>
                  <a:gd name="T5" fmla="*/ 518 h 569"/>
                  <a:gd name="T6" fmla="*/ 5 w 320"/>
                  <a:gd name="T7" fmla="*/ 485 h 569"/>
                  <a:gd name="T8" fmla="*/ 11 w 320"/>
                  <a:gd name="T9" fmla="*/ 456 h 569"/>
                  <a:gd name="T10" fmla="*/ 16 w 320"/>
                  <a:gd name="T11" fmla="*/ 424 h 569"/>
                  <a:gd name="T12" fmla="*/ 26 w 320"/>
                  <a:gd name="T13" fmla="*/ 391 h 569"/>
                  <a:gd name="T14" fmla="*/ 33 w 320"/>
                  <a:gd name="T15" fmla="*/ 366 h 569"/>
                  <a:gd name="T16" fmla="*/ 43 w 320"/>
                  <a:gd name="T17" fmla="*/ 332 h 569"/>
                  <a:gd name="T18" fmla="*/ 56 w 320"/>
                  <a:gd name="T19" fmla="*/ 297 h 569"/>
                  <a:gd name="T20" fmla="*/ 69 w 320"/>
                  <a:gd name="T21" fmla="*/ 267 h 569"/>
                  <a:gd name="T22" fmla="*/ 84 w 320"/>
                  <a:gd name="T23" fmla="*/ 234 h 569"/>
                  <a:gd name="T24" fmla="*/ 99 w 320"/>
                  <a:gd name="T25" fmla="*/ 209 h 569"/>
                  <a:gd name="T26" fmla="*/ 121 w 320"/>
                  <a:gd name="T27" fmla="*/ 174 h 569"/>
                  <a:gd name="T28" fmla="*/ 141 w 320"/>
                  <a:gd name="T29" fmla="*/ 145 h 569"/>
                  <a:gd name="T30" fmla="*/ 159 w 320"/>
                  <a:gd name="T31" fmla="*/ 120 h 569"/>
                  <a:gd name="T32" fmla="*/ 176 w 320"/>
                  <a:gd name="T33" fmla="*/ 96 h 569"/>
                  <a:gd name="T34" fmla="*/ 195 w 320"/>
                  <a:gd name="T35" fmla="*/ 72 h 569"/>
                  <a:gd name="T36" fmla="*/ 219 w 320"/>
                  <a:gd name="T37" fmla="*/ 48 h 569"/>
                  <a:gd name="T38" fmla="*/ 240 w 320"/>
                  <a:gd name="T39" fmla="*/ 25 h 569"/>
                  <a:gd name="T40" fmla="*/ 269 w 320"/>
                  <a:gd name="T41" fmla="*/ 10 h 569"/>
                  <a:gd name="T42" fmla="*/ 301 w 320"/>
                  <a:gd name="T43" fmla="*/ 0 h 569"/>
                  <a:gd name="T44" fmla="*/ 320 w 320"/>
                  <a:gd name="T45" fmla="*/ 0 h 569"/>
                  <a:gd name="T46" fmla="*/ 290 w 320"/>
                  <a:gd name="T47" fmla="*/ 10 h 569"/>
                  <a:gd name="T48" fmla="*/ 258 w 320"/>
                  <a:gd name="T49" fmla="*/ 35 h 569"/>
                  <a:gd name="T50" fmla="*/ 239 w 320"/>
                  <a:gd name="T51" fmla="*/ 56 h 569"/>
                  <a:gd name="T52" fmla="*/ 216 w 320"/>
                  <a:gd name="T53" fmla="*/ 81 h 569"/>
                  <a:gd name="T54" fmla="*/ 189 w 320"/>
                  <a:gd name="T55" fmla="*/ 116 h 569"/>
                  <a:gd name="T56" fmla="*/ 171 w 320"/>
                  <a:gd name="T57" fmla="*/ 141 h 569"/>
                  <a:gd name="T58" fmla="*/ 156 w 320"/>
                  <a:gd name="T59" fmla="*/ 168 h 569"/>
                  <a:gd name="T60" fmla="*/ 136 w 320"/>
                  <a:gd name="T61" fmla="*/ 196 h 569"/>
                  <a:gd name="T62" fmla="*/ 122 w 320"/>
                  <a:gd name="T63" fmla="*/ 221 h 569"/>
                  <a:gd name="T64" fmla="*/ 105 w 320"/>
                  <a:gd name="T65" fmla="*/ 252 h 569"/>
                  <a:gd name="T66" fmla="*/ 89 w 320"/>
                  <a:gd name="T67" fmla="*/ 286 h 569"/>
                  <a:gd name="T68" fmla="*/ 75 w 320"/>
                  <a:gd name="T69" fmla="*/ 319 h 569"/>
                  <a:gd name="T70" fmla="*/ 63 w 320"/>
                  <a:gd name="T71" fmla="*/ 348 h 569"/>
                  <a:gd name="T72" fmla="*/ 57 w 320"/>
                  <a:gd name="T73" fmla="*/ 376 h 569"/>
                  <a:gd name="T74" fmla="*/ 49 w 320"/>
                  <a:gd name="T75" fmla="*/ 409 h 569"/>
                  <a:gd name="T76" fmla="*/ 42 w 320"/>
                  <a:gd name="T77" fmla="*/ 445 h 569"/>
                  <a:gd name="T78" fmla="*/ 38 w 320"/>
                  <a:gd name="T79" fmla="*/ 477 h 569"/>
                  <a:gd name="T80" fmla="*/ 37 w 320"/>
                  <a:gd name="T81" fmla="*/ 507 h 569"/>
                  <a:gd name="T82" fmla="*/ 38 w 320"/>
                  <a:gd name="T83" fmla="*/ 541 h 569"/>
                  <a:gd name="T84" fmla="*/ 41 w 320"/>
                  <a:gd name="T85" fmla="*/ 569 h 569"/>
                  <a:gd name="T86" fmla="*/ 0 w 320"/>
                  <a:gd name="T87" fmla="*/ 56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0" h="569">
                    <a:moveTo>
                      <a:pt x="0" y="569"/>
                    </a:moveTo>
                    <a:lnTo>
                      <a:pt x="1" y="542"/>
                    </a:lnTo>
                    <a:lnTo>
                      <a:pt x="2" y="518"/>
                    </a:lnTo>
                    <a:lnTo>
                      <a:pt x="5" y="485"/>
                    </a:lnTo>
                    <a:lnTo>
                      <a:pt x="11" y="456"/>
                    </a:lnTo>
                    <a:lnTo>
                      <a:pt x="16" y="424"/>
                    </a:lnTo>
                    <a:lnTo>
                      <a:pt x="26" y="391"/>
                    </a:lnTo>
                    <a:lnTo>
                      <a:pt x="33" y="366"/>
                    </a:lnTo>
                    <a:lnTo>
                      <a:pt x="43" y="332"/>
                    </a:lnTo>
                    <a:lnTo>
                      <a:pt x="56" y="297"/>
                    </a:lnTo>
                    <a:lnTo>
                      <a:pt x="69" y="267"/>
                    </a:lnTo>
                    <a:lnTo>
                      <a:pt x="84" y="234"/>
                    </a:lnTo>
                    <a:lnTo>
                      <a:pt x="99" y="209"/>
                    </a:lnTo>
                    <a:lnTo>
                      <a:pt x="121" y="174"/>
                    </a:lnTo>
                    <a:lnTo>
                      <a:pt x="141" y="145"/>
                    </a:lnTo>
                    <a:lnTo>
                      <a:pt x="159" y="120"/>
                    </a:lnTo>
                    <a:lnTo>
                      <a:pt x="176" y="96"/>
                    </a:lnTo>
                    <a:lnTo>
                      <a:pt x="195" y="72"/>
                    </a:lnTo>
                    <a:lnTo>
                      <a:pt x="219" y="48"/>
                    </a:lnTo>
                    <a:lnTo>
                      <a:pt x="240" y="25"/>
                    </a:lnTo>
                    <a:lnTo>
                      <a:pt x="269" y="10"/>
                    </a:lnTo>
                    <a:lnTo>
                      <a:pt x="301" y="0"/>
                    </a:lnTo>
                    <a:lnTo>
                      <a:pt x="320" y="0"/>
                    </a:lnTo>
                    <a:lnTo>
                      <a:pt x="290" y="10"/>
                    </a:lnTo>
                    <a:lnTo>
                      <a:pt x="258" y="35"/>
                    </a:lnTo>
                    <a:lnTo>
                      <a:pt x="239" y="56"/>
                    </a:lnTo>
                    <a:lnTo>
                      <a:pt x="216" y="81"/>
                    </a:lnTo>
                    <a:lnTo>
                      <a:pt x="189" y="116"/>
                    </a:lnTo>
                    <a:lnTo>
                      <a:pt x="171" y="141"/>
                    </a:lnTo>
                    <a:lnTo>
                      <a:pt x="156" y="168"/>
                    </a:lnTo>
                    <a:lnTo>
                      <a:pt x="136" y="196"/>
                    </a:lnTo>
                    <a:lnTo>
                      <a:pt x="122" y="221"/>
                    </a:lnTo>
                    <a:lnTo>
                      <a:pt x="105" y="252"/>
                    </a:lnTo>
                    <a:lnTo>
                      <a:pt x="89" y="286"/>
                    </a:lnTo>
                    <a:lnTo>
                      <a:pt x="75" y="319"/>
                    </a:lnTo>
                    <a:lnTo>
                      <a:pt x="63" y="348"/>
                    </a:lnTo>
                    <a:lnTo>
                      <a:pt x="57" y="376"/>
                    </a:lnTo>
                    <a:lnTo>
                      <a:pt x="49" y="409"/>
                    </a:lnTo>
                    <a:lnTo>
                      <a:pt x="42" y="445"/>
                    </a:lnTo>
                    <a:lnTo>
                      <a:pt x="38" y="477"/>
                    </a:lnTo>
                    <a:lnTo>
                      <a:pt x="37" y="507"/>
                    </a:lnTo>
                    <a:lnTo>
                      <a:pt x="38" y="541"/>
                    </a:lnTo>
                    <a:lnTo>
                      <a:pt x="41" y="569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4" name="Freeform 300">
                <a:extLst>
                  <a:ext uri="{FF2B5EF4-FFF2-40B4-BE49-F238E27FC236}">
                    <a16:creationId xmlns:a16="http://schemas.microsoft.com/office/drawing/2014/main" id="{5204CA73-3966-4804-ADE3-7847E9F4A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3526"/>
                <a:ext cx="118" cy="783"/>
              </a:xfrm>
              <a:custGeom>
                <a:avLst/>
                <a:gdLst>
                  <a:gd name="T0" fmla="*/ 118 w 118"/>
                  <a:gd name="T1" fmla="*/ 0 h 783"/>
                  <a:gd name="T2" fmla="*/ 82 w 118"/>
                  <a:gd name="T3" fmla="*/ 26 h 783"/>
                  <a:gd name="T4" fmla="*/ 62 w 118"/>
                  <a:gd name="T5" fmla="*/ 37 h 783"/>
                  <a:gd name="T6" fmla="*/ 50 w 118"/>
                  <a:gd name="T7" fmla="*/ 49 h 783"/>
                  <a:gd name="T8" fmla="*/ 35 w 118"/>
                  <a:gd name="T9" fmla="*/ 64 h 783"/>
                  <a:gd name="T10" fmla="*/ 22 w 118"/>
                  <a:gd name="T11" fmla="*/ 86 h 783"/>
                  <a:gd name="T12" fmla="*/ 17 w 118"/>
                  <a:gd name="T13" fmla="*/ 107 h 783"/>
                  <a:gd name="T14" fmla="*/ 15 w 118"/>
                  <a:gd name="T15" fmla="*/ 127 h 783"/>
                  <a:gd name="T16" fmla="*/ 15 w 118"/>
                  <a:gd name="T17" fmla="*/ 161 h 783"/>
                  <a:gd name="T18" fmla="*/ 15 w 118"/>
                  <a:gd name="T19" fmla="*/ 195 h 783"/>
                  <a:gd name="T20" fmla="*/ 19 w 118"/>
                  <a:gd name="T21" fmla="*/ 244 h 783"/>
                  <a:gd name="T22" fmla="*/ 25 w 118"/>
                  <a:gd name="T23" fmla="*/ 287 h 783"/>
                  <a:gd name="T24" fmla="*/ 28 w 118"/>
                  <a:gd name="T25" fmla="*/ 315 h 783"/>
                  <a:gd name="T26" fmla="*/ 32 w 118"/>
                  <a:gd name="T27" fmla="*/ 335 h 783"/>
                  <a:gd name="T28" fmla="*/ 38 w 118"/>
                  <a:gd name="T29" fmla="*/ 359 h 783"/>
                  <a:gd name="T30" fmla="*/ 47 w 118"/>
                  <a:gd name="T31" fmla="*/ 390 h 783"/>
                  <a:gd name="T32" fmla="*/ 54 w 118"/>
                  <a:gd name="T33" fmla="*/ 420 h 783"/>
                  <a:gd name="T34" fmla="*/ 64 w 118"/>
                  <a:gd name="T35" fmla="*/ 450 h 783"/>
                  <a:gd name="T36" fmla="*/ 70 w 118"/>
                  <a:gd name="T37" fmla="*/ 474 h 783"/>
                  <a:gd name="T38" fmla="*/ 79 w 118"/>
                  <a:gd name="T39" fmla="*/ 506 h 783"/>
                  <a:gd name="T40" fmla="*/ 88 w 118"/>
                  <a:gd name="T41" fmla="*/ 544 h 783"/>
                  <a:gd name="T42" fmla="*/ 98 w 118"/>
                  <a:gd name="T43" fmla="*/ 588 h 783"/>
                  <a:gd name="T44" fmla="*/ 105 w 118"/>
                  <a:gd name="T45" fmla="*/ 628 h 783"/>
                  <a:gd name="T46" fmla="*/ 110 w 118"/>
                  <a:gd name="T47" fmla="*/ 660 h 783"/>
                  <a:gd name="T48" fmla="*/ 113 w 118"/>
                  <a:gd name="T49" fmla="*/ 705 h 783"/>
                  <a:gd name="T50" fmla="*/ 116 w 118"/>
                  <a:gd name="T51" fmla="*/ 745 h 783"/>
                  <a:gd name="T52" fmla="*/ 118 w 118"/>
                  <a:gd name="T53" fmla="*/ 783 h 783"/>
                  <a:gd name="T54" fmla="*/ 102 w 118"/>
                  <a:gd name="T55" fmla="*/ 782 h 783"/>
                  <a:gd name="T56" fmla="*/ 104 w 118"/>
                  <a:gd name="T57" fmla="*/ 761 h 783"/>
                  <a:gd name="T58" fmla="*/ 101 w 118"/>
                  <a:gd name="T59" fmla="*/ 732 h 783"/>
                  <a:gd name="T60" fmla="*/ 98 w 118"/>
                  <a:gd name="T61" fmla="*/ 702 h 783"/>
                  <a:gd name="T62" fmla="*/ 97 w 118"/>
                  <a:gd name="T63" fmla="*/ 675 h 783"/>
                  <a:gd name="T64" fmla="*/ 91 w 118"/>
                  <a:gd name="T65" fmla="*/ 634 h 783"/>
                  <a:gd name="T66" fmla="*/ 84 w 118"/>
                  <a:gd name="T67" fmla="*/ 594 h 783"/>
                  <a:gd name="T68" fmla="*/ 74 w 118"/>
                  <a:gd name="T69" fmla="*/ 545 h 783"/>
                  <a:gd name="T70" fmla="*/ 64 w 118"/>
                  <a:gd name="T71" fmla="*/ 510 h 783"/>
                  <a:gd name="T72" fmla="*/ 56 w 118"/>
                  <a:gd name="T73" fmla="*/ 474 h 783"/>
                  <a:gd name="T74" fmla="*/ 45 w 118"/>
                  <a:gd name="T75" fmla="*/ 441 h 783"/>
                  <a:gd name="T76" fmla="*/ 36 w 118"/>
                  <a:gd name="T77" fmla="*/ 407 h 783"/>
                  <a:gd name="T78" fmla="*/ 28 w 118"/>
                  <a:gd name="T79" fmla="*/ 380 h 783"/>
                  <a:gd name="T80" fmla="*/ 21 w 118"/>
                  <a:gd name="T81" fmla="*/ 351 h 783"/>
                  <a:gd name="T82" fmla="*/ 15 w 118"/>
                  <a:gd name="T83" fmla="*/ 323 h 783"/>
                  <a:gd name="T84" fmla="*/ 11 w 118"/>
                  <a:gd name="T85" fmla="*/ 296 h 783"/>
                  <a:gd name="T86" fmla="*/ 7 w 118"/>
                  <a:gd name="T87" fmla="*/ 268 h 783"/>
                  <a:gd name="T88" fmla="*/ 5 w 118"/>
                  <a:gd name="T89" fmla="*/ 238 h 783"/>
                  <a:gd name="T90" fmla="*/ 2 w 118"/>
                  <a:gd name="T91" fmla="*/ 210 h 783"/>
                  <a:gd name="T92" fmla="*/ 0 w 118"/>
                  <a:gd name="T93" fmla="*/ 179 h 783"/>
                  <a:gd name="T94" fmla="*/ 0 w 118"/>
                  <a:gd name="T95" fmla="*/ 151 h 783"/>
                  <a:gd name="T96" fmla="*/ 1 w 118"/>
                  <a:gd name="T97" fmla="*/ 122 h 783"/>
                  <a:gd name="T98" fmla="*/ 5 w 118"/>
                  <a:gd name="T99" fmla="*/ 93 h 783"/>
                  <a:gd name="T100" fmla="*/ 13 w 118"/>
                  <a:gd name="T101" fmla="*/ 74 h 783"/>
                  <a:gd name="T102" fmla="*/ 25 w 118"/>
                  <a:gd name="T103" fmla="*/ 55 h 783"/>
                  <a:gd name="T104" fmla="*/ 43 w 118"/>
                  <a:gd name="T105" fmla="*/ 38 h 783"/>
                  <a:gd name="T106" fmla="*/ 61 w 118"/>
                  <a:gd name="T107" fmla="*/ 26 h 783"/>
                  <a:gd name="T108" fmla="*/ 118 w 118"/>
                  <a:gd name="T109" fmla="*/ 0 h 7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8" h="783">
                    <a:moveTo>
                      <a:pt x="118" y="0"/>
                    </a:moveTo>
                    <a:lnTo>
                      <a:pt x="82" y="26"/>
                    </a:lnTo>
                    <a:lnTo>
                      <a:pt x="62" y="37"/>
                    </a:lnTo>
                    <a:lnTo>
                      <a:pt x="50" y="49"/>
                    </a:lnTo>
                    <a:lnTo>
                      <a:pt x="35" y="64"/>
                    </a:lnTo>
                    <a:lnTo>
                      <a:pt x="22" y="86"/>
                    </a:lnTo>
                    <a:lnTo>
                      <a:pt x="17" y="107"/>
                    </a:lnTo>
                    <a:lnTo>
                      <a:pt x="15" y="127"/>
                    </a:lnTo>
                    <a:lnTo>
                      <a:pt x="15" y="161"/>
                    </a:lnTo>
                    <a:lnTo>
                      <a:pt x="15" y="195"/>
                    </a:lnTo>
                    <a:lnTo>
                      <a:pt x="19" y="244"/>
                    </a:lnTo>
                    <a:lnTo>
                      <a:pt x="25" y="287"/>
                    </a:lnTo>
                    <a:lnTo>
                      <a:pt x="28" y="315"/>
                    </a:lnTo>
                    <a:lnTo>
                      <a:pt x="32" y="335"/>
                    </a:lnTo>
                    <a:lnTo>
                      <a:pt x="38" y="359"/>
                    </a:lnTo>
                    <a:lnTo>
                      <a:pt x="47" y="390"/>
                    </a:lnTo>
                    <a:lnTo>
                      <a:pt x="54" y="420"/>
                    </a:lnTo>
                    <a:lnTo>
                      <a:pt x="64" y="450"/>
                    </a:lnTo>
                    <a:lnTo>
                      <a:pt x="70" y="474"/>
                    </a:lnTo>
                    <a:lnTo>
                      <a:pt x="79" y="506"/>
                    </a:lnTo>
                    <a:lnTo>
                      <a:pt x="88" y="544"/>
                    </a:lnTo>
                    <a:lnTo>
                      <a:pt x="98" y="588"/>
                    </a:lnTo>
                    <a:lnTo>
                      <a:pt x="105" y="628"/>
                    </a:lnTo>
                    <a:lnTo>
                      <a:pt x="110" y="660"/>
                    </a:lnTo>
                    <a:lnTo>
                      <a:pt x="113" y="705"/>
                    </a:lnTo>
                    <a:lnTo>
                      <a:pt x="116" y="745"/>
                    </a:lnTo>
                    <a:lnTo>
                      <a:pt x="118" y="783"/>
                    </a:lnTo>
                    <a:lnTo>
                      <a:pt x="102" y="782"/>
                    </a:lnTo>
                    <a:lnTo>
                      <a:pt x="104" y="761"/>
                    </a:lnTo>
                    <a:lnTo>
                      <a:pt x="101" y="732"/>
                    </a:lnTo>
                    <a:lnTo>
                      <a:pt x="98" y="702"/>
                    </a:lnTo>
                    <a:lnTo>
                      <a:pt x="97" y="675"/>
                    </a:lnTo>
                    <a:lnTo>
                      <a:pt x="91" y="634"/>
                    </a:lnTo>
                    <a:lnTo>
                      <a:pt x="84" y="594"/>
                    </a:lnTo>
                    <a:lnTo>
                      <a:pt x="74" y="545"/>
                    </a:lnTo>
                    <a:lnTo>
                      <a:pt x="64" y="510"/>
                    </a:lnTo>
                    <a:lnTo>
                      <a:pt x="56" y="474"/>
                    </a:lnTo>
                    <a:lnTo>
                      <a:pt x="45" y="441"/>
                    </a:lnTo>
                    <a:lnTo>
                      <a:pt x="36" y="407"/>
                    </a:lnTo>
                    <a:lnTo>
                      <a:pt x="28" y="380"/>
                    </a:lnTo>
                    <a:lnTo>
                      <a:pt x="21" y="351"/>
                    </a:lnTo>
                    <a:lnTo>
                      <a:pt x="15" y="323"/>
                    </a:lnTo>
                    <a:lnTo>
                      <a:pt x="11" y="296"/>
                    </a:lnTo>
                    <a:lnTo>
                      <a:pt x="7" y="268"/>
                    </a:lnTo>
                    <a:lnTo>
                      <a:pt x="5" y="238"/>
                    </a:lnTo>
                    <a:lnTo>
                      <a:pt x="2" y="210"/>
                    </a:lnTo>
                    <a:lnTo>
                      <a:pt x="0" y="179"/>
                    </a:lnTo>
                    <a:lnTo>
                      <a:pt x="0" y="151"/>
                    </a:lnTo>
                    <a:lnTo>
                      <a:pt x="1" y="122"/>
                    </a:lnTo>
                    <a:lnTo>
                      <a:pt x="5" y="93"/>
                    </a:lnTo>
                    <a:lnTo>
                      <a:pt x="13" y="74"/>
                    </a:lnTo>
                    <a:lnTo>
                      <a:pt x="25" y="55"/>
                    </a:lnTo>
                    <a:lnTo>
                      <a:pt x="43" y="38"/>
                    </a:lnTo>
                    <a:lnTo>
                      <a:pt x="61" y="2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5" name="Freeform 301">
                <a:extLst>
                  <a:ext uri="{FF2B5EF4-FFF2-40B4-BE49-F238E27FC236}">
                    <a16:creationId xmlns:a16="http://schemas.microsoft.com/office/drawing/2014/main" id="{9BE78520-D4B0-4BEC-9FD3-018DAE357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3619"/>
                <a:ext cx="389" cy="690"/>
              </a:xfrm>
              <a:custGeom>
                <a:avLst/>
                <a:gdLst>
                  <a:gd name="T0" fmla="*/ 389 w 389"/>
                  <a:gd name="T1" fmla="*/ 690 h 690"/>
                  <a:gd name="T2" fmla="*/ 388 w 389"/>
                  <a:gd name="T3" fmla="*/ 657 h 690"/>
                  <a:gd name="T4" fmla="*/ 386 w 389"/>
                  <a:gd name="T5" fmla="*/ 629 h 690"/>
                  <a:gd name="T6" fmla="*/ 383 w 389"/>
                  <a:gd name="T7" fmla="*/ 589 h 690"/>
                  <a:gd name="T8" fmla="*/ 376 w 389"/>
                  <a:gd name="T9" fmla="*/ 554 h 690"/>
                  <a:gd name="T10" fmla="*/ 370 w 389"/>
                  <a:gd name="T11" fmla="*/ 514 h 690"/>
                  <a:gd name="T12" fmla="*/ 358 w 389"/>
                  <a:gd name="T13" fmla="*/ 474 h 690"/>
                  <a:gd name="T14" fmla="*/ 349 w 389"/>
                  <a:gd name="T15" fmla="*/ 444 h 690"/>
                  <a:gd name="T16" fmla="*/ 336 w 389"/>
                  <a:gd name="T17" fmla="*/ 403 h 690"/>
                  <a:gd name="T18" fmla="*/ 321 w 389"/>
                  <a:gd name="T19" fmla="*/ 361 h 690"/>
                  <a:gd name="T20" fmla="*/ 305 w 389"/>
                  <a:gd name="T21" fmla="*/ 324 h 690"/>
                  <a:gd name="T22" fmla="*/ 286 w 389"/>
                  <a:gd name="T23" fmla="*/ 285 h 690"/>
                  <a:gd name="T24" fmla="*/ 268 w 389"/>
                  <a:gd name="T25" fmla="*/ 254 h 690"/>
                  <a:gd name="T26" fmla="*/ 243 w 389"/>
                  <a:gd name="T27" fmla="*/ 211 h 690"/>
                  <a:gd name="T28" fmla="*/ 218 w 389"/>
                  <a:gd name="T29" fmla="*/ 176 h 690"/>
                  <a:gd name="T30" fmla="*/ 197 w 389"/>
                  <a:gd name="T31" fmla="*/ 146 h 690"/>
                  <a:gd name="T32" fmla="*/ 176 w 389"/>
                  <a:gd name="T33" fmla="*/ 116 h 690"/>
                  <a:gd name="T34" fmla="*/ 152 w 389"/>
                  <a:gd name="T35" fmla="*/ 88 h 690"/>
                  <a:gd name="T36" fmla="*/ 123 w 389"/>
                  <a:gd name="T37" fmla="*/ 58 h 690"/>
                  <a:gd name="T38" fmla="*/ 97 w 389"/>
                  <a:gd name="T39" fmla="*/ 31 h 690"/>
                  <a:gd name="T40" fmla="*/ 63 w 389"/>
                  <a:gd name="T41" fmla="*/ 12 h 690"/>
                  <a:gd name="T42" fmla="*/ 23 w 389"/>
                  <a:gd name="T43" fmla="*/ 0 h 690"/>
                  <a:gd name="T44" fmla="*/ 0 w 389"/>
                  <a:gd name="T45" fmla="*/ 0 h 690"/>
                  <a:gd name="T46" fmla="*/ 37 w 389"/>
                  <a:gd name="T47" fmla="*/ 12 h 690"/>
                  <a:gd name="T48" fmla="*/ 77 w 389"/>
                  <a:gd name="T49" fmla="*/ 43 h 690"/>
                  <a:gd name="T50" fmla="*/ 99 w 389"/>
                  <a:gd name="T51" fmla="*/ 69 h 690"/>
                  <a:gd name="T52" fmla="*/ 126 w 389"/>
                  <a:gd name="T53" fmla="*/ 98 h 690"/>
                  <a:gd name="T54" fmla="*/ 159 w 389"/>
                  <a:gd name="T55" fmla="*/ 141 h 690"/>
                  <a:gd name="T56" fmla="*/ 182 w 389"/>
                  <a:gd name="T57" fmla="*/ 172 h 690"/>
                  <a:gd name="T58" fmla="*/ 200 w 389"/>
                  <a:gd name="T59" fmla="*/ 204 h 690"/>
                  <a:gd name="T60" fmla="*/ 223 w 389"/>
                  <a:gd name="T61" fmla="*/ 239 h 690"/>
                  <a:gd name="T62" fmla="*/ 242 w 389"/>
                  <a:gd name="T63" fmla="*/ 268 h 690"/>
                  <a:gd name="T64" fmla="*/ 262 w 389"/>
                  <a:gd name="T65" fmla="*/ 306 h 690"/>
                  <a:gd name="T66" fmla="*/ 282 w 389"/>
                  <a:gd name="T67" fmla="*/ 347 h 690"/>
                  <a:gd name="T68" fmla="*/ 298 w 389"/>
                  <a:gd name="T69" fmla="*/ 387 h 690"/>
                  <a:gd name="T70" fmla="*/ 312 w 389"/>
                  <a:gd name="T71" fmla="*/ 422 h 690"/>
                  <a:gd name="T72" fmla="*/ 320 w 389"/>
                  <a:gd name="T73" fmla="*/ 456 h 690"/>
                  <a:gd name="T74" fmla="*/ 330 w 389"/>
                  <a:gd name="T75" fmla="*/ 497 h 690"/>
                  <a:gd name="T76" fmla="*/ 338 w 389"/>
                  <a:gd name="T77" fmla="*/ 540 h 690"/>
                  <a:gd name="T78" fmla="*/ 343 w 389"/>
                  <a:gd name="T79" fmla="*/ 578 h 690"/>
                  <a:gd name="T80" fmla="*/ 344 w 389"/>
                  <a:gd name="T81" fmla="*/ 615 h 690"/>
                  <a:gd name="T82" fmla="*/ 343 w 389"/>
                  <a:gd name="T83" fmla="*/ 656 h 690"/>
                  <a:gd name="T84" fmla="*/ 340 w 389"/>
                  <a:gd name="T85" fmla="*/ 690 h 690"/>
                  <a:gd name="T86" fmla="*/ 389 w 389"/>
                  <a:gd name="T87" fmla="*/ 690 h 6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89" h="690">
                    <a:moveTo>
                      <a:pt x="389" y="690"/>
                    </a:moveTo>
                    <a:lnTo>
                      <a:pt x="388" y="657"/>
                    </a:lnTo>
                    <a:lnTo>
                      <a:pt x="386" y="629"/>
                    </a:lnTo>
                    <a:lnTo>
                      <a:pt x="383" y="589"/>
                    </a:lnTo>
                    <a:lnTo>
                      <a:pt x="376" y="554"/>
                    </a:lnTo>
                    <a:lnTo>
                      <a:pt x="370" y="514"/>
                    </a:lnTo>
                    <a:lnTo>
                      <a:pt x="358" y="474"/>
                    </a:lnTo>
                    <a:lnTo>
                      <a:pt x="349" y="444"/>
                    </a:lnTo>
                    <a:lnTo>
                      <a:pt x="336" y="403"/>
                    </a:lnTo>
                    <a:lnTo>
                      <a:pt x="321" y="361"/>
                    </a:lnTo>
                    <a:lnTo>
                      <a:pt x="305" y="324"/>
                    </a:lnTo>
                    <a:lnTo>
                      <a:pt x="286" y="285"/>
                    </a:lnTo>
                    <a:lnTo>
                      <a:pt x="268" y="254"/>
                    </a:lnTo>
                    <a:lnTo>
                      <a:pt x="243" y="211"/>
                    </a:lnTo>
                    <a:lnTo>
                      <a:pt x="218" y="176"/>
                    </a:lnTo>
                    <a:lnTo>
                      <a:pt x="197" y="146"/>
                    </a:lnTo>
                    <a:lnTo>
                      <a:pt x="176" y="116"/>
                    </a:lnTo>
                    <a:lnTo>
                      <a:pt x="152" y="88"/>
                    </a:lnTo>
                    <a:lnTo>
                      <a:pt x="123" y="58"/>
                    </a:lnTo>
                    <a:lnTo>
                      <a:pt x="97" y="31"/>
                    </a:lnTo>
                    <a:lnTo>
                      <a:pt x="6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37" y="12"/>
                    </a:lnTo>
                    <a:lnTo>
                      <a:pt x="77" y="43"/>
                    </a:lnTo>
                    <a:lnTo>
                      <a:pt x="99" y="69"/>
                    </a:lnTo>
                    <a:lnTo>
                      <a:pt x="126" y="98"/>
                    </a:lnTo>
                    <a:lnTo>
                      <a:pt x="159" y="141"/>
                    </a:lnTo>
                    <a:lnTo>
                      <a:pt x="182" y="172"/>
                    </a:lnTo>
                    <a:lnTo>
                      <a:pt x="200" y="204"/>
                    </a:lnTo>
                    <a:lnTo>
                      <a:pt x="223" y="239"/>
                    </a:lnTo>
                    <a:lnTo>
                      <a:pt x="242" y="268"/>
                    </a:lnTo>
                    <a:lnTo>
                      <a:pt x="262" y="306"/>
                    </a:lnTo>
                    <a:lnTo>
                      <a:pt x="282" y="347"/>
                    </a:lnTo>
                    <a:lnTo>
                      <a:pt x="298" y="387"/>
                    </a:lnTo>
                    <a:lnTo>
                      <a:pt x="312" y="422"/>
                    </a:lnTo>
                    <a:lnTo>
                      <a:pt x="320" y="456"/>
                    </a:lnTo>
                    <a:lnTo>
                      <a:pt x="330" y="497"/>
                    </a:lnTo>
                    <a:lnTo>
                      <a:pt x="338" y="540"/>
                    </a:lnTo>
                    <a:lnTo>
                      <a:pt x="343" y="578"/>
                    </a:lnTo>
                    <a:lnTo>
                      <a:pt x="344" y="615"/>
                    </a:lnTo>
                    <a:lnTo>
                      <a:pt x="343" y="656"/>
                    </a:lnTo>
                    <a:lnTo>
                      <a:pt x="340" y="690"/>
                    </a:lnTo>
                    <a:lnTo>
                      <a:pt x="389" y="69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6" name="Freeform 302">
                <a:extLst>
                  <a:ext uri="{FF2B5EF4-FFF2-40B4-BE49-F238E27FC236}">
                    <a16:creationId xmlns:a16="http://schemas.microsoft.com/office/drawing/2014/main" id="{AC600FBA-AECD-47FE-A730-4F3CFB027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3448"/>
                <a:ext cx="179" cy="135"/>
              </a:xfrm>
              <a:custGeom>
                <a:avLst/>
                <a:gdLst>
                  <a:gd name="T0" fmla="*/ 5 w 179"/>
                  <a:gd name="T1" fmla="*/ 102 h 135"/>
                  <a:gd name="T2" fmla="*/ 0 w 179"/>
                  <a:gd name="T3" fmla="*/ 86 h 135"/>
                  <a:gd name="T4" fmla="*/ 0 w 179"/>
                  <a:gd name="T5" fmla="*/ 74 h 135"/>
                  <a:gd name="T6" fmla="*/ 4 w 179"/>
                  <a:gd name="T7" fmla="*/ 61 h 135"/>
                  <a:gd name="T8" fmla="*/ 8 w 179"/>
                  <a:gd name="T9" fmla="*/ 48 h 135"/>
                  <a:gd name="T10" fmla="*/ 16 w 179"/>
                  <a:gd name="T11" fmla="*/ 36 h 135"/>
                  <a:gd name="T12" fmla="*/ 26 w 179"/>
                  <a:gd name="T13" fmla="*/ 24 h 135"/>
                  <a:gd name="T14" fmla="*/ 38 w 179"/>
                  <a:gd name="T15" fmla="*/ 15 h 135"/>
                  <a:gd name="T16" fmla="*/ 54 w 179"/>
                  <a:gd name="T17" fmla="*/ 7 h 135"/>
                  <a:gd name="T18" fmla="*/ 70 w 179"/>
                  <a:gd name="T19" fmla="*/ 3 h 135"/>
                  <a:gd name="T20" fmla="*/ 90 w 179"/>
                  <a:gd name="T21" fmla="*/ 0 h 135"/>
                  <a:gd name="T22" fmla="*/ 110 w 179"/>
                  <a:gd name="T23" fmla="*/ 3 h 135"/>
                  <a:gd name="T24" fmla="*/ 128 w 179"/>
                  <a:gd name="T25" fmla="*/ 7 h 135"/>
                  <a:gd name="T26" fmla="*/ 151 w 179"/>
                  <a:gd name="T27" fmla="*/ 8 h 135"/>
                  <a:gd name="T28" fmla="*/ 166 w 179"/>
                  <a:gd name="T29" fmla="*/ 8 h 135"/>
                  <a:gd name="T30" fmla="*/ 179 w 179"/>
                  <a:gd name="T31" fmla="*/ 4 h 135"/>
                  <a:gd name="T32" fmla="*/ 170 w 179"/>
                  <a:gd name="T33" fmla="*/ 17 h 135"/>
                  <a:gd name="T34" fmla="*/ 166 w 179"/>
                  <a:gd name="T35" fmla="*/ 24 h 135"/>
                  <a:gd name="T36" fmla="*/ 165 w 179"/>
                  <a:gd name="T37" fmla="*/ 36 h 135"/>
                  <a:gd name="T38" fmla="*/ 165 w 179"/>
                  <a:gd name="T39" fmla="*/ 50 h 135"/>
                  <a:gd name="T40" fmla="*/ 162 w 179"/>
                  <a:gd name="T41" fmla="*/ 71 h 135"/>
                  <a:gd name="T42" fmla="*/ 157 w 179"/>
                  <a:gd name="T43" fmla="*/ 84 h 135"/>
                  <a:gd name="T44" fmla="*/ 152 w 179"/>
                  <a:gd name="T45" fmla="*/ 94 h 135"/>
                  <a:gd name="T46" fmla="*/ 141 w 179"/>
                  <a:gd name="T47" fmla="*/ 109 h 135"/>
                  <a:gd name="T48" fmla="*/ 130 w 179"/>
                  <a:gd name="T49" fmla="*/ 119 h 135"/>
                  <a:gd name="T50" fmla="*/ 117 w 179"/>
                  <a:gd name="T51" fmla="*/ 127 h 135"/>
                  <a:gd name="T52" fmla="*/ 102 w 179"/>
                  <a:gd name="T53" fmla="*/ 132 h 135"/>
                  <a:gd name="T54" fmla="*/ 88 w 179"/>
                  <a:gd name="T55" fmla="*/ 135 h 135"/>
                  <a:gd name="T56" fmla="*/ 74 w 179"/>
                  <a:gd name="T57" fmla="*/ 135 h 135"/>
                  <a:gd name="T58" fmla="*/ 59 w 179"/>
                  <a:gd name="T59" fmla="*/ 135 h 135"/>
                  <a:gd name="T60" fmla="*/ 39 w 179"/>
                  <a:gd name="T61" fmla="*/ 134 h 135"/>
                  <a:gd name="T62" fmla="*/ 24 w 179"/>
                  <a:gd name="T63" fmla="*/ 127 h 135"/>
                  <a:gd name="T64" fmla="*/ 11 w 179"/>
                  <a:gd name="T65" fmla="*/ 114 h 135"/>
                  <a:gd name="T66" fmla="*/ 5 w 179"/>
                  <a:gd name="T67" fmla="*/ 102 h 1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9" h="135">
                    <a:moveTo>
                      <a:pt x="5" y="102"/>
                    </a:moveTo>
                    <a:lnTo>
                      <a:pt x="0" y="86"/>
                    </a:lnTo>
                    <a:lnTo>
                      <a:pt x="0" y="74"/>
                    </a:lnTo>
                    <a:lnTo>
                      <a:pt x="4" y="61"/>
                    </a:lnTo>
                    <a:lnTo>
                      <a:pt x="8" y="48"/>
                    </a:lnTo>
                    <a:lnTo>
                      <a:pt x="16" y="36"/>
                    </a:lnTo>
                    <a:lnTo>
                      <a:pt x="26" y="24"/>
                    </a:lnTo>
                    <a:lnTo>
                      <a:pt x="38" y="15"/>
                    </a:lnTo>
                    <a:lnTo>
                      <a:pt x="54" y="7"/>
                    </a:lnTo>
                    <a:lnTo>
                      <a:pt x="70" y="3"/>
                    </a:lnTo>
                    <a:lnTo>
                      <a:pt x="90" y="0"/>
                    </a:lnTo>
                    <a:lnTo>
                      <a:pt x="110" y="3"/>
                    </a:lnTo>
                    <a:lnTo>
                      <a:pt x="128" y="7"/>
                    </a:lnTo>
                    <a:lnTo>
                      <a:pt x="151" y="8"/>
                    </a:lnTo>
                    <a:lnTo>
                      <a:pt x="166" y="8"/>
                    </a:lnTo>
                    <a:lnTo>
                      <a:pt x="179" y="4"/>
                    </a:lnTo>
                    <a:lnTo>
                      <a:pt x="170" y="17"/>
                    </a:lnTo>
                    <a:lnTo>
                      <a:pt x="166" y="24"/>
                    </a:lnTo>
                    <a:lnTo>
                      <a:pt x="165" y="36"/>
                    </a:lnTo>
                    <a:lnTo>
                      <a:pt x="165" y="50"/>
                    </a:lnTo>
                    <a:lnTo>
                      <a:pt x="162" y="71"/>
                    </a:lnTo>
                    <a:lnTo>
                      <a:pt x="157" y="84"/>
                    </a:lnTo>
                    <a:lnTo>
                      <a:pt x="152" y="94"/>
                    </a:lnTo>
                    <a:lnTo>
                      <a:pt x="141" y="109"/>
                    </a:lnTo>
                    <a:lnTo>
                      <a:pt x="130" y="119"/>
                    </a:lnTo>
                    <a:lnTo>
                      <a:pt x="117" y="127"/>
                    </a:lnTo>
                    <a:lnTo>
                      <a:pt x="102" y="132"/>
                    </a:lnTo>
                    <a:lnTo>
                      <a:pt x="88" y="135"/>
                    </a:lnTo>
                    <a:lnTo>
                      <a:pt x="74" y="135"/>
                    </a:lnTo>
                    <a:lnTo>
                      <a:pt x="59" y="135"/>
                    </a:lnTo>
                    <a:lnTo>
                      <a:pt x="39" y="134"/>
                    </a:lnTo>
                    <a:lnTo>
                      <a:pt x="24" y="127"/>
                    </a:lnTo>
                    <a:lnTo>
                      <a:pt x="11" y="114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7" name="Freeform 303">
                <a:extLst>
                  <a:ext uri="{FF2B5EF4-FFF2-40B4-BE49-F238E27FC236}">
                    <a16:creationId xmlns:a16="http://schemas.microsoft.com/office/drawing/2014/main" id="{BDAD5496-BCFB-48EA-AC7E-8DBEAB478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8" y="3456"/>
                <a:ext cx="150" cy="123"/>
              </a:xfrm>
              <a:custGeom>
                <a:avLst/>
                <a:gdLst>
                  <a:gd name="T0" fmla="*/ 150 w 150"/>
                  <a:gd name="T1" fmla="*/ 19 h 123"/>
                  <a:gd name="T2" fmla="*/ 131 w 150"/>
                  <a:gd name="T3" fmla="*/ 36 h 123"/>
                  <a:gd name="T4" fmla="*/ 104 w 150"/>
                  <a:gd name="T5" fmla="*/ 55 h 123"/>
                  <a:gd name="T6" fmla="*/ 82 w 150"/>
                  <a:gd name="T7" fmla="*/ 66 h 123"/>
                  <a:gd name="T8" fmla="*/ 68 w 150"/>
                  <a:gd name="T9" fmla="*/ 74 h 123"/>
                  <a:gd name="T10" fmla="*/ 59 w 150"/>
                  <a:gd name="T11" fmla="*/ 78 h 123"/>
                  <a:gd name="T12" fmla="*/ 59 w 150"/>
                  <a:gd name="T13" fmla="*/ 84 h 123"/>
                  <a:gd name="T14" fmla="*/ 69 w 150"/>
                  <a:gd name="T15" fmla="*/ 87 h 123"/>
                  <a:gd name="T16" fmla="*/ 82 w 150"/>
                  <a:gd name="T17" fmla="*/ 92 h 123"/>
                  <a:gd name="T18" fmla="*/ 96 w 150"/>
                  <a:gd name="T19" fmla="*/ 100 h 123"/>
                  <a:gd name="T20" fmla="*/ 105 w 150"/>
                  <a:gd name="T21" fmla="*/ 108 h 123"/>
                  <a:gd name="T22" fmla="*/ 113 w 150"/>
                  <a:gd name="T23" fmla="*/ 116 h 123"/>
                  <a:gd name="T24" fmla="*/ 97 w 150"/>
                  <a:gd name="T25" fmla="*/ 119 h 123"/>
                  <a:gd name="T26" fmla="*/ 76 w 150"/>
                  <a:gd name="T27" fmla="*/ 122 h 123"/>
                  <a:gd name="T28" fmla="*/ 52 w 150"/>
                  <a:gd name="T29" fmla="*/ 123 h 123"/>
                  <a:gd name="T30" fmla="*/ 36 w 150"/>
                  <a:gd name="T31" fmla="*/ 120 h 123"/>
                  <a:gd name="T32" fmla="*/ 20 w 150"/>
                  <a:gd name="T33" fmla="*/ 114 h 123"/>
                  <a:gd name="T34" fmla="*/ 7 w 150"/>
                  <a:gd name="T35" fmla="*/ 103 h 123"/>
                  <a:gd name="T36" fmla="*/ 3 w 150"/>
                  <a:gd name="T37" fmla="*/ 91 h 123"/>
                  <a:gd name="T38" fmla="*/ 1 w 150"/>
                  <a:gd name="T39" fmla="*/ 78 h 123"/>
                  <a:gd name="T40" fmla="*/ 0 w 150"/>
                  <a:gd name="T41" fmla="*/ 66 h 123"/>
                  <a:gd name="T42" fmla="*/ 4 w 150"/>
                  <a:gd name="T43" fmla="*/ 51 h 123"/>
                  <a:gd name="T44" fmla="*/ 10 w 150"/>
                  <a:gd name="T45" fmla="*/ 38 h 123"/>
                  <a:gd name="T46" fmla="*/ 20 w 150"/>
                  <a:gd name="T47" fmla="*/ 28 h 123"/>
                  <a:gd name="T48" fmla="*/ 33 w 150"/>
                  <a:gd name="T49" fmla="*/ 15 h 123"/>
                  <a:gd name="T50" fmla="*/ 42 w 150"/>
                  <a:gd name="T51" fmla="*/ 8 h 123"/>
                  <a:gd name="T52" fmla="*/ 57 w 150"/>
                  <a:gd name="T53" fmla="*/ 2 h 123"/>
                  <a:gd name="T54" fmla="*/ 72 w 150"/>
                  <a:gd name="T55" fmla="*/ 0 h 123"/>
                  <a:gd name="T56" fmla="*/ 74 w 150"/>
                  <a:gd name="T57" fmla="*/ 14 h 123"/>
                  <a:gd name="T58" fmla="*/ 73 w 150"/>
                  <a:gd name="T59" fmla="*/ 26 h 123"/>
                  <a:gd name="T60" fmla="*/ 73 w 150"/>
                  <a:gd name="T61" fmla="*/ 38 h 123"/>
                  <a:gd name="T62" fmla="*/ 72 w 150"/>
                  <a:gd name="T63" fmla="*/ 50 h 123"/>
                  <a:gd name="T64" fmla="*/ 69 w 150"/>
                  <a:gd name="T65" fmla="*/ 59 h 123"/>
                  <a:gd name="T66" fmla="*/ 63 w 150"/>
                  <a:gd name="T67" fmla="*/ 68 h 123"/>
                  <a:gd name="T68" fmla="*/ 90 w 150"/>
                  <a:gd name="T69" fmla="*/ 58 h 123"/>
                  <a:gd name="T70" fmla="*/ 105 w 150"/>
                  <a:gd name="T71" fmla="*/ 50 h 123"/>
                  <a:gd name="T72" fmla="*/ 125 w 150"/>
                  <a:gd name="T73" fmla="*/ 38 h 123"/>
                  <a:gd name="T74" fmla="*/ 150 w 150"/>
                  <a:gd name="T75" fmla="*/ 19 h 1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0" h="123">
                    <a:moveTo>
                      <a:pt x="150" y="19"/>
                    </a:moveTo>
                    <a:lnTo>
                      <a:pt x="131" y="36"/>
                    </a:lnTo>
                    <a:lnTo>
                      <a:pt x="104" y="55"/>
                    </a:lnTo>
                    <a:lnTo>
                      <a:pt x="82" y="66"/>
                    </a:lnTo>
                    <a:lnTo>
                      <a:pt x="68" y="74"/>
                    </a:lnTo>
                    <a:lnTo>
                      <a:pt x="59" y="78"/>
                    </a:lnTo>
                    <a:lnTo>
                      <a:pt x="59" y="84"/>
                    </a:lnTo>
                    <a:lnTo>
                      <a:pt x="69" y="87"/>
                    </a:lnTo>
                    <a:lnTo>
                      <a:pt x="82" y="92"/>
                    </a:lnTo>
                    <a:lnTo>
                      <a:pt x="96" y="100"/>
                    </a:lnTo>
                    <a:lnTo>
                      <a:pt x="105" y="108"/>
                    </a:lnTo>
                    <a:lnTo>
                      <a:pt x="113" y="116"/>
                    </a:lnTo>
                    <a:lnTo>
                      <a:pt x="97" y="119"/>
                    </a:lnTo>
                    <a:lnTo>
                      <a:pt x="76" y="122"/>
                    </a:lnTo>
                    <a:lnTo>
                      <a:pt x="52" y="123"/>
                    </a:lnTo>
                    <a:lnTo>
                      <a:pt x="36" y="120"/>
                    </a:lnTo>
                    <a:lnTo>
                      <a:pt x="20" y="114"/>
                    </a:lnTo>
                    <a:lnTo>
                      <a:pt x="7" y="103"/>
                    </a:lnTo>
                    <a:lnTo>
                      <a:pt x="3" y="91"/>
                    </a:lnTo>
                    <a:lnTo>
                      <a:pt x="1" y="78"/>
                    </a:lnTo>
                    <a:lnTo>
                      <a:pt x="0" y="66"/>
                    </a:lnTo>
                    <a:lnTo>
                      <a:pt x="4" y="51"/>
                    </a:lnTo>
                    <a:lnTo>
                      <a:pt x="10" y="38"/>
                    </a:lnTo>
                    <a:lnTo>
                      <a:pt x="20" y="28"/>
                    </a:lnTo>
                    <a:lnTo>
                      <a:pt x="33" y="15"/>
                    </a:lnTo>
                    <a:lnTo>
                      <a:pt x="42" y="8"/>
                    </a:lnTo>
                    <a:lnTo>
                      <a:pt x="57" y="2"/>
                    </a:lnTo>
                    <a:lnTo>
                      <a:pt x="72" y="0"/>
                    </a:lnTo>
                    <a:lnTo>
                      <a:pt x="74" y="14"/>
                    </a:lnTo>
                    <a:lnTo>
                      <a:pt x="73" y="26"/>
                    </a:lnTo>
                    <a:lnTo>
                      <a:pt x="73" y="38"/>
                    </a:lnTo>
                    <a:lnTo>
                      <a:pt x="72" y="50"/>
                    </a:lnTo>
                    <a:lnTo>
                      <a:pt x="69" y="59"/>
                    </a:lnTo>
                    <a:lnTo>
                      <a:pt x="63" y="68"/>
                    </a:lnTo>
                    <a:lnTo>
                      <a:pt x="90" y="58"/>
                    </a:lnTo>
                    <a:lnTo>
                      <a:pt x="105" y="50"/>
                    </a:lnTo>
                    <a:lnTo>
                      <a:pt x="125" y="38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8" name="Freeform 304">
                <a:extLst>
                  <a:ext uri="{FF2B5EF4-FFF2-40B4-BE49-F238E27FC236}">
                    <a16:creationId xmlns:a16="http://schemas.microsoft.com/office/drawing/2014/main" id="{2F29937B-0408-4336-A76A-EDC66703C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" y="3372"/>
                <a:ext cx="144" cy="173"/>
              </a:xfrm>
              <a:custGeom>
                <a:avLst/>
                <a:gdLst>
                  <a:gd name="T0" fmla="*/ 111 w 144"/>
                  <a:gd name="T1" fmla="*/ 164 h 173"/>
                  <a:gd name="T2" fmla="*/ 121 w 144"/>
                  <a:gd name="T3" fmla="*/ 160 h 173"/>
                  <a:gd name="T4" fmla="*/ 133 w 144"/>
                  <a:gd name="T5" fmla="*/ 151 h 173"/>
                  <a:gd name="T6" fmla="*/ 140 w 144"/>
                  <a:gd name="T7" fmla="*/ 135 h 173"/>
                  <a:gd name="T8" fmla="*/ 144 w 144"/>
                  <a:gd name="T9" fmla="*/ 121 h 173"/>
                  <a:gd name="T10" fmla="*/ 144 w 144"/>
                  <a:gd name="T11" fmla="*/ 106 h 173"/>
                  <a:gd name="T12" fmla="*/ 144 w 144"/>
                  <a:gd name="T13" fmla="*/ 89 h 173"/>
                  <a:gd name="T14" fmla="*/ 140 w 144"/>
                  <a:gd name="T15" fmla="*/ 71 h 173"/>
                  <a:gd name="T16" fmla="*/ 131 w 144"/>
                  <a:gd name="T17" fmla="*/ 55 h 173"/>
                  <a:gd name="T18" fmla="*/ 122 w 144"/>
                  <a:gd name="T19" fmla="*/ 43 h 173"/>
                  <a:gd name="T20" fmla="*/ 111 w 144"/>
                  <a:gd name="T21" fmla="*/ 36 h 173"/>
                  <a:gd name="T22" fmla="*/ 96 w 144"/>
                  <a:gd name="T23" fmla="*/ 28 h 173"/>
                  <a:gd name="T24" fmla="*/ 77 w 144"/>
                  <a:gd name="T25" fmla="*/ 22 h 173"/>
                  <a:gd name="T26" fmla="*/ 59 w 144"/>
                  <a:gd name="T27" fmla="*/ 19 h 173"/>
                  <a:gd name="T28" fmla="*/ 41 w 144"/>
                  <a:gd name="T29" fmla="*/ 18 h 173"/>
                  <a:gd name="T30" fmla="*/ 24 w 144"/>
                  <a:gd name="T31" fmla="*/ 17 h 173"/>
                  <a:gd name="T32" fmla="*/ 15 w 144"/>
                  <a:gd name="T33" fmla="*/ 10 h 173"/>
                  <a:gd name="T34" fmla="*/ 5 w 144"/>
                  <a:gd name="T35" fmla="*/ 0 h 173"/>
                  <a:gd name="T36" fmla="*/ 8 w 144"/>
                  <a:gd name="T37" fmla="*/ 17 h 173"/>
                  <a:gd name="T38" fmla="*/ 10 w 144"/>
                  <a:gd name="T39" fmla="*/ 30 h 173"/>
                  <a:gd name="T40" fmla="*/ 8 w 144"/>
                  <a:gd name="T41" fmla="*/ 46 h 173"/>
                  <a:gd name="T42" fmla="*/ 7 w 144"/>
                  <a:gd name="T43" fmla="*/ 60 h 173"/>
                  <a:gd name="T44" fmla="*/ 4 w 144"/>
                  <a:gd name="T45" fmla="*/ 71 h 173"/>
                  <a:gd name="T46" fmla="*/ 2 w 144"/>
                  <a:gd name="T47" fmla="*/ 84 h 173"/>
                  <a:gd name="T48" fmla="*/ 0 w 144"/>
                  <a:gd name="T49" fmla="*/ 103 h 173"/>
                  <a:gd name="T50" fmla="*/ 3 w 144"/>
                  <a:gd name="T51" fmla="*/ 120 h 173"/>
                  <a:gd name="T52" fmla="*/ 8 w 144"/>
                  <a:gd name="T53" fmla="*/ 137 h 173"/>
                  <a:gd name="T54" fmla="*/ 19 w 144"/>
                  <a:gd name="T55" fmla="*/ 150 h 173"/>
                  <a:gd name="T56" fmla="*/ 32 w 144"/>
                  <a:gd name="T57" fmla="*/ 160 h 173"/>
                  <a:gd name="T58" fmla="*/ 44 w 144"/>
                  <a:gd name="T59" fmla="*/ 166 h 173"/>
                  <a:gd name="T60" fmla="*/ 58 w 144"/>
                  <a:gd name="T61" fmla="*/ 169 h 173"/>
                  <a:gd name="T62" fmla="*/ 80 w 144"/>
                  <a:gd name="T63" fmla="*/ 173 h 173"/>
                  <a:gd name="T64" fmla="*/ 96 w 144"/>
                  <a:gd name="T65" fmla="*/ 171 h 173"/>
                  <a:gd name="T66" fmla="*/ 111 w 144"/>
                  <a:gd name="T67" fmla="*/ 164 h 1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4" h="173">
                    <a:moveTo>
                      <a:pt x="111" y="164"/>
                    </a:moveTo>
                    <a:lnTo>
                      <a:pt x="121" y="160"/>
                    </a:lnTo>
                    <a:lnTo>
                      <a:pt x="133" y="151"/>
                    </a:lnTo>
                    <a:lnTo>
                      <a:pt x="140" y="135"/>
                    </a:lnTo>
                    <a:lnTo>
                      <a:pt x="144" y="121"/>
                    </a:lnTo>
                    <a:lnTo>
                      <a:pt x="144" y="106"/>
                    </a:lnTo>
                    <a:lnTo>
                      <a:pt x="144" y="89"/>
                    </a:lnTo>
                    <a:lnTo>
                      <a:pt x="140" y="71"/>
                    </a:lnTo>
                    <a:lnTo>
                      <a:pt x="131" y="55"/>
                    </a:lnTo>
                    <a:lnTo>
                      <a:pt x="122" y="43"/>
                    </a:lnTo>
                    <a:lnTo>
                      <a:pt x="111" y="36"/>
                    </a:lnTo>
                    <a:lnTo>
                      <a:pt x="96" y="28"/>
                    </a:lnTo>
                    <a:lnTo>
                      <a:pt x="77" y="22"/>
                    </a:lnTo>
                    <a:lnTo>
                      <a:pt x="59" y="19"/>
                    </a:lnTo>
                    <a:lnTo>
                      <a:pt x="41" y="18"/>
                    </a:lnTo>
                    <a:lnTo>
                      <a:pt x="24" y="17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8" y="17"/>
                    </a:lnTo>
                    <a:lnTo>
                      <a:pt x="10" y="30"/>
                    </a:lnTo>
                    <a:lnTo>
                      <a:pt x="8" y="46"/>
                    </a:lnTo>
                    <a:lnTo>
                      <a:pt x="7" y="60"/>
                    </a:lnTo>
                    <a:lnTo>
                      <a:pt x="4" y="71"/>
                    </a:lnTo>
                    <a:lnTo>
                      <a:pt x="2" y="84"/>
                    </a:lnTo>
                    <a:lnTo>
                      <a:pt x="0" y="103"/>
                    </a:lnTo>
                    <a:lnTo>
                      <a:pt x="3" y="120"/>
                    </a:lnTo>
                    <a:lnTo>
                      <a:pt x="8" y="137"/>
                    </a:lnTo>
                    <a:lnTo>
                      <a:pt x="19" y="150"/>
                    </a:lnTo>
                    <a:lnTo>
                      <a:pt x="32" y="160"/>
                    </a:lnTo>
                    <a:lnTo>
                      <a:pt x="44" y="166"/>
                    </a:lnTo>
                    <a:lnTo>
                      <a:pt x="58" y="169"/>
                    </a:lnTo>
                    <a:lnTo>
                      <a:pt x="80" y="173"/>
                    </a:lnTo>
                    <a:lnTo>
                      <a:pt x="96" y="171"/>
                    </a:lnTo>
                    <a:lnTo>
                      <a:pt x="111" y="16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9" name="Freeform 305">
                <a:extLst>
                  <a:ext uri="{FF2B5EF4-FFF2-40B4-BE49-F238E27FC236}">
                    <a16:creationId xmlns:a16="http://schemas.microsoft.com/office/drawing/2014/main" id="{06C46C8C-6CDB-49D8-9AE2-6120E4826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3407"/>
                <a:ext cx="109" cy="129"/>
              </a:xfrm>
              <a:custGeom>
                <a:avLst/>
                <a:gdLst>
                  <a:gd name="T0" fmla="*/ 9 w 109"/>
                  <a:gd name="T1" fmla="*/ 0 h 129"/>
                  <a:gd name="T2" fmla="*/ 17 w 109"/>
                  <a:gd name="T3" fmla="*/ 19 h 129"/>
                  <a:gd name="T4" fmla="*/ 27 w 109"/>
                  <a:gd name="T5" fmla="*/ 36 h 129"/>
                  <a:gd name="T6" fmla="*/ 35 w 109"/>
                  <a:gd name="T7" fmla="*/ 48 h 129"/>
                  <a:gd name="T8" fmla="*/ 57 w 109"/>
                  <a:gd name="T9" fmla="*/ 66 h 129"/>
                  <a:gd name="T10" fmla="*/ 68 w 109"/>
                  <a:gd name="T11" fmla="*/ 69 h 129"/>
                  <a:gd name="T12" fmla="*/ 76 w 109"/>
                  <a:gd name="T13" fmla="*/ 64 h 129"/>
                  <a:gd name="T14" fmla="*/ 84 w 109"/>
                  <a:gd name="T15" fmla="*/ 57 h 129"/>
                  <a:gd name="T16" fmla="*/ 95 w 109"/>
                  <a:gd name="T17" fmla="*/ 46 h 129"/>
                  <a:gd name="T18" fmla="*/ 104 w 109"/>
                  <a:gd name="T19" fmla="*/ 33 h 129"/>
                  <a:gd name="T20" fmla="*/ 108 w 109"/>
                  <a:gd name="T21" fmla="*/ 52 h 129"/>
                  <a:gd name="T22" fmla="*/ 109 w 109"/>
                  <a:gd name="T23" fmla="*/ 71 h 129"/>
                  <a:gd name="T24" fmla="*/ 109 w 109"/>
                  <a:gd name="T25" fmla="*/ 83 h 129"/>
                  <a:gd name="T26" fmla="*/ 107 w 109"/>
                  <a:gd name="T27" fmla="*/ 99 h 129"/>
                  <a:gd name="T28" fmla="*/ 104 w 109"/>
                  <a:gd name="T29" fmla="*/ 116 h 129"/>
                  <a:gd name="T30" fmla="*/ 102 w 109"/>
                  <a:gd name="T31" fmla="*/ 123 h 129"/>
                  <a:gd name="T32" fmla="*/ 92 w 109"/>
                  <a:gd name="T33" fmla="*/ 129 h 129"/>
                  <a:gd name="T34" fmla="*/ 72 w 109"/>
                  <a:gd name="T35" fmla="*/ 129 h 129"/>
                  <a:gd name="T36" fmla="*/ 56 w 109"/>
                  <a:gd name="T37" fmla="*/ 129 h 129"/>
                  <a:gd name="T38" fmla="*/ 32 w 109"/>
                  <a:gd name="T39" fmla="*/ 122 h 129"/>
                  <a:gd name="T40" fmla="*/ 18 w 109"/>
                  <a:gd name="T41" fmla="*/ 111 h 129"/>
                  <a:gd name="T42" fmla="*/ 6 w 109"/>
                  <a:gd name="T43" fmla="*/ 99 h 129"/>
                  <a:gd name="T44" fmla="*/ 0 w 109"/>
                  <a:gd name="T45" fmla="*/ 81 h 129"/>
                  <a:gd name="T46" fmla="*/ 45 w 109"/>
                  <a:gd name="T47" fmla="*/ 77 h 129"/>
                  <a:gd name="T48" fmla="*/ 56 w 109"/>
                  <a:gd name="T49" fmla="*/ 71 h 129"/>
                  <a:gd name="T50" fmla="*/ 42 w 109"/>
                  <a:gd name="T51" fmla="*/ 61 h 129"/>
                  <a:gd name="T52" fmla="*/ 29 w 109"/>
                  <a:gd name="T53" fmla="*/ 45 h 129"/>
                  <a:gd name="T54" fmla="*/ 19 w 109"/>
                  <a:gd name="T55" fmla="*/ 26 h 129"/>
                  <a:gd name="T56" fmla="*/ 9 w 109"/>
                  <a:gd name="T57" fmla="*/ 0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9" h="129">
                    <a:moveTo>
                      <a:pt x="9" y="0"/>
                    </a:moveTo>
                    <a:lnTo>
                      <a:pt x="17" y="19"/>
                    </a:lnTo>
                    <a:lnTo>
                      <a:pt x="27" y="36"/>
                    </a:lnTo>
                    <a:lnTo>
                      <a:pt x="35" y="48"/>
                    </a:lnTo>
                    <a:lnTo>
                      <a:pt x="57" y="66"/>
                    </a:lnTo>
                    <a:lnTo>
                      <a:pt x="68" y="69"/>
                    </a:lnTo>
                    <a:lnTo>
                      <a:pt x="76" y="64"/>
                    </a:lnTo>
                    <a:lnTo>
                      <a:pt x="84" y="57"/>
                    </a:lnTo>
                    <a:lnTo>
                      <a:pt x="95" y="46"/>
                    </a:lnTo>
                    <a:lnTo>
                      <a:pt x="104" y="33"/>
                    </a:lnTo>
                    <a:lnTo>
                      <a:pt x="108" y="52"/>
                    </a:lnTo>
                    <a:lnTo>
                      <a:pt x="109" y="71"/>
                    </a:lnTo>
                    <a:lnTo>
                      <a:pt x="109" y="83"/>
                    </a:lnTo>
                    <a:lnTo>
                      <a:pt x="107" y="99"/>
                    </a:lnTo>
                    <a:lnTo>
                      <a:pt x="104" y="116"/>
                    </a:lnTo>
                    <a:lnTo>
                      <a:pt x="102" y="123"/>
                    </a:lnTo>
                    <a:lnTo>
                      <a:pt x="92" y="129"/>
                    </a:lnTo>
                    <a:lnTo>
                      <a:pt x="72" y="129"/>
                    </a:lnTo>
                    <a:lnTo>
                      <a:pt x="56" y="129"/>
                    </a:lnTo>
                    <a:lnTo>
                      <a:pt x="32" y="122"/>
                    </a:lnTo>
                    <a:lnTo>
                      <a:pt x="18" y="111"/>
                    </a:lnTo>
                    <a:lnTo>
                      <a:pt x="6" y="99"/>
                    </a:lnTo>
                    <a:lnTo>
                      <a:pt x="0" y="81"/>
                    </a:lnTo>
                    <a:lnTo>
                      <a:pt x="45" y="77"/>
                    </a:lnTo>
                    <a:lnTo>
                      <a:pt x="56" y="71"/>
                    </a:lnTo>
                    <a:lnTo>
                      <a:pt x="42" y="61"/>
                    </a:lnTo>
                    <a:lnTo>
                      <a:pt x="29" y="45"/>
                    </a:lnTo>
                    <a:lnTo>
                      <a:pt x="19" y="2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0" name="Freeform 306">
                <a:extLst>
                  <a:ext uri="{FF2B5EF4-FFF2-40B4-BE49-F238E27FC236}">
                    <a16:creationId xmlns:a16="http://schemas.microsoft.com/office/drawing/2014/main" id="{0072273C-DEEA-45F6-AB0D-B919FB62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3556"/>
                <a:ext cx="142" cy="197"/>
              </a:xfrm>
              <a:custGeom>
                <a:avLst/>
                <a:gdLst>
                  <a:gd name="T0" fmla="*/ 72 w 142"/>
                  <a:gd name="T1" fmla="*/ 0 h 197"/>
                  <a:gd name="T2" fmla="*/ 98 w 142"/>
                  <a:gd name="T3" fmla="*/ 7 h 197"/>
                  <a:gd name="T4" fmla="*/ 118 w 142"/>
                  <a:gd name="T5" fmla="*/ 27 h 197"/>
                  <a:gd name="T6" fmla="*/ 133 w 142"/>
                  <a:gd name="T7" fmla="*/ 51 h 197"/>
                  <a:gd name="T8" fmla="*/ 137 w 142"/>
                  <a:gd name="T9" fmla="*/ 66 h 197"/>
                  <a:gd name="T10" fmla="*/ 141 w 142"/>
                  <a:gd name="T11" fmla="*/ 81 h 197"/>
                  <a:gd name="T12" fmla="*/ 142 w 142"/>
                  <a:gd name="T13" fmla="*/ 98 h 197"/>
                  <a:gd name="T14" fmla="*/ 140 w 142"/>
                  <a:gd name="T15" fmla="*/ 115 h 197"/>
                  <a:gd name="T16" fmla="*/ 131 w 142"/>
                  <a:gd name="T17" fmla="*/ 133 h 197"/>
                  <a:gd name="T18" fmla="*/ 120 w 142"/>
                  <a:gd name="T19" fmla="*/ 146 h 197"/>
                  <a:gd name="T20" fmla="*/ 109 w 142"/>
                  <a:gd name="T21" fmla="*/ 158 h 197"/>
                  <a:gd name="T22" fmla="*/ 87 w 142"/>
                  <a:gd name="T23" fmla="*/ 174 h 197"/>
                  <a:gd name="T24" fmla="*/ 72 w 142"/>
                  <a:gd name="T25" fmla="*/ 186 h 197"/>
                  <a:gd name="T26" fmla="*/ 70 w 142"/>
                  <a:gd name="T27" fmla="*/ 197 h 197"/>
                  <a:gd name="T28" fmla="*/ 63 w 142"/>
                  <a:gd name="T29" fmla="*/ 185 h 197"/>
                  <a:gd name="T30" fmla="*/ 54 w 142"/>
                  <a:gd name="T31" fmla="*/ 174 h 197"/>
                  <a:gd name="T32" fmla="*/ 42 w 142"/>
                  <a:gd name="T33" fmla="*/ 162 h 197"/>
                  <a:gd name="T34" fmla="*/ 25 w 142"/>
                  <a:gd name="T35" fmla="*/ 149 h 197"/>
                  <a:gd name="T36" fmla="*/ 14 w 142"/>
                  <a:gd name="T37" fmla="*/ 133 h 197"/>
                  <a:gd name="T38" fmla="*/ 5 w 142"/>
                  <a:gd name="T39" fmla="*/ 119 h 197"/>
                  <a:gd name="T40" fmla="*/ 0 w 142"/>
                  <a:gd name="T41" fmla="*/ 98 h 197"/>
                  <a:gd name="T42" fmla="*/ 1 w 142"/>
                  <a:gd name="T43" fmla="*/ 79 h 197"/>
                  <a:gd name="T44" fmla="*/ 4 w 142"/>
                  <a:gd name="T45" fmla="*/ 62 h 197"/>
                  <a:gd name="T46" fmla="*/ 12 w 142"/>
                  <a:gd name="T47" fmla="*/ 44 h 197"/>
                  <a:gd name="T48" fmla="*/ 21 w 142"/>
                  <a:gd name="T49" fmla="*/ 28 h 197"/>
                  <a:gd name="T50" fmla="*/ 34 w 142"/>
                  <a:gd name="T51" fmla="*/ 14 h 197"/>
                  <a:gd name="T52" fmla="*/ 49 w 142"/>
                  <a:gd name="T53" fmla="*/ 4 h 197"/>
                  <a:gd name="T54" fmla="*/ 72 w 142"/>
                  <a:gd name="T55" fmla="*/ 0 h 1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2" h="197">
                    <a:moveTo>
                      <a:pt x="72" y="0"/>
                    </a:moveTo>
                    <a:lnTo>
                      <a:pt x="98" y="7"/>
                    </a:lnTo>
                    <a:lnTo>
                      <a:pt x="118" y="27"/>
                    </a:lnTo>
                    <a:lnTo>
                      <a:pt x="133" y="51"/>
                    </a:lnTo>
                    <a:lnTo>
                      <a:pt x="137" y="66"/>
                    </a:lnTo>
                    <a:lnTo>
                      <a:pt x="141" y="81"/>
                    </a:lnTo>
                    <a:lnTo>
                      <a:pt x="142" y="98"/>
                    </a:lnTo>
                    <a:lnTo>
                      <a:pt x="140" y="115"/>
                    </a:lnTo>
                    <a:lnTo>
                      <a:pt x="131" y="133"/>
                    </a:lnTo>
                    <a:lnTo>
                      <a:pt x="120" y="146"/>
                    </a:lnTo>
                    <a:lnTo>
                      <a:pt x="109" y="158"/>
                    </a:lnTo>
                    <a:lnTo>
                      <a:pt x="87" y="174"/>
                    </a:lnTo>
                    <a:lnTo>
                      <a:pt x="72" y="186"/>
                    </a:lnTo>
                    <a:lnTo>
                      <a:pt x="70" y="197"/>
                    </a:lnTo>
                    <a:lnTo>
                      <a:pt x="63" y="185"/>
                    </a:lnTo>
                    <a:lnTo>
                      <a:pt x="54" y="174"/>
                    </a:lnTo>
                    <a:lnTo>
                      <a:pt x="42" y="162"/>
                    </a:lnTo>
                    <a:lnTo>
                      <a:pt x="25" y="149"/>
                    </a:lnTo>
                    <a:lnTo>
                      <a:pt x="14" y="133"/>
                    </a:lnTo>
                    <a:lnTo>
                      <a:pt x="5" y="119"/>
                    </a:lnTo>
                    <a:lnTo>
                      <a:pt x="0" y="98"/>
                    </a:lnTo>
                    <a:lnTo>
                      <a:pt x="1" y="79"/>
                    </a:lnTo>
                    <a:lnTo>
                      <a:pt x="4" y="62"/>
                    </a:lnTo>
                    <a:lnTo>
                      <a:pt x="12" y="44"/>
                    </a:lnTo>
                    <a:lnTo>
                      <a:pt x="21" y="28"/>
                    </a:lnTo>
                    <a:lnTo>
                      <a:pt x="34" y="14"/>
                    </a:lnTo>
                    <a:lnTo>
                      <a:pt x="49" y="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1" name="Freeform 307">
                <a:extLst>
                  <a:ext uri="{FF2B5EF4-FFF2-40B4-BE49-F238E27FC236}">
                    <a16:creationId xmlns:a16="http://schemas.microsoft.com/office/drawing/2014/main" id="{65388D34-FF83-4ECD-AFF4-5BD8F9AA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" y="3563"/>
                <a:ext cx="118" cy="172"/>
              </a:xfrm>
              <a:custGeom>
                <a:avLst/>
                <a:gdLst>
                  <a:gd name="T0" fmla="*/ 118 w 118"/>
                  <a:gd name="T1" fmla="*/ 81 h 172"/>
                  <a:gd name="T2" fmla="*/ 92 w 118"/>
                  <a:gd name="T3" fmla="*/ 79 h 172"/>
                  <a:gd name="T4" fmla="*/ 82 w 118"/>
                  <a:gd name="T5" fmla="*/ 79 h 172"/>
                  <a:gd name="T6" fmla="*/ 64 w 118"/>
                  <a:gd name="T7" fmla="*/ 75 h 172"/>
                  <a:gd name="T8" fmla="*/ 56 w 118"/>
                  <a:gd name="T9" fmla="*/ 70 h 172"/>
                  <a:gd name="T10" fmla="*/ 52 w 118"/>
                  <a:gd name="T11" fmla="*/ 80 h 172"/>
                  <a:gd name="T12" fmla="*/ 52 w 118"/>
                  <a:gd name="T13" fmla="*/ 95 h 172"/>
                  <a:gd name="T14" fmla="*/ 50 w 118"/>
                  <a:gd name="T15" fmla="*/ 122 h 172"/>
                  <a:gd name="T16" fmla="*/ 50 w 118"/>
                  <a:gd name="T17" fmla="*/ 147 h 172"/>
                  <a:gd name="T18" fmla="*/ 48 w 118"/>
                  <a:gd name="T19" fmla="*/ 172 h 172"/>
                  <a:gd name="T20" fmla="*/ 47 w 118"/>
                  <a:gd name="T21" fmla="*/ 139 h 172"/>
                  <a:gd name="T22" fmla="*/ 48 w 118"/>
                  <a:gd name="T23" fmla="*/ 108 h 172"/>
                  <a:gd name="T24" fmla="*/ 48 w 118"/>
                  <a:gd name="T25" fmla="*/ 88 h 172"/>
                  <a:gd name="T26" fmla="*/ 47 w 118"/>
                  <a:gd name="T27" fmla="*/ 69 h 172"/>
                  <a:gd name="T28" fmla="*/ 45 w 118"/>
                  <a:gd name="T29" fmla="*/ 58 h 172"/>
                  <a:gd name="T30" fmla="*/ 40 w 118"/>
                  <a:gd name="T31" fmla="*/ 46 h 172"/>
                  <a:gd name="T32" fmla="*/ 30 w 118"/>
                  <a:gd name="T33" fmla="*/ 39 h 172"/>
                  <a:gd name="T34" fmla="*/ 21 w 118"/>
                  <a:gd name="T35" fmla="*/ 37 h 172"/>
                  <a:gd name="T36" fmla="*/ 10 w 118"/>
                  <a:gd name="T37" fmla="*/ 37 h 172"/>
                  <a:gd name="T38" fmla="*/ 0 w 118"/>
                  <a:gd name="T39" fmla="*/ 37 h 172"/>
                  <a:gd name="T40" fmla="*/ 9 w 118"/>
                  <a:gd name="T41" fmla="*/ 21 h 172"/>
                  <a:gd name="T42" fmla="*/ 22 w 118"/>
                  <a:gd name="T43" fmla="*/ 9 h 172"/>
                  <a:gd name="T44" fmla="*/ 40 w 118"/>
                  <a:gd name="T45" fmla="*/ 1 h 172"/>
                  <a:gd name="T46" fmla="*/ 56 w 118"/>
                  <a:gd name="T47" fmla="*/ 0 h 172"/>
                  <a:gd name="T48" fmla="*/ 70 w 118"/>
                  <a:gd name="T49" fmla="*/ 7 h 172"/>
                  <a:gd name="T50" fmla="*/ 83 w 118"/>
                  <a:gd name="T51" fmla="*/ 16 h 172"/>
                  <a:gd name="T52" fmla="*/ 90 w 118"/>
                  <a:gd name="T53" fmla="*/ 25 h 172"/>
                  <a:gd name="T54" fmla="*/ 118 w 118"/>
                  <a:gd name="T55" fmla="*/ 81 h 1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8" h="172">
                    <a:moveTo>
                      <a:pt x="118" y="81"/>
                    </a:moveTo>
                    <a:lnTo>
                      <a:pt x="92" y="79"/>
                    </a:lnTo>
                    <a:lnTo>
                      <a:pt x="82" y="79"/>
                    </a:lnTo>
                    <a:lnTo>
                      <a:pt x="64" y="75"/>
                    </a:lnTo>
                    <a:lnTo>
                      <a:pt x="56" y="70"/>
                    </a:lnTo>
                    <a:lnTo>
                      <a:pt x="52" y="80"/>
                    </a:lnTo>
                    <a:lnTo>
                      <a:pt x="52" y="95"/>
                    </a:lnTo>
                    <a:lnTo>
                      <a:pt x="50" y="122"/>
                    </a:lnTo>
                    <a:lnTo>
                      <a:pt x="50" y="147"/>
                    </a:lnTo>
                    <a:lnTo>
                      <a:pt x="48" y="172"/>
                    </a:lnTo>
                    <a:lnTo>
                      <a:pt x="47" y="139"/>
                    </a:lnTo>
                    <a:lnTo>
                      <a:pt x="48" y="108"/>
                    </a:lnTo>
                    <a:lnTo>
                      <a:pt x="48" y="88"/>
                    </a:lnTo>
                    <a:lnTo>
                      <a:pt x="47" y="69"/>
                    </a:lnTo>
                    <a:lnTo>
                      <a:pt x="45" y="58"/>
                    </a:lnTo>
                    <a:lnTo>
                      <a:pt x="40" y="46"/>
                    </a:lnTo>
                    <a:lnTo>
                      <a:pt x="30" y="39"/>
                    </a:lnTo>
                    <a:lnTo>
                      <a:pt x="21" y="37"/>
                    </a:lnTo>
                    <a:lnTo>
                      <a:pt x="10" y="37"/>
                    </a:lnTo>
                    <a:lnTo>
                      <a:pt x="0" y="37"/>
                    </a:lnTo>
                    <a:lnTo>
                      <a:pt x="9" y="21"/>
                    </a:lnTo>
                    <a:lnTo>
                      <a:pt x="22" y="9"/>
                    </a:lnTo>
                    <a:lnTo>
                      <a:pt x="40" y="1"/>
                    </a:lnTo>
                    <a:lnTo>
                      <a:pt x="56" y="0"/>
                    </a:lnTo>
                    <a:lnTo>
                      <a:pt x="70" y="7"/>
                    </a:lnTo>
                    <a:lnTo>
                      <a:pt x="83" y="16"/>
                    </a:lnTo>
                    <a:lnTo>
                      <a:pt x="90" y="25"/>
                    </a:lnTo>
                    <a:lnTo>
                      <a:pt x="118" y="8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2" name="Freeform 308">
                <a:extLst>
                  <a:ext uri="{FF2B5EF4-FFF2-40B4-BE49-F238E27FC236}">
                    <a16:creationId xmlns:a16="http://schemas.microsoft.com/office/drawing/2014/main" id="{9E856681-9B6A-44AE-A12F-2D5703276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" y="3534"/>
                <a:ext cx="201" cy="129"/>
              </a:xfrm>
              <a:custGeom>
                <a:avLst/>
                <a:gdLst>
                  <a:gd name="T0" fmla="*/ 125 w 201"/>
                  <a:gd name="T1" fmla="*/ 16 h 129"/>
                  <a:gd name="T2" fmla="*/ 138 w 201"/>
                  <a:gd name="T3" fmla="*/ 26 h 129"/>
                  <a:gd name="T4" fmla="*/ 151 w 201"/>
                  <a:gd name="T5" fmla="*/ 35 h 129"/>
                  <a:gd name="T6" fmla="*/ 160 w 201"/>
                  <a:gd name="T7" fmla="*/ 46 h 129"/>
                  <a:gd name="T8" fmla="*/ 165 w 201"/>
                  <a:gd name="T9" fmla="*/ 55 h 129"/>
                  <a:gd name="T10" fmla="*/ 169 w 201"/>
                  <a:gd name="T11" fmla="*/ 69 h 129"/>
                  <a:gd name="T12" fmla="*/ 171 w 201"/>
                  <a:gd name="T13" fmla="*/ 81 h 129"/>
                  <a:gd name="T14" fmla="*/ 174 w 201"/>
                  <a:gd name="T15" fmla="*/ 93 h 129"/>
                  <a:gd name="T16" fmla="*/ 185 w 201"/>
                  <a:gd name="T17" fmla="*/ 106 h 129"/>
                  <a:gd name="T18" fmla="*/ 201 w 201"/>
                  <a:gd name="T19" fmla="*/ 117 h 129"/>
                  <a:gd name="T20" fmla="*/ 177 w 201"/>
                  <a:gd name="T21" fmla="*/ 123 h 129"/>
                  <a:gd name="T22" fmla="*/ 159 w 201"/>
                  <a:gd name="T23" fmla="*/ 127 h 129"/>
                  <a:gd name="T24" fmla="*/ 140 w 201"/>
                  <a:gd name="T25" fmla="*/ 129 h 129"/>
                  <a:gd name="T26" fmla="*/ 121 w 201"/>
                  <a:gd name="T27" fmla="*/ 129 h 129"/>
                  <a:gd name="T28" fmla="*/ 101 w 201"/>
                  <a:gd name="T29" fmla="*/ 127 h 129"/>
                  <a:gd name="T30" fmla="*/ 81 w 201"/>
                  <a:gd name="T31" fmla="*/ 123 h 129"/>
                  <a:gd name="T32" fmla="*/ 63 w 201"/>
                  <a:gd name="T33" fmla="*/ 117 h 129"/>
                  <a:gd name="T34" fmla="*/ 48 w 201"/>
                  <a:gd name="T35" fmla="*/ 109 h 129"/>
                  <a:gd name="T36" fmla="*/ 35 w 201"/>
                  <a:gd name="T37" fmla="*/ 101 h 129"/>
                  <a:gd name="T38" fmla="*/ 24 w 201"/>
                  <a:gd name="T39" fmla="*/ 91 h 129"/>
                  <a:gd name="T40" fmla="*/ 13 w 201"/>
                  <a:gd name="T41" fmla="*/ 80 h 129"/>
                  <a:gd name="T42" fmla="*/ 6 w 201"/>
                  <a:gd name="T43" fmla="*/ 64 h 129"/>
                  <a:gd name="T44" fmla="*/ 1 w 201"/>
                  <a:gd name="T45" fmla="*/ 51 h 129"/>
                  <a:gd name="T46" fmla="*/ 0 w 201"/>
                  <a:gd name="T47" fmla="*/ 36 h 129"/>
                  <a:gd name="T48" fmla="*/ 5 w 201"/>
                  <a:gd name="T49" fmla="*/ 24 h 129"/>
                  <a:gd name="T50" fmla="*/ 10 w 201"/>
                  <a:gd name="T51" fmla="*/ 16 h 129"/>
                  <a:gd name="T52" fmla="*/ 17 w 201"/>
                  <a:gd name="T53" fmla="*/ 8 h 129"/>
                  <a:gd name="T54" fmla="*/ 32 w 201"/>
                  <a:gd name="T55" fmla="*/ 2 h 129"/>
                  <a:gd name="T56" fmla="*/ 50 w 201"/>
                  <a:gd name="T57" fmla="*/ 0 h 129"/>
                  <a:gd name="T58" fmla="*/ 72 w 201"/>
                  <a:gd name="T59" fmla="*/ 1 h 129"/>
                  <a:gd name="T60" fmla="*/ 91 w 201"/>
                  <a:gd name="T61" fmla="*/ 4 h 129"/>
                  <a:gd name="T62" fmla="*/ 110 w 201"/>
                  <a:gd name="T63" fmla="*/ 9 h 129"/>
                  <a:gd name="T64" fmla="*/ 125 w 201"/>
                  <a:gd name="T65" fmla="*/ 16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129">
                    <a:moveTo>
                      <a:pt x="125" y="16"/>
                    </a:moveTo>
                    <a:lnTo>
                      <a:pt x="138" y="26"/>
                    </a:lnTo>
                    <a:lnTo>
                      <a:pt x="151" y="35"/>
                    </a:lnTo>
                    <a:lnTo>
                      <a:pt x="160" y="46"/>
                    </a:lnTo>
                    <a:lnTo>
                      <a:pt x="165" y="55"/>
                    </a:lnTo>
                    <a:lnTo>
                      <a:pt x="169" y="69"/>
                    </a:lnTo>
                    <a:lnTo>
                      <a:pt x="171" y="81"/>
                    </a:lnTo>
                    <a:lnTo>
                      <a:pt x="174" y="93"/>
                    </a:lnTo>
                    <a:lnTo>
                      <a:pt x="185" y="106"/>
                    </a:lnTo>
                    <a:lnTo>
                      <a:pt x="201" y="117"/>
                    </a:lnTo>
                    <a:lnTo>
                      <a:pt x="177" y="123"/>
                    </a:lnTo>
                    <a:lnTo>
                      <a:pt x="159" y="127"/>
                    </a:lnTo>
                    <a:lnTo>
                      <a:pt x="140" y="129"/>
                    </a:lnTo>
                    <a:lnTo>
                      <a:pt x="121" y="129"/>
                    </a:lnTo>
                    <a:lnTo>
                      <a:pt x="101" y="127"/>
                    </a:lnTo>
                    <a:lnTo>
                      <a:pt x="81" y="123"/>
                    </a:lnTo>
                    <a:lnTo>
                      <a:pt x="63" y="117"/>
                    </a:lnTo>
                    <a:lnTo>
                      <a:pt x="48" y="109"/>
                    </a:lnTo>
                    <a:lnTo>
                      <a:pt x="35" y="101"/>
                    </a:lnTo>
                    <a:lnTo>
                      <a:pt x="24" y="91"/>
                    </a:lnTo>
                    <a:lnTo>
                      <a:pt x="13" y="80"/>
                    </a:lnTo>
                    <a:lnTo>
                      <a:pt x="6" y="64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32" y="2"/>
                    </a:lnTo>
                    <a:lnTo>
                      <a:pt x="50" y="0"/>
                    </a:lnTo>
                    <a:lnTo>
                      <a:pt x="72" y="1"/>
                    </a:lnTo>
                    <a:lnTo>
                      <a:pt x="91" y="4"/>
                    </a:lnTo>
                    <a:lnTo>
                      <a:pt x="110" y="9"/>
                    </a:lnTo>
                    <a:lnTo>
                      <a:pt x="125" y="1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3" name="Freeform 309">
                <a:extLst>
                  <a:ext uri="{FF2B5EF4-FFF2-40B4-BE49-F238E27FC236}">
                    <a16:creationId xmlns:a16="http://schemas.microsoft.com/office/drawing/2014/main" id="{38395277-B558-4725-86AC-F6030B55A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" y="3537"/>
                <a:ext cx="163" cy="109"/>
              </a:xfrm>
              <a:custGeom>
                <a:avLst/>
                <a:gdLst>
                  <a:gd name="T0" fmla="*/ 40 w 163"/>
                  <a:gd name="T1" fmla="*/ 14 h 109"/>
                  <a:gd name="T2" fmla="*/ 36 w 163"/>
                  <a:gd name="T3" fmla="*/ 25 h 109"/>
                  <a:gd name="T4" fmla="*/ 39 w 163"/>
                  <a:gd name="T5" fmla="*/ 38 h 109"/>
                  <a:gd name="T6" fmla="*/ 51 w 163"/>
                  <a:gd name="T7" fmla="*/ 57 h 109"/>
                  <a:gd name="T8" fmla="*/ 66 w 163"/>
                  <a:gd name="T9" fmla="*/ 71 h 109"/>
                  <a:gd name="T10" fmla="*/ 86 w 163"/>
                  <a:gd name="T11" fmla="*/ 85 h 109"/>
                  <a:gd name="T12" fmla="*/ 107 w 163"/>
                  <a:gd name="T13" fmla="*/ 93 h 109"/>
                  <a:gd name="T14" fmla="*/ 130 w 163"/>
                  <a:gd name="T15" fmla="*/ 101 h 109"/>
                  <a:gd name="T16" fmla="*/ 148 w 163"/>
                  <a:gd name="T17" fmla="*/ 105 h 109"/>
                  <a:gd name="T18" fmla="*/ 163 w 163"/>
                  <a:gd name="T19" fmla="*/ 109 h 109"/>
                  <a:gd name="T20" fmla="*/ 121 w 163"/>
                  <a:gd name="T21" fmla="*/ 101 h 109"/>
                  <a:gd name="T22" fmla="*/ 98 w 163"/>
                  <a:gd name="T23" fmla="*/ 93 h 109"/>
                  <a:gd name="T24" fmla="*/ 85 w 163"/>
                  <a:gd name="T25" fmla="*/ 88 h 109"/>
                  <a:gd name="T26" fmla="*/ 69 w 163"/>
                  <a:gd name="T27" fmla="*/ 81 h 109"/>
                  <a:gd name="T28" fmla="*/ 54 w 163"/>
                  <a:gd name="T29" fmla="*/ 72 h 109"/>
                  <a:gd name="T30" fmla="*/ 44 w 163"/>
                  <a:gd name="T31" fmla="*/ 64 h 109"/>
                  <a:gd name="T32" fmla="*/ 32 w 163"/>
                  <a:gd name="T33" fmla="*/ 59 h 109"/>
                  <a:gd name="T34" fmla="*/ 16 w 163"/>
                  <a:gd name="T35" fmla="*/ 57 h 109"/>
                  <a:gd name="T36" fmla="*/ 10 w 163"/>
                  <a:gd name="T37" fmla="*/ 61 h 109"/>
                  <a:gd name="T38" fmla="*/ 9 w 163"/>
                  <a:gd name="T39" fmla="*/ 67 h 109"/>
                  <a:gd name="T40" fmla="*/ 1 w 163"/>
                  <a:gd name="T41" fmla="*/ 51 h 109"/>
                  <a:gd name="T42" fmla="*/ 0 w 163"/>
                  <a:gd name="T43" fmla="*/ 33 h 109"/>
                  <a:gd name="T44" fmla="*/ 7 w 163"/>
                  <a:gd name="T45" fmla="*/ 17 h 109"/>
                  <a:gd name="T46" fmla="*/ 19 w 163"/>
                  <a:gd name="T47" fmla="*/ 8 h 109"/>
                  <a:gd name="T48" fmla="*/ 32 w 163"/>
                  <a:gd name="T49" fmla="*/ 3 h 109"/>
                  <a:gd name="T50" fmla="*/ 47 w 163"/>
                  <a:gd name="T51" fmla="*/ 0 h 109"/>
                  <a:gd name="T52" fmla="*/ 40 w 163"/>
                  <a:gd name="T53" fmla="*/ 14 h 1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3" h="109">
                    <a:moveTo>
                      <a:pt x="40" y="14"/>
                    </a:moveTo>
                    <a:lnTo>
                      <a:pt x="36" y="25"/>
                    </a:lnTo>
                    <a:lnTo>
                      <a:pt x="39" y="38"/>
                    </a:lnTo>
                    <a:lnTo>
                      <a:pt x="51" y="57"/>
                    </a:lnTo>
                    <a:lnTo>
                      <a:pt x="66" y="71"/>
                    </a:lnTo>
                    <a:lnTo>
                      <a:pt x="86" y="85"/>
                    </a:lnTo>
                    <a:lnTo>
                      <a:pt x="107" y="93"/>
                    </a:lnTo>
                    <a:lnTo>
                      <a:pt x="130" y="101"/>
                    </a:lnTo>
                    <a:lnTo>
                      <a:pt x="148" y="105"/>
                    </a:lnTo>
                    <a:lnTo>
                      <a:pt x="163" y="109"/>
                    </a:lnTo>
                    <a:lnTo>
                      <a:pt x="121" y="101"/>
                    </a:lnTo>
                    <a:lnTo>
                      <a:pt x="98" y="93"/>
                    </a:lnTo>
                    <a:lnTo>
                      <a:pt x="85" y="88"/>
                    </a:lnTo>
                    <a:lnTo>
                      <a:pt x="69" y="81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32" y="59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9" y="67"/>
                    </a:lnTo>
                    <a:lnTo>
                      <a:pt x="1" y="51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9" y="8"/>
                    </a:lnTo>
                    <a:lnTo>
                      <a:pt x="32" y="3"/>
                    </a:lnTo>
                    <a:lnTo>
                      <a:pt x="47" y="0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4" name="Freeform 310">
                <a:extLst>
                  <a:ext uri="{FF2B5EF4-FFF2-40B4-BE49-F238E27FC236}">
                    <a16:creationId xmlns:a16="http://schemas.microsoft.com/office/drawing/2014/main" id="{A6D09645-D2F9-48E9-888A-71D23BD1C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1" y="3471"/>
                <a:ext cx="186" cy="129"/>
              </a:xfrm>
              <a:custGeom>
                <a:avLst/>
                <a:gdLst>
                  <a:gd name="T0" fmla="*/ 162 w 186"/>
                  <a:gd name="T1" fmla="*/ 114 h 129"/>
                  <a:gd name="T2" fmla="*/ 172 w 186"/>
                  <a:gd name="T3" fmla="*/ 106 h 129"/>
                  <a:gd name="T4" fmla="*/ 180 w 186"/>
                  <a:gd name="T5" fmla="*/ 95 h 129"/>
                  <a:gd name="T6" fmla="*/ 184 w 186"/>
                  <a:gd name="T7" fmla="*/ 84 h 129"/>
                  <a:gd name="T8" fmla="*/ 186 w 186"/>
                  <a:gd name="T9" fmla="*/ 71 h 129"/>
                  <a:gd name="T10" fmla="*/ 185 w 186"/>
                  <a:gd name="T11" fmla="*/ 56 h 129"/>
                  <a:gd name="T12" fmla="*/ 180 w 186"/>
                  <a:gd name="T13" fmla="*/ 38 h 129"/>
                  <a:gd name="T14" fmla="*/ 172 w 186"/>
                  <a:gd name="T15" fmla="*/ 25 h 129"/>
                  <a:gd name="T16" fmla="*/ 159 w 186"/>
                  <a:gd name="T17" fmla="*/ 13 h 129"/>
                  <a:gd name="T18" fmla="*/ 146 w 186"/>
                  <a:gd name="T19" fmla="*/ 7 h 129"/>
                  <a:gd name="T20" fmla="*/ 131 w 186"/>
                  <a:gd name="T21" fmla="*/ 2 h 129"/>
                  <a:gd name="T22" fmla="*/ 112 w 186"/>
                  <a:gd name="T23" fmla="*/ 0 h 129"/>
                  <a:gd name="T24" fmla="*/ 98 w 186"/>
                  <a:gd name="T25" fmla="*/ 2 h 129"/>
                  <a:gd name="T26" fmla="*/ 83 w 186"/>
                  <a:gd name="T27" fmla="*/ 5 h 129"/>
                  <a:gd name="T28" fmla="*/ 71 w 186"/>
                  <a:gd name="T29" fmla="*/ 10 h 129"/>
                  <a:gd name="T30" fmla="*/ 58 w 186"/>
                  <a:gd name="T31" fmla="*/ 19 h 129"/>
                  <a:gd name="T32" fmla="*/ 48 w 186"/>
                  <a:gd name="T33" fmla="*/ 29 h 129"/>
                  <a:gd name="T34" fmla="*/ 37 w 186"/>
                  <a:gd name="T35" fmla="*/ 40 h 129"/>
                  <a:gd name="T36" fmla="*/ 31 w 186"/>
                  <a:gd name="T37" fmla="*/ 52 h 129"/>
                  <a:gd name="T38" fmla="*/ 26 w 186"/>
                  <a:gd name="T39" fmla="*/ 64 h 129"/>
                  <a:gd name="T40" fmla="*/ 22 w 186"/>
                  <a:gd name="T41" fmla="*/ 76 h 129"/>
                  <a:gd name="T42" fmla="*/ 15 w 186"/>
                  <a:gd name="T43" fmla="*/ 87 h 129"/>
                  <a:gd name="T44" fmla="*/ 0 w 186"/>
                  <a:gd name="T45" fmla="*/ 93 h 129"/>
                  <a:gd name="T46" fmla="*/ 18 w 186"/>
                  <a:gd name="T47" fmla="*/ 101 h 129"/>
                  <a:gd name="T48" fmla="*/ 28 w 186"/>
                  <a:gd name="T49" fmla="*/ 104 h 129"/>
                  <a:gd name="T50" fmla="*/ 39 w 186"/>
                  <a:gd name="T51" fmla="*/ 111 h 129"/>
                  <a:gd name="T52" fmla="*/ 54 w 186"/>
                  <a:gd name="T53" fmla="*/ 118 h 129"/>
                  <a:gd name="T54" fmla="*/ 70 w 186"/>
                  <a:gd name="T55" fmla="*/ 123 h 129"/>
                  <a:gd name="T56" fmla="*/ 85 w 186"/>
                  <a:gd name="T57" fmla="*/ 127 h 129"/>
                  <a:gd name="T58" fmla="*/ 101 w 186"/>
                  <a:gd name="T59" fmla="*/ 129 h 129"/>
                  <a:gd name="T60" fmla="*/ 117 w 186"/>
                  <a:gd name="T61" fmla="*/ 129 h 129"/>
                  <a:gd name="T62" fmla="*/ 134 w 186"/>
                  <a:gd name="T63" fmla="*/ 126 h 129"/>
                  <a:gd name="T64" fmla="*/ 149 w 186"/>
                  <a:gd name="T65" fmla="*/ 121 h 129"/>
                  <a:gd name="T66" fmla="*/ 162 w 186"/>
                  <a:gd name="T67" fmla="*/ 114 h 1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6" h="129">
                    <a:moveTo>
                      <a:pt x="162" y="114"/>
                    </a:moveTo>
                    <a:lnTo>
                      <a:pt x="172" y="106"/>
                    </a:lnTo>
                    <a:lnTo>
                      <a:pt x="180" y="95"/>
                    </a:lnTo>
                    <a:lnTo>
                      <a:pt x="184" y="84"/>
                    </a:lnTo>
                    <a:lnTo>
                      <a:pt x="186" y="71"/>
                    </a:lnTo>
                    <a:lnTo>
                      <a:pt x="185" y="56"/>
                    </a:lnTo>
                    <a:lnTo>
                      <a:pt x="180" y="38"/>
                    </a:lnTo>
                    <a:lnTo>
                      <a:pt x="172" y="25"/>
                    </a:lnTo>
                    <a:lnTo>
                      <a:pt x="159" y="13"/>
                    </a:lnTo>
                    <a:lnTo>
                      <a:pt x="146" y="7"/>
                    </a:lnTo>
                    <a:lnTo>
                      <a:pt x="131" y="2"/>
                    </a:lnTo>
                    <a:lnTo>
                      <a:pt x="112" y="0"/>
                    </a:lnTo>
                    <a:lnTo>
                      <a:pt x="98" y="2"/>
                    </a:lnTo>
                    <a:lnTo>
                      <a:pt x="83" y="5"/>
                    </a:lnTo>
                    <a:lnTo>
                      <a:pt x="71" y="10"/>
                    </a:lnTo>
                    <a:lnTo>
                      <a:pt x="58" y="19"/>
                    </a:lnTo>
                    <a:lnTo>
                      <a:pt x="48" y="29"/>
                    </a:lnTo>
                    <a:lnTo>
                      <a:pt x="37" y="40"/>
                    </a:lnTo>
                    <a:lnTo>
                      <a:pt x="31" y="52"/>
                    </a:lnTo>
                    <a:lnTo>
                      <a:pt x="26" y="64"/>
                    </a:lnTo>
                    <a:lnTo>
                      <a:pt x="22" y="76"/>
                    </a:lnTo>
                    <a:lnTo>
                      <a:pt x="15" y="87"/>
                    </a:lnTo>
                    <a:lnTo>
                      <a:pt x="0" y="93"/>
                    </a:lnTo>
                    <a:lnTo>
                      <a:pt x="18" y="101"/>
                    </a:lnTo>
                    <a:lnTo>
                      <a:pt x="28" y="104"/>
                    </a:lnTo>
                    <a:lnTo>
                      <a:pt x="39" y="111"/>
                    </a:lnTo>
                    <a:lnTo>
                      <a:pt x="54" y="118"/>
                    </a:lnTo>
                    <a:lnTo>
                      <a:pt x="70" y="123"/>
                    </a:lnTo>
                    <a:lnTo>
                      <a:pt x="85" y="127"/>
                    </a:lnTo>
                    <a:lnTo>
                      <a:pt x="101" y="129"/>
                    </a:lnTo>
                    <a:lnTo>
                      <a:pt x="117" y="129"/>
                    </a:lnTo>
                    <a:lnTo>
                      <a:pt x="134" y="126"/>
                    </a:lnTo>
                    <a:lnTo>
                      <a:pt x="149" y="121"/>
                    </a:lnTo>
                    <a:lnTo>
                      <a:pt x="162" y="11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5" name="Freeform 311">
                <a:extLst>
                  <a:ext uri="{FF2B5EF4-FFF2-40B4-BE49-F238E27FC236}">
                    <a16:creationId xmlns:a16="http://schemas.microsoft.com/office/drawing/2014/main" id="{EE1AE51C-E61B-4717-9D4B-75F460648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3497"/>
                <a:ext cx="164" cy="101"/>
              </a:xfrm>
              <a:custGeom>
                <a:avLst/>
                <a:gdLst>
                  <a:gd name="T0" fmla="*/ 150 w 164"/>
                  <a:gd name="T1" fmla="*/ 0 h 101"/>
                  <a:gd name="T2" fmla="*/ 151 w 164"/>
                  <a:gd name="T3" fmla="*/ 17 h 101"/>
                  <a:gd name="T4" fmla="*/ 150 w 164"/>
                  <a:gd name="T5" fmla="*/ 31 h 101"/>
                  <a:gd name="T6" fmla="*/ 147 w 164"/>
                  <a:gd name="T7" fmla="*/ 38 h 101"/>
                  <a:gd name="T8" fmla="*/ 139 w 164"/>
                  <a:gd name="T9" fmla="*/ 47 h 101"/>
                  <a:gd name="T10" fmla="*/ 129 w 164"/>
                  <a:gd name="T11" fmla="*/ 53 h 101"/>
                  <a:gd name="T12" fmla="*/ 120 w 164"/>
                  <a:gd name="T13" fmla="*/ 58 h 101"/>
                  <a:gd name="T14" fmla="*/ 103 w 164"/>
                  <a:gd name="T15" fmla="*/ 63 h 101"/>
                  <a:gd name="T16" fmla="*/ 87 w 164"/>
                  <a:gd name="T17" fmla="*/ 66 h 101"/>
                  <a:gd name="T18" fmla="*/ 66 w 164"/>
                  <a:gd name="T19" fmla="*/ 67 h 101"/>
                  <a:gd name="T20" fmla="*/ 52 w 164"/>
                  <a:gd name="T21" fmla="*/ 68 h 101"/>
                  <a:gd name="T22" fmla="*/ 32 w 164"/>
                  <a:gd name="T23" fmla="*/ 68 h 101"/>
                  <a:gd name="T24" fmla="*/ 19 w 164"/>
                  <a:gd name="T25" fmla="*/ 67 h 101"/>
                  <a:gd name="T26" fmla="*/ 0 w 164"/>
                  <a:gd name="T27" fmla="*/ 68 h 101"/>
                  <a:gd name="T28" fmla="*/ 23 w 164"/>
                  <a:gd name="T29" fmla="*/ 70 h 101"/>
                  <a:gd name="T30" fmla="*/ 48 w 164"/>
                  <a:gd name="T31" fmla="*/ 71 h 101"/>
                  <a:gd name="T32" fmla="*/ 73 w 164"/>
                  <a:gd name="T33" fmla="*/ 70 h 101"/>
                  <a:gd name="T34" fmla="*/ 98 w 164"/>
                  <a:gd name="T35" fmla="*/ 69 h 101"/>
                  <a:gd name="T36" fmla="*/ 109 w 164"/>
                  <a:gd name="T37" fmla="*/ 68 h 101"/>
                  <a:gd name="T38" fmla="*/ 119 w 164"/>
                  <a:gd name="T39" fmla="*/ 66 h 101"/>
                  <a:gd name="T40" fmla="*/ 133 w 164"/>
                  <a:gd name="T41" fmla="*/ 64 h 101"/>
                  <a:gd name="T42" fmla="*/ 137 w 164"/>
                  <a:gd name="T43" fmla="*/ 69 h 101"/>
                  <a:gd name="T44" fmla="*/ 135 w 164"/>
                  <a:gd name="T45" fmla="*/ 75 h 101"/>
                  <a:gd name="T46" fmla="*/ 132 w 164"/>
                  <a:gd name="T47" fmla="*/ 81 h 101"/>
                  <a:gd name="T48" fmla="*/ 127 w 164"/>
                  <a:gd name="T49" fmla="*/ 86 h 101"/>
                  <a:gd name="T50" fmla="*/ 119 w 164"/>
                  <a:gd name="T51" fmla="*/ 91 h 101"/>
                  <a:gd name="T52" fmla="*/ 112 w 164"/>
                  <a:gd name="T53" fmla="*/ 94 h 101"/>
                  <a:gd name="T54" fmla="*/ 104 w 164"/>
                  <a:gd name="T55" fmla="*/ 98 h 101"/>
                  <a:gd name="T56" fmla="*/ 98 w 164"/>
                  <a:gd name="T57" fmla="*/ 101 h 101"/>
                  <a:gd name="T58" fmla="*/ 108 w 164"/>
                  <a:gd name="T59" fmla="*/ 99 h 101"/>
                  <a:gd name="T60" fmla="*/ 121 w 164"/>
                  <a:gd name="T61" fmla="*/ 96 h 101"/>
                  <a:gd name="T62" fmla="*/ 130 w 164"/>
                  <a:gd name="T63" fmla="*/ 92 h 101"/>
                  <a:gd name="T64" fmla="*/ 140 w 164"/>
                  <a:gd name="T65" fmla="*/ 86 h 101"/>
                  <a:gd name="T66" fmla="*/ 147 w 164"/>
                  <a:gd name="T67" fmla="*/ 80 h 101"/>
                  <a:gd name="T68" fmla="*/ 153 w 164"/>
                  <a:gd name="T69" fmla="*/ 75 h 101"/>
                  <a:gd name="T70" fmla="*/ 158 w 164"/>
                  <a:gd name="T71" fmla="*/ 68 h 101"/>
                  <a:gd name="T72" fmla="*/ 161 w 164"/>
                  <a:gd name="T73" fmla="*/ 61 h 101"/>
                  <a:gd name="T74" fmla="*/ 163 w 164"/>
                  <a:gd name="T75" fmla="*/ 53 h 101"/>
                  <a:gd name="T76" fmla="*/ 164 w 164"/>
                  <a:gd name="T77" fmla="*/ 43 h 101"/>
                  <a:gd name="T78" fmla="*/ 162 w 164"/>
                  <a:gd name="T79" fmla="*/ 32 h 101"/>
                  <a:gd name="T80" fmla="*/ 160 w 164"/>
                  <a:gd name="T81" fmla="*/ 19 h 101"/>
                  <a:gd name="T82" fmla="*/ 156 w 164"/>
                  <a:gd name="T83" fmla="*/ 10 h 101"/>
                  <a:gd name="T84" fmla="*/ 150 w 164"/>
                  <a:gd name="T85" fmla="*/ 0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4" h="101">
                    <a:moveTo>
                      <a:pt x="150" y="0"/>
                    </a:moveTo>
                    <a:lnTo>
                      <a:pt x="151" y="17"/>
                    </a:lnTo>
                    <a:lnTo>
                      <a:pt x="150" y="31"/>
                    </a:lnTo>
                    <a:lnTo>
                      <a:pt x="147" y="38"/>
                    </a:lnTo>
                    <a:lnTo>
                      <a:pt x="139" y="47"/>
                    </a:lnTo>
                    <a:lnTo>
                      <a:pt x="129" y="53"/>
                    </a:lnTo>
                    <a:lnTo>
                      <a:pt x="120" y="58"/>
                    </a:lnTo>
                    <a:lnTo>
                      <a:pt x="103" y="63"/>
                    </a:lnTo>
                    <a:lnTo>
                      <a:pt x="87" y="66"/>
                    </a:lnTo>
                    <a:lnTo>
                      <a:pt x="66" y="67"/>
                    </a:lnTo>
                    <a:lnTo>
                      <a:pt x="52" y="68"/>
                    </a:lnTo>
                    <a:lnTo>
                      <a:pt x="32" y="68"/>
                    </a:lnTo>
                    <a:lnTo>
                      <a:pt x="19" y="67"/>
                    </a:lnTo>
                    <a:lnTo>
                      <a:pt x="0" y="68"/>
                    </a:lnTo>
                    <a:lnTo>
                      <a:pt x="23" y="70"/>
                    </a:lnTo>
                    <a:lnTo>
                      <a:pt x="48" y="71"/>
                    </a:lnTo>
                    <a:lnTo>
                      <a:pt x="73" y="70"/>
                    </a:lnTo>
                    <a:lnTo>
                      <a:pt x="98" y="69"/>
                    </a:lnTo>
                    <a:lnTo>
                      <a:pt x="109" y="68"/>
                    </a:lnTo>
                    <a:lnTo>
                      <a:pt x="119" y="66"/>
                    </a:lnTo>
                    <a:lnTo>
                      <a:pt x="133" y="64"/>
                    </a:lnTo>
                    <a:lnTo>
                      <a:pt x="137" y="69"/>
                    </a:lnTo>
                    <a:lnTo>
                      <a:pt x="135" y="75"/>
                    </a:lnTo>
                    <a:lnTo>
                      <a:pt x="132" y="81"/>
                    </a:lnTo>
                    <a:lnTo>
                      <a:pt x="127" y="86"/>
                    </a:lnTo>
                    <a:lnTo>
                      <a:pt x="119" y="91"/>
                    </a:lnTo>
                    <a:lnTo>
                      <a:pt x="112" y="94"/>
                    </a:lnTo>
                    <a:lnTo>
                      <a:pt x="104" y="98"/>
                    </a:lnTo>
                    <a:lnTo>
                      <a:pt x="98" y="101"/>
                    </a:lnTo>
                    <a:lnTo>
                      <a:pt x="108" y="99"/>
                    </a:lnTo>
                    <a:lnTo>
                      <a:pt x="121" y="96"/>
                    </a:lnTo>
                    <a:lnTo>
                      <a:pt x="130" y="92"/>
                    </a:lnTo>
                    <a:lnTo>
                      <a:pt x="140" y="86"/>
                    </a:lnTo>
                    <a:lnTo>
                      <a:pt x="147" y="80"/>
                    </a:lnTo>
                    <a:lnTo>
                      <a:pt x="153" y="75"/>
                    </a:lnTo>
                    <a:lnTo>
                      <a:pt x="158" y="68"/>
                    </a:lnTo>
                    <a:lnTo>
                      <a:pt x="161" y="61"/>
                    </a:lnTo>
                    <a:lnTo>
                      <a:pt x="163" y="53"/>
                    </a:lnTo>
                    <a:lnTo>
                      <a:pt x="164" y="43"/>
                    </a:lnTo>
                    <a:lnTo>
                      <a:pt x="162" y="32"/>
                    </a:lnTo>
                    <a:lnTo>
                      <a:pt x="160" y="19"/>
                    </a:lnTo>
                    <a:lnTo>
                      <a:pt x="156" y="1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6" name="Freeform 312">
                <a:extLst>
                  <a:ext uri="{FF2B5EF4-FFF2-40B4-BE49-F238E27FC236}">
                    <a16:creationId xmlns:a16="http://schemas.microsoft.com/office/drawing/2014/main" id="{F053F825-B0B8-4FF9-B8B9-A8C174FF6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3360"/>
                <a:ext cx="151" cy="181"/>
              </a:xfrm>
              <a:custGeom>
                <a:avLst/>
                <a:gdLst>
                  <a:gd name="T0" fmla="*/ 37 w 151"/>
                  <a:gd name="T1" fmla="*/ 177 h 181"/>
                  <a:gd name="T2" fmla="*/ 55 w 151"/>
                  <a:gd name="T3" fmla="*/ 181 h 181"/>
                  <a:gd name="T4" fmla="*/ 72 w 151"/>
                  <a:gd name="T5" fmla="*/ 180 h 181"/>
                  <a:gd name="T6" fmla="*/ 88 w 151"/>
                  <a:gd name="T7" fmla="*/ 175 h 181"/>
                  <a:gd name="T8" fmla="*/ 104 w 151"/>
                  <a:gd name="T9" fmla="*/ 170 h 181"/>
                  <a:gd name="T10" fmla="*/ 119 w 151"/>
                  <a:gd name="T11" fmla="*/ 162 h 181"/>
                  <a:gd name="T12" fmla="*/ 134 w 151"/>
                  <a:gd name="T13" fmla="*/ 144 h 181"/>
                  <a:gd name="T14" fmla="*/ 142 w 151"/>
                  <a:gd name="T15" fmla="*/ 127 h 181"/>
                  <a:gd name="T16" fmla="*/ 148 w 151"/>
                  <a:gd name="T17" fmla="*/ 109 h 181"/>
                  <a:gd name="T18" fmla="*/ 151 w 151"/>
                  <a:gd name="T19" fmla="*/ 84 h 181"/>
                  <a:gd name="T20" fmla="*/ 149 w 151"/>
                  <a:gd name="T21" fmla="*/ 64 h 181"/>
                  <a:gd name="T22" fmla="*/ 143 w 151"/>
                  <a:gd name="T23" fmla="*/ 47 h 181"/>
                  <a:gd name="T24" fmla="*/ 134 w 151"/>
                  <a:gd name="T25" fmla="*/ 34 h 181"/>
                  <a:gd name="T26" fmla="*/ 126 w 151"/>
                  <a:gd name="T27" fmla="*/ 21 h 181"/>
                  <a:gd name="T28" fmla="*/ 121 w 151"/>
                  <a:gd name="T29" fmla="*/ 10 h 181"/>
                  <a:gd name="T30" fmla="*/ 121 w 151"/>
                  <a:gd name="T31" fmla="*/ 0 h 181"/>
                  <a:gd name="T32" fmla="*/ 108 w 151"/>
                  <a:gd name="T33" fmla="*/ 7 h 181"/>
                  <a:gd name="T34" fmla="*/ 96 w 151"/>
                  <a:gd name="T35" fmla="*/ 11 h 181"/>
                  <a:gd name="T36" fmla="*/ 84 w 151"/>
                  <a:gd name="T37" fmla="*/ 16 h 181"/>
                  <a:gd name="T38" fmla="*/ 68 w 151"/>
                  <a:gd name="T39" fmla="*/ 20 h 181"/>
                  <a:gd name="T40" fmla="*/ 56 w 151"/>
                  <a:gd name="T41" fmla="*/ 22 h 181"/>
                  <a:gd name="T42" fmla="*/ 43 w 151"/>
                  <a:gd name="T43" fmla="*/ 28 h 181"/>
                  <a:gd name="T44" fmla="*/ 29 w 151"/>
                  <a:gd name="T45" fmla="*/ 39 h 181"/>
                  <a:gd name="T46" fmla="*/ 21 w 151"/>
                  <a:gd name="T47" fmla="*/ 48 h 181"/>
                  <a:gd name="T48" fmla="*/ 11 w 151"/>
                  <a:gd name="T49" fmla="*/ 62 h 181"/>
                  <a:gd name="T50" fmla="*/ 5 w 151"/>
                  <a:gd name="T51" fmla="*/ 75 h 181"/>
                  <a:gd name="T52" fmla="*/ 1 w 151"/>
                  <a:gd name="T53" fmla="*/ 88 h 181"/>
                  <a:gd name="T54" fmla="*/ 0 w 151"/>
                  <a:gd name="T55" fmla="*/ 106 h 181"/>
                  <a:gd name="T56" fmla="*/ 1 w 151"/>
                  <a:gd name="T57" fmla="*/ 118 h 181"/>
                  <a:gd name="T58" fmla="*/ 3 w 151"/>
                  <a:gd name="T59" fmla="*/ 131 h 181"/>
                  <a:gd name="T60" fmla="*/ 8 w 151"/>
                  <a:gd name="T61" fmla="*/ 146 h 181"/>
                  <a:gd name="T62" fmla="*/ 17 w 151"/>
                  <a:gd name="T63" fmla="*/ 163 h 181"/>
                  <a:gd name="T64" fmla="*/ 26 w 151"/>
                  <a:gd name="T65" fmla="*/ 172 h 181"/>
                  <a:gd name="T66" fmla="*/ 37 w 151"/>
                  <a:gd name="T67" fmla="*/ 177 h 1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1" h="181">
                    <a:moveTo>
                      <a:pt x="37" y="177"/>
                    </a:moveTo>
                    <a:lnTo>
                      <a:pt x="55" y="181"/>
                    </a:lnTo>
                    <a:lnTo>
                      <a:pt x="72" y="180"/>
                    </a:lnTo>
                    <a:lnTo>
                      <a:pt x="88" y="175"/>
                    </a:lnTo>
                    <a:lnTo>
                      <a:pt x="104" y="170"/>
                    </a:lnTo>
                    <a:lnTo>
                      <a:pt x="119" y="162"/>
                    </a:lnTo>
                    <a:lnTo>
                      <a:pt x="134" y="144"/>
                    </a:lnTo>
                    <a:lnTo>
                      <a:pt x="142" y="127"/>
                    </a:lnTo>
                    <a:lnTo>
                      <a:pt x="148" y="109"/>
                    </a:lnTo>
                    <a:lnTo>
                      <a:pt x="151" y="84"/>
                    </a:lnTo>
                    <a:lnTo>
                      <a:pt x="149" y="64"/>
                    </a:lnTo>
                    <a:lnTo>
                      <a:pt x="143" y="47"/>
                    </a:lnTo>
                    <a:lnTo>
                      <a:pt x="134" y="34"/>
                    </a:lnTo>
                    <a:lnTo>
                      <a:pt x="126" y="21"/>
                    </a:lnTo>
                    <a:lnTo>
                      <a:pt x="121" y="10"/>
                    </a:lnTo>
                    <a:lnTo>
                      <a:pt x="121" y="0"/>
                    </a:lnTo>
                    <a:lnTo>
                      <a:pt x="108" y="7"/>
                    </a:lnTo>
                    <a:lnTo>
                      <a:pt x="96" y="11"/>
                    </a:lnTo>
                    <a:lnTo>
                      <a:pt x="84" y="16"/>
                    </a:lnTo>
                    <a:lnTo>
                      <a:pt x="68" y="20"/>
                    </a:lnTo>
                    <a:lnTo>
                      <a:pt x="56" y="22"/>
                    </a:lnTo>
                    <a:lnTo>
                      <a:pt x="43" y="28"/>
                    </a:lnTo>
                    <a:lnTo>
                      <a:pt x="29" y="39"/>
                    </a:lnTo>
                    <a:lnTo>
                      <a:pt x="21" y="48"/>
                    </a:lnTo>
                    <a:lnTo>
                      <a:pt x="11" y="62"/>
                    </a:lnTo>
                    <a:lnTo>
                      <a:pt x="5" y="75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18"/>
                    </a:lnTo>
                    <a:lnTo>
                      <a:pt x="3" y="131"/>
                    </a:lnTo>
                    <a:lnTo>
                      <a:pt x="8" y="146"/>
                    </a:lnTo>
                    <a:lnTo>
                      <a:pt x="17" y="163"/>
                    </a:lnTo>
                    <a:lnTo>
                      <a:pt x="26" y="172"/>
                    </a:lnTo>
                    <a:lnTo>
                      <a:pt x="37" y="177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7" name="Freeform 313">
                <a:extLst>
                  <a:ext uri="{FF2B5EF4-FFF2-40B4-BE49-F238E27FC236}">
                    <a16:creationId xmlns:a16="http://schemas.microsoft.com/office/drawing/2014/main" id="{BDB3F5FE-2A95-46C8-BD88-BE1134FFF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" y="3400"/>
                <a:ext cx="98" cy="137"/>
              </a:xfrm>
              <a:custGeom>
                <a:avLst/>
                <a:gdLst>
                  <a:gd name="T0" fmla="*/ 98 w 98"/>
                  <a:gd name="T1" fmla="*/ 0 h 137"/>
                  <a:gd name="T2" fmla="*/ 88 w 98"/>
                  <a:gd name="T3" fmla="*/ 13 h 137"/>
                  <a:gd name="T4" fmla="*/ 78 w 98"/>
                  <a:gd name="T5" fmla="*/ 31 h 137"/>
                  <a:gd name="T6" fmla="*/ 68 w 98"/>
                  <a:gd name="T7" fmla="*/ 51 h 137"/>
                  <a:gd name="T8" fmla="*/ 60 w 98"/>
                  <a:gd name="T9" fmla="*/ 76 h 137"/>
                  <a:gd name="T10" fmla="*/ 54 w 98"/>
                  <a:gd name="T11" fmla="*/ 100 h 137"/>
                  <a:gd name="T12" fmla="*/ 55 w 98"/>
                  <a:gd name="T13" fmla="*/ 116 h 137"/>
                  <a:gd name="T14" fmla="*/ 57 w 98"/>
                  <a:gd name="T15" fmla="*/ 127 h 137"/>
                  <a:gd name="T16" fmla="*/ 66 w 98"/>
                  <a:gd name="T17" fmla="*/ 132 h 137"/>
                  <a:gd name="T18" fmla="*/ 78 w 98"/>
                  <a:gd name="T19" fmla="*/ 132 h 137"/>
                  <a:gd name="T20" fmla="*/ 63 w 98"/>
                  <a:gd name="T21" fmla="*/ 137 h 137"/>
                  <a:gd name="T22" fmla="*/ 47 w 98"/>
                  <a:gd name="T23" fmla="*/ 137 h 137"/>
                  <a:gd name="T24" fmla="*/ 25 w 98"/>
                  <a:gd name="T25" fmla="*/ 132 h 137"/>
                  <a:gd name="T26" fmla="*/ 17 w 98"/>
                  <a:gd name="T27" fmla="*/ 126 h 137"/>
                  <a:gd name="T28" fmla="*/ 10 w 98"/>
                  <a:gd name="T29" fmla="*/ 119 h 137"/>
                  <a:gd name="T30" fmla="*/ 5 w 98"/>
                  <a:gd name="T31" fmla="*/ 107 h 137"/>
                  <a:gd name="T32" fmla="*/ 1 w 98"/>
                  <a:gd name="T33" fmla="*/ 97 h 137"/>
                  <a:gd name="T34" fmla="*/ 0 w 98"/>
                  <a:gd name="T35" fmla="*/ 84 h 137"/>
                  <a:gd name="T36" fmla="*/ 8 w 98"/>
                  <a:gd name="T37" fmla="*/ 96 h 137"/>
                  <a:gd name="T38" fmla="*/ 18 w 98"/>
                  <a:gd name="T39" fmla="*/ 102 h 137"/>
                  <a:gd name="T40" fmla="*/ 34 w 98"/>
                  <a:gd name="T41" fmla="*/ 105 h 137"/>
                  <a:gd name="T42" fmla="*/ 44 w 98"/>
                  <a:gd name="T43" fmla="*/ 104 h 137"/>
                  <a:gd name="T44" fmla="*/ 51 w 98"/>
                  <a:gd name="T45" fmla="*/ 100 h 137"/>
                  <a:gd name="T46" fmla="*/ 51 w 98"/>
                  <a:gd name="T47" fmla="*/ 89 h 137"/>
                  <a:gd name="T48" fmla="*/ 55 w 98"/>
                  <a:gd name="T49" fmla="*/ 69 h 137"/>
                  <a:gd name="T50" fmla="*/ 63 w 98"/>
                  <a:gd name="T51" fmla="*/ 49 h 137"/>
                  <a:gd name="T52" fmla="*/ 70 w 98"/>
                  <a:gd name="T53" fmla="*/ 36 h 137"/>
                  <a:gd name="T54" fmla="*/ 81 w 98"/>
                  <a:gd name="T55" fmla="*/ 18 h 137"/>
                  <a:gd name="T56" fmla="*/ 98 w 98"/>
                  <a:gd name="T57" fmla="*/ 0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137">
                    <a:moveTo>
                      <a:pt x="98" y="0"/>
                    </a:moveTo>
                    <a:lnTo>
                      <a:pt x="88" y="13"/>
                    </a:lnTo>
                    <a:lnTo>
                      <a:pt x="78" y="31"/>
                    </a:lnTo>
                    <a:lnTo>
                      <a:pt x="68" y="51"/>
                    </a:lnTo>
                    <a:lnTo>
                      <a:pt x="60" y="76"/>
                    </a:lnTo>
                    <a:lnTo>
                      <a:pt x="54" y="100"/>
                    </a:lnTo>
                    <a:lnTo>
                      <a:pt x="55" y="116"/>
                    </a:lnTo>
                    <a:lnTo>
                      <a:pt x="57" y="127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63" y="137"/>
                    </a:lnTo>
                    <a:lnTo>
                      <a:pt x="47" y="137"/>
                    </a:lnTo>
                    <a:lnTo>
                      <a:pt x="25" y="132"/>
                    </a:lnTo>
                    <a:lnTo>
                      <a:pt x="17" y="126"/>
                    </a:lnTo>
                    <a:lnTo>
                      <a:pt x="10" y="119"/>
                    </a:lnTo>
                    <a:lnTo>
                      <a:pt x="5" y="107"/>
                    </a:lnTo>
                    <a:lnTo>
                      <a:pt x="1" y="97"/>
                    </a:lnTo>
                    <a:lnTo>
                      <a:pt x="0" y="84"/>
                    </a:lnTo>
                    <a:lnTo>
                      <a:pt x="8" y="96"/>
                    </a:lnTo>
                    <a:lnTo>
                      <a:pt x="18" y="102"/>
                    </a:lnTo>
                    <a:lnTo>
                      <a:pt x="34" y="105"/>
                    </a:lnTo>
                    <a:lnTo>
                      <a:pt x="44" y="104"/>
                    </a:lnTo>
                    <a:lnTo>
                      <a:pt x="51" y="100"/>
                    </a:lnTo>
                    <a:lnTo>
                      <a:pt x="51" y="89"/>
                    </a:lnTo>
                    <a:lnTo>
                      <a:pt x="55" y="69"/>
                    </a:lnTo>
                    <a:lnTo>
                      <a:pt x="63" y="49"/>
                    </a:lnTo>
                    <a:lnTo>
                      <a:pt x="70" y="36"/>
                    </a:lnTo>
                    <a:lnTo>
                      <a:pt x="81" y="18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8" name="Freeform 314">
                <a:extLst>
                  <a:ext uri="{FF2B5EF4-FFF2-40B4-BE49-F238E27FC236}">
                    <a16:creationId xmlns:a16="http://schemas.microsoft.com/office/drawing/2014/main" id="{73AD8344-36D3-43D4-A604-04906D46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3504"/>
                <a:ext cx="114" cy="88"/>
              </a:xfrm>
              <a:custGeom>
                <a:avLst/>
                <a:gdLst>
                  <a:gd name="T0" fmla="*/ 0 w 272"/>
                  <a:gd name="T1" fmla="*/ 0 h 209"/>
                  <a:gd name="T2" fmla="*/ 0 w 272"/>
                  <a:gd name="T3" fmla="*/ 0 h 209"/>
                  <a:gd name="T4" fmla="*/ 0 w 272"/>
                  <a:gd name="T5" fmla="*/ 0 h 209"/>
                  <a:gd name="T6" fmla="*/ 0 w 272"/>
                  <a:gd name="T7" fmla="*/ 0 h 209"/>
                  <a:gd name="T8" fmla="*/ 0 w 272"/>
                  <a:gd name="T9" fmla="*/ 0 h 209"/>
                  <a:gd name="T10" fmla="*/ 0 w 272"/>
                  <a:gd name="T11" fmla="*/ 0 h 209"/>
                  <a:gd name="T12" fmla="*/ 0 w 272"/>
                  <a:gd name="T13" fmla="*/ 0 h 2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2" h="209">
                    <a:moveTo>
                      <a:pt x="272" y="80"/>
                    </a:moveTo>
                    <a:cubicBezTo>
                      <a:pt x="257" y="33"/>
                      <a:pt x="201" y="0"/>
                      <a:pt x="138" y="0"/>
                    </a:cubicBezTo>
                    <a:cubicBezTo>
                      <a:pt x="61" y="0"/>
                      <a:pt x="0" y="46"/>
                      <a:pt x="0" y="104"/>
                    </a:cubicBezTo>
                    <a:cubicBezTo>
                      <a:pt x="0" y="162"/>
                      <a:pt x="61" y="209"/>
                      <a:pt x="138" y="209"/>
                    </a:cubicBezTo>
                    <a:cubicBezTo>
                      <a:pt x="138" y="208"/>
                      <a:pt x="139" y="208"/>
                      <a:pt x="139" y="208"/>
                    </a:cubicBezTo>
                    <a:lnTo>
                      <a:pt x="138" y="105"/>
                    </a:lnTo>
                    <a:lnTo>
                      <a:pt x="272" y="8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9" name="Freeform 315">
                <a:extLst>
                  <a:ext uri="{FF2B5EF4-FFF2-40B4-BE49-F238E27FC236}">
                    <a16:creationId xmlns:a16="http://schemas.microsoft.com/office/drawing/2014/main" id="{1CA81875-5FCD-4D80-AD99-BF653CF53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3480"/>
                <a:ext cx="155" cy="166"/>
              </a:xfrm>
              <a:custGeom>
                <a:avLst/>
                <a:gdLst>
                  <a:gd name="T0" fmla="*/ 90 w 155"/>
                  <a:gd name="T1" fmla="*/ 6 h 166"/>
                  <a:gd name="T2" fmla="*/ 106 w 155"/>
                  <a:gd name="T3" fmla="*/ 14 h 166"/>
                  <a:gd name="T4" fmla="*/ 119 w 155"/>
                  <a:gd name="T5" fmla="*/ 22 h 166"/>
                  <a:gd name="T6" fmla="*/ 131 w 155"/>
                  <a:gd name="T7" fmla="*/ 26 h 166"/>
                  <a:gd name="T8" fmla="*/ 137 w 155"/>
                  <a:gd name="T9" fmla="*/ 34 h 166"/>
                  <a:gd name="T10" fmla="*/ 134 w 155"/>
                  <a:gd name="T11" fmla="*/ 44 h 166"/>
                  <a:gd name="T12" fmla="*/ 143 w 155"/>
                  <a:gd name="T13" fmla="*/ 52 h 166"/>
                  <a:gd name="T14" fmla="*/ 151 w 155"/>
                  <a:gd name="T15" fmla="*/ 60 h 166"/>
                  <a:gd name="T16" fmla="*/ 149 w 155"/>
                  <a:gd name="T17" fmla="*/ 72 h 166"/>
                  <a:gd name="T18" fmla="*/ 149 w 155"/>
                  <a:gd name="T19" fmla="*/ 85 h 166"/>
                  <a:gd name="T20" fmla="*/ 155 w 155"/>
                  <a:gd name="T21" fmla="*/ 106 h 166"/>
                  <a:gd name="T22" fmla="*/ 149 w 155"/>
                  <a:gd name="T23" fmla="*/ 118 h 166"/>
                  <a:gd name="T24" fmla="*/ 135 w 155"/>
                  <a:gd name="T25" fmla="*/ 122 h 166"/>
                  <a:gd name="T26" fmla="*/ 130 w 155"/>
                  <a:gd name="T27" fmla="*/ 139 h 166"/>
                  <a:gd name="T28" fmla="*/ 109 w 155"/>
                  <a:gd name="T29" fmla="*/ 145 h 166"/>
                  <a:gd name="T30" fmla="*/ 103 w 155"/>
                  <a:gd name="T31" fmla="*/ 163 h 166"/>
                  <a:gd name="T32" fmla="*/ 89 w 155"/>
                  <a:gd name="T33" fmla="*/ 166 h 166"/>
                  <a:gd name="T34" fmla="*/ 77 w 155"/>
                  <a:gd name="T35" fmla="*/ 163 h 166"/>
                  <a:gd name="T36" fmla="*/ 67 w 155"/>
                  <a:gd name="T37" fmla="*/ 161 h 166"/>
                  <a:gd name="T38" fmla="*/ 48 w 155"/>
                  <a:gd name="T39" fmla="*/ 160 h 166"/>
                  <a:gd name="T40" fmla="*/ 39 w 155"/>
                  <a:gd name="T41" fmla="*/ 149 h 166"/>
                  <a:gd name="T42" fmla="*/ 33 w 155"/>
                  <a:gd name="T43" fmla="*/ 146 h 166"/>
                  <a:gd name="T44" fmla="*/ 21 w 155"/>
                  <a:gd name="T45" fmla="*/ 141 h 166"/>
                  <a:gd name="T46" fmla="*/ 13 w 155"/>
                  <a:gd name="T47" fmla="*/ 117 h 166"/>
                  <a:gd name="T48" fmla="*/ 3 w 155"/>
                  <a:gd name="T49" fmla="*/ 115 h 166"/>
                  <a:gd name="T50" fmla="*/ 1 w 155"/>
                  <a:gd name="T51" fmla="*/ 100 h 166"/>
                  <a:gd name="T52" fmla="*/ 5 w 155"/>
                  <a:gd name="T53" fmla="*/ 87 h 166"/>
                  <a:gd name="T54" fmla="*/ 0 w 155"/>
                  <a:gd name="T55" fmla="*/ 73 h 166"/>
                  <a:gd name="T56" fmla="*/ 8 w 155"/>
                  <a:gd name="T57" fmla="*/ 60 h 166"/>
                  <a:gd name="T58" fmla="*/ 9 w 155"/>
                  <a:gd name="T59" fmla="*/ 44 h 166"/>
                  <a:gd name="T60" fmla="*/ 14 w 155"/>
                  <a:gd name="T61" fmla="*/ 30 h 166"/>
                  <a:gd name="T62" fmla="*/ 25 w 155"/>
                  <a:gd name="T63" fmla="*/ 26 h 166"/>
                  <a:gd name="T64" fmla="*/ 31 w 155"/>
                  <a:gd name="T65" fmla="*/ 18 h 166"/>
                  <a:gd name="T66" fmla="*/ 41 w 155"/>
                  <a:gd name="T67" fmla="*/ 10 h 166"/>
                  <a:gd name="T68" fmla="*/ 52 w 155"/>
                  <a:gd name="T69" fmla="*/ 11 h 166"/>
                  <a:gd name="T70" fmla="*/ 61 w 155"/>
                  <a:gd name="T71" fmla="*/ 3 h 166"/>
                  <a:gd name="T72" fmla="*/ 72 w 155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5" h="166">
                    <a:moveTo>
                      <a:pt x="77" y="5"/>
                    </a:moveTo>
                    <a:lnTo>
                      <a:pt x="90" y="6"/>
                    </a:lnTo>
                    <a:lnTo>
                      <a:pt x="100" y="8"/>
                    </a:lnTo>
                    <a:lnTo>
                      <a:pt x="106" y="14"/>
                    </a:lnTo>
                    <a:lnTo>
                      <a:pt x="108" y="21"/>
                    </a:lnTo>
                    <a:lnTo>
                      <a:pt x="119" y="22"/>
                    </a:lnTo>
                    <a:lnTo>
                      <a:pt x="126" y="23"/>
                    </a:lnTo>
                    <a:lnTo>
                      <a:pt x="131" y="26"/>
                    </a:lnTo>
                    <a:lnTo>
                      <a:pt x="136" y="31"/>
                    </a:lnTo>
                    <a:lnTo>
                      <a:pt x="137" y="34"/>
                    </a:lnTo>
                    <a:lnTo>
                      <a:pt x="137" y="40"/>
                    </a:lnTo>
                    <a:lnTo>
                      <a:pt x="134" y="44"/>
                    </a:lnTo>
                    <a:lnTo>
                      <a:pt x="137" y="49"/>
                    </a:lnTo>
                    <a:lnTo>
                      <a:pt x="143" y="52"/>
                    </a:lnTo>
                    <a:lnTo>
                      <a:pt x="149" y="54"/>
                    </a:lnTo>
                    <a:lnTo>
                      <a:pt x="151" y="60"/>
                    </a:lnTo>
                    <a:lnTo>
                      <a:pt x="152" y="67"/>
                    </a:lnTo>
                    <a:lnTo>
                      <a:pt x="149" y="72"/>
                    </a:lnTo>
                    <a:lnTo>
                      <a:pt x="146" y="77"/>
                    </a:lnTo>
                    <a:lnTo>
                      <a:pt x="149" y="85"/>
                    </a:lnTo>
                    <a:lnTo>
                      <a:pt x="154" y="97"/>
                    </a:lnTo>
                    <a:lnTo>
                      <a:pt x="155" y="106"/>
                    </a:lnTo>
                    <a:lnTo>
                      <a:pt x="153" y="114"/>
                    </a:lnTo>
                    <a:lnTo>
                      <a:pt x="149" y="118"/>
                    </a:lnTo>
                    <a:lnTo>
                      <a:pt x="141" y="120"/>
                    </a:lnTo>
                    <a:lnTo>
                      <a:pt x="135" y="122"/>
                    </a:lnTo>
                    <a:lnTo>
                      <a:pt x="134" y="131"/>
                    </a:lnTo>
                    <a:lnTo>
                      <a:pt x="130" y="139"/>
                    </a:lnTo>
                    <a:lnTo>
                      <a:pt x="119" y="143"/>
                    </a:lnTo>
                    <a:lnTo>
                      <a:pt x="109" y="145"/>
                    </a:lnTo>
                    <a:lnTo>
                      <a:pt x="107" y="157"/>
                    </a:lnTo>
                    <a:lnTo>
                      <a:pt x="103" y="163"/>
                    </a:lnTo>
                    <a:lnTo>
                      <a:pt x="98" y="165"/>
                    </a:lnTo>
                    <a:lnTo>
                      <a:pt x="89" y="166"/>
                    </a:lnTo>
                    <a:lnTo>
                      <a:pt x="83" y="165"/>
                    </a:lnTo>
                    <a:lnTo>
                      <a:pt x="77" y="163"/>
                    </a:lnTo>
                    <a:lnTo>
                      <a:pt x="72" y="159"/>
                    </a:lnTo>
                    <a:lnTo>
                      <a:pt x="67" y="161"/>
                    </a:lnTo>
                    <a:lnTo>
                      <a:pt x="56" y="162"/>
                    </a:lnTo>
                    <a:lnTo>
                      <a:pt x="48" y="160"/>
                    </a:lnTo>
                    <a:lnTo>
                      <a:pt x="43" y="155"/>
                    </a:lnTo>
                    <a:lnTo>
                      <a:pt x="39" y="149"/>
                    </a:lnTo>
                    <a:lnTo>
                      <a:pt x="37" y="144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1" y="141"/>
                    </a:lnTo>
                    <a:lnTo>
                      <a:pt x="16" y="130"/>
                    </a:lnTo>
                    <a:lnTo>
                      <a:pt x="13" y="117"/>
                    </a:lnTo>
                    <a:lnTo>
                      <a:pt x="9" y="118"/>
                    </a:lnTo>
                    <a:lnTo>
                      <a:pt x="3" y="115"/>
                    </a:lnTo>
                    <a:lnTo>
                      <a:pt x="1" y="108"/>
                    </a:lnTo>
                    <a:lnTo>
                      <a:pt x="1" y="100"/>
                    </a:lnTo>
                    <a:lnTo>
                      <a:pt x="4" y="92"/>
                    </a:lnTo>
                    <a:lnTo>
                      <a:pt x="5" y="87"/>
                    </a:lnTo>
                    <a:lnTo>
                      <a:pt x="1" y="81"/>
                    </a:lnTo>
                    <a:lnTo>
                      <a:pt x="0" y="73"/>
                    </a:lnTo>
                    <a:lnTo>
                      <a:pt x="3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4" y="30"/>
                    </a:lnTo>
                    <a:lnTo>
                      <a:pt x="20" y="27"/>
                    </a:lnTo>
                    <a:lnTo>
                      <a:pt x="25" y="26"/>
                    </a:lnTo>
                    <a:lnTo>
                      <a:pt x="28" y="26"/>
                    </a:lnTo>
                    <a:lnTo>
                      <a:pt x="31" y="18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0"/>
                    </a:lnTo>
                    <a:lnTo>
                      <a:pt x="52" y="11"/>
                    </a:lnTo>
                    <a:lnTo>
                      <a:pt x="57" y="6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0" name="Freeform 316">
                <a:extLst>
                  <a:ext uri="{FF2B5EF4-FFF2-40B4-BE49-F238E27FC236}">
                    <a16:creationId xmlns:a16="http://schemas.microsoft.com/office/drawing/2014/main" id="{85992AB1-CF71-43E4-B632-CFF0D306C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4" y="3540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38 w 45"/>
                  <a:gd name="T3" fmla="*/ 12 h 16"/>
                  <a:gd name="T4" fmla="*/ 31 w 45"/>
                  <a:gd name="T5" fmla="*/ 8 h 16"/>
                  <a:gd name="T6" fmla="*/ 21 w 45"/>
                  <a:gd name="T7" fmla="*/ 6 h 16"/>
                  <a:gd name="T8" fmla="*/ 11 w 45"/>
                  <a:gd name="T9" fmla="*/ 5 h 16"/>
                  <a:gd name="T10" fmla="*/ 0 w 45"/>
                  <a:gd name="T11" fmla="*/ 5 h 16"/>
                  <a:gd name="T12" fmla="*/ 13 w 45"/>
                  <a:gd name="T13" fmla="*/ 2 h 16"/>
                  <a:gd name="T14" fmla="*/ 22 w 45"/>
                  <a:gd name="T15" fmla="*/ 0 h 16"/>
                  <a:gd name="T16" fmla="*/ 33 w 45"/>
                  <a:gd name="T17" fmla="*/ 1 h 16"/>
                  <a:gd name="T18" fmla="*/ 38 w 45"/>
                  <a:gd name="T19" fmla="*/ 4 h 16"/>
                  <a:gd name="T20" fmla="*/ 42 w 45"/>
                  <a:gd name="T21" fmla="*/ 8 h 16"/>
                  <a:gd name="T22" fmla="*/ 45 w 45"/>
                  <a:gd name="T23" fmla="*/ 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" h="16">
                    <a:moveTo>
                      <a:pt x="45" y="16"/>
                    </a:moveTo>
                    <a:lnTo>
                      <a:pt x="38" y="12"/>
                    </a:lnTo>
                    <a:lnTo>
                      <a:pt x="31" y="8"/>
                    </a:lnTo>
                    <a:lnTo>
                      <a:pt x="21" y="6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3" y="1"/>
                    </a:lnTo>
                    <a:lnTo>
                      <a:pt x="38" y="4"/>
                    </a:lnTo>
                    <a:lnTo>
                      <a:pt x="42" y="8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1" name="Freeform 317">
                <a:extLst>
                  <a:ext uri="{FF2B5EF4-FFF2-40B4-BE49-F238E27FC236}">
                    <a16:creationId xmlns:a16="http://schemas.microsoft.com/office/drawing/2014/main" id="{7620AC36-2DE0-469F-8AE5-51DBB2A1C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" y="3572"/>
                <a:ext cx="38" cy="27"/>
              </a:xfrm>
              <a:custGeom>
                <a:avLst/>
                <a:gdLst>
                  <a:gd name="T0" fmla="*/ 38 w 38"/>
                  <a:gd name="T1" fmla="*/ 27 h 27"/>
                  <a:gd name="T2" fmla="*/ 32 w 38"/>
                  <a:gd name="T3" fmla="*/ 16 h 27"/>
                  <a:gd name="T4" fmla="*/ 24 w 38"/>
                  <a:gd name="T5" fmla="*/ 10 h 27"/>
                  <a:gd name="T6" fmla="*/ 14 w 38"/>
                  <a:gd name="T7" fmla="*/ 3 h 27"/>
                  <a:gd name="T8" fmla="*/ 5 w 38"/>
                  <a:gd name="T9" fmla="*/ 3 h 27"/>
                  <a:gd name="T10" fmla="*/ 0 w 38"/>
                  <a:gd name="T11" fmla="*/ 1 h 27"/>
                  <a:gd name="T12" fmla="*/ 15 w 38"/>
                  <a:gd name="T13" fmla="*/ 0 h 27"/>
                  <a:gd name="T14" fmla="*/ 23 w 38"/>
                  <a:gd name="T15" fmla="*/ 3 h 27"/>
                  <a:gd name="T16" fmla="*/ 28 w 38"/>
                  <a:gd name="T17" fmla="*/ 6 h 27"/>
                  <a:gd name="T18" fmla="*/ 32 w 38"/>
                  <a:gd name="T19" fmla="*/ 10 h 27"/>
                  <a:gd name="T20" fmla="*/ 35 w 38"/>
                  <a:gd name="T21" fmla="*/ 18 h 27"/>
                  <a:gd name="T22" fmla="*/ 38 w 38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27">
                    <a:moveTo>
                      <a:pt x="38" y="27"/>
                    </a:moveTo>
                    <a:lnTo>
                      <a:pt x="32" y="16"/>
                    </a:lnTo>
                    <a:lnTo>
                      <a:pt x="24" y="10"/>
                    </a:lnTo>
                    <a:lnTo>
                      <a:pt x="14" y="3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23" y="3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5" y="18"/>
                    </a:lnTo>
                    <a:lnTo>
                      <a:pt x="38" y="2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2" name="Freeform 318">
                <a:extLst>
                  <a:ext uri="{FF2B5EF4-FFF2-40B4-BE49-F238E27FC236}">
                    <a16:creationId xmlns:a16="http://schemas.microsoft.com/office/drawing/2014/main" id="{32F5F46B-6533-412E-AD89-52DCDA788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" y="3579"/>
                <a:ext cx="21" cy="40"/>
              </a:xfrm>
              <a:custGeom>
                <a:avLst/>
                <a:gdLst>
                  <a:gd name="T0" fmla="*/ 20 w 21"/>
                  <a:gd name="T1" fmla="*/ 40 h 40"/>
                  <a:gd name="T2" fmla="*/ 16 w 21"/>
                  <a:gd name="T3" fmla="*/ 26 h 40"/>
                  <a:gd name="T4" fmla="*/ 12 w 21"/>
                  <a:gd name="T5" fmla="*/ 18 h 40"/>
                  <a:gd name="T6" fmla="*/ 8 w 21"/>
                  <a:gd name="T7" fmla="*/ 10 h 40"/>
                  <a:gd name="T8" fmla="*/ 4 w 21"/>
                  <a:gd name="T9" fmla="*/ 5 h 40"/>
                  <a:gd name="T10" fmla="*/ 0 w 21"/>
                  <a:gd name="T11" fmla="*/ 0 h 40"/>
                  <a:gd name="T12" fmla="*/ 9 w 21"/>
                  <a:gd name="T13" fmla="*/ 6 h 40"/>
                  <a:gd name="T14" fmla="*/ 16 w 21"/>
                  <a:gd name="T15" fmla="*/ 16 h 40"/>
                  <a:gd name="T16" fmla="*/ 20 w 21"/>
                  <a:gd name="T17" fmla="*/ 23 h 40"/>
                  <a:gd name="T18" fmla="*/ 21 w 21"/>
                  <a:gd name="T19" fmla="*/ 28 h 40"/>
                  <a:gd name="T20" fmla="*/ 20 w 21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40">
                    <a:moveTo>
                      <a:pt x="20" y="40"/>
                    </a:moveTo>
                    <a:lnTo>
                      <a:pt x="16" y="26"/>
                    </a:lnTo>
                    <a:lnTo>
                      <a:pt x="12" y="18"/>
                    </a:lnTo>
                    <a:lnTo>
                      <a:pt x="8" y="10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6" y="16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3" name="Freeform 319">
                <a:extLst>
                  <a:ext uri="{FF2B5EF4-FFF2-40B4-BE49-F238E27FC236}">
                    <a16:creationId xmlns:a16="http://schemas.microsoft.com/office/drawing/2014/main" id="{46ADD024-FC28-44A7-81BF-6C003B675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528"/>
                <a:ext cx="39" cy="17"/>
              </a:xfrm>
              <a:custGeom>
                <a:avLst/>
                <a:gdLst>
                  <a:gd name="T0" fmla="*/ 29 w 39"/>
                  <a:gd name="T1" fmla="*/ 0 h 17"/>
                  <a:gd name="T2" fmla="*/ 23 w 39"/>
                  <a:gd name="T3" fmla="*/ 1 h 17"/>
                  <a:gd name="T4" fmla="*/ 13 w 39"/>
                  <a:gd name="T5" fmla="*/ 4 h 17"/>
                  <a:gd name="T6" fmla="*/ 4 w 39"/>
                  <a:gd name="T7" fmla="*/ 12 h 17"/>
                  <a:gd name="T8" fmla="*/ 0 w 39"/>
                  <a:gd name="T9" fmla="*/ 17 h 17"/>
                  <a:gd name="T10" fmla="*/ 11 w 39"/>
                  <a:gd name="T11" fmla="*/ 9 h 17"/>
                  <a:gd name="T12" fmla="*/ 23 w 39"/>
                  <a:gd name="T13" fmla="*/ 4 h 17"/>
                  <a:gd name="T14" fmla="*/ 31 w 39"/>
                  <a:gd name="T15" fmla="*/ 4 h 17"/>
                  <a:gd name="T16" fmla="*/ 39 w 39"/>
                  <a:gd name="T17" fmla="*/ 2 h 17"/>
                  <a:gd name="T18" fmla="*/ 29 w 39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17">
                    <a:moveTo>
                      <a:pt x="29" y="0"/>
                    </a:moveTo>
                    <a:lnTo>
                      <a:pt x="23" y="1"/>
                    </a:lnTo>
                    <a:lnTo>
                      <a:pt x="13" y="4"/>
                    </a:lnTo>
                    <a:lnTo>
                      <a:pt x="4" y="12"/>
                    </a:lnTo>
                    <a:lnTo>
                      <a:pt x="0" y="17"/>
                    </a:lnTo>
                    <a:lnTo>
                      <a:pt x="11" y="9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4" name="Freeform 320">
                <a:extLst>
                  <a:ext uri="{FF2B5EF4-FFF2-40B4-BE49-F238E27FC236}">
                    <a16:creationId xmlns:a16="http://schemas.microsoft.com/office/drawing/2014/main" id="{F9661754-C060-4A22-962B-87CA27C30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506"/>
                <a:ext cx="15" cy="26"/>
              </a:xfrm>
              <a:custGeom>
                <a:avLst/>
                <a:gdLst>
                  <a:gd name="T0" fmla="*/ 15 w 15"/>
                  <a:gd name="T1" fmla="*/ 0 h 26"/>
                  <a:gd name="T2" fmla="*/ 5 w 15"/>
                  <a:gd name="T3" fmla="*/ 8 h 26"/>
                  <a:gd name="T4" fmla="*/ 3 w 15"/>
                  <a:gd name="T5" fmla="*/ 16 h 26"/>
                  <a:gd name="T6" fmla="*/ 0 w 15"/>
                  <a:gd name="T7" fmla="*/ 26 h 26"/>
                  <a:gd name="T8" fmla="*/ 0 w 15"/>
                  <a:gd name="T9" fmla="*/ 13 h 26"/>
                  <a:gd name="T10" fmla="*/ 4 w 15"/>
                  <a:gd name="T11" fmla="*/ 4 h 26"/>
                  <a:gd name="T12" fmla="*/ 15 w 15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6">
                    <a:moveTo>
                      <a:pt x="15" y="0"/>
                    </a:moveTo>
                    <a:lnTo>
                      <a:pt x="5" y="8"/>
                    </a:lnTo>
                    <a:lnTo>
                      <a:pt x="3" y="16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4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5" name="Freeform 321">
                <a:extLst>
                  <a:ext uri="{FF2B5EF4-FFF2-40B4-BE49-F238E27FC236}">
                    <a16:creationId xmlns:a16="http://schemas.microsoft.com/office/drawing/2014/main" id="{53FB2378-2C3E-43AD-87E6-37D19E0CA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" y="3584"/>
                <a:ext cx="7" cy="49"/>
              </a:xfrm>
              <a:custGeom>
                <a:avLst/>
                <a:gdLst>
                  <a:gd name="T0" fmla="*/ 2 w 7"/>
                  <a:gd name="T1" fmla="*/ 0 h 49"/>
                  <a:gd name="T2" fmla="*/ 6 w 7"/>
                  <a:gd name="T3" fmla="*/ 11 h 49"/>
                  <a:gd name="T4" fmla="*/ 7 w 7"/>
                  <a:gd name="T5" fmla="*/ 24 h 49"/>
                  <a:gd name="T6" fmla="*/ 6 w 7"/>
                  <a:gd name="T7" fmla="*/ 33 h 49"/>
                  <a:gd name="T8" fmla="*/ 4 w 7"/>
                  <a:gd name="T9" fmla="*/ 43 h 49"/>
                  <a:gd name="T10" fmla="*/ 0 w 7"/>
                  <a:gd name="T11" fmla="*/ 49 h 49"/>
                  <a:gd name="T12" fmla="*/ 2 w 7"/>
                  <a:gd name="T13" fmla="*/ 32 h 49"/>
                  <a:gd name="T14" fmla="*/ 3 w 7"/>
                  <a:gd name="T15" fmla="*/ 13 h 49"/>
                  <a:gd name="T16" fmla="*/ 2 w 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9">
                    <a:moveTo>
                      <a:pt x="2" y="0"/>
                    </a:moveTo>
                    <a:lnTo>
                      <a:pt x="6" y="11"/>
                    </a:lnTo>
                    <a:lnTo>
                      <a:pt x="7" y="24"/>
                    </a:lnTo>
                    <a:lnTo>
                      <a:pt x="6" y="33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2" y="32"/>
                    </a:lnTo>
                    <a:lnTo>
                      <a:pt x="3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6" name="Freeform 322">
                <a:extLst>
                  <a:ext uri="{FF2B5EF4-FFF2-40B4-BE49-F238E27FC236}">
                    <a16:creationId xmlns:a16="http://schemas.microsoft.com/office/drawing/2014/main" id="{B005AC04-A758-4000-9653-30915962F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9" y="3579"/>
                <a:ext cx="16" cy="38"/>
              </a:xfrm>
              <a:custGeom>
                <a:avLst/>
                <a:gdLst>
                  <a:gd name="T0" fmla="*/ 0 w 16"/>
                  <a:gd name="T1" fmla="*/ 38 h 38"/>
                  <a:gd name="T2" fmla="*/ 10 w 16"/>
                  <a:gd name="T3" fmla="*/ 22 h 38"/>
                  <a:gd name="T4" fmla="*/ 13 w 16"/>
                  <a:gd name="T5" fmla="*/ 10 h 38"/>
                  <a:gd name="T6" fmla="*/ 16 w 16"/>
                  <a:gd name="T7" fmla="*/ 0 h 38"/>
                  <a:gd name="T8" fmla="*/ 8 w 16"/>
                  <a:gd name="T9" fmla="*/ 11 h 38"/>
                  <a:gd name="T10" fmla="*/ 3 w 16"/>
                  <a:gd name="T11" fmla="*/ 21 h 38"/>
                  <a:gd name="T12" fmla="*/ 0 w 16"/>
                  <a:gd name="T13" fmla="*/ 38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8">
                    <a:moveTo>
                      <a:pt x="0" y="38"/>
                    </a:moveTo>
                    <a:lnTo>
                      <a:pt x="10" y="22"/>
                    </a:lnTo>
                    <a:lnTo>
                      <a:pt x="13" y="10"/>
                    </a:lnTo>
                    <a:lnTo>
                      <a:pt x="16" y="0"/>
                    </a:lnTo>
                    <a:lnTo>
                      <a:pt x="8" y="11"/>
                    </a:lnTo>
                    <a:lnTo>
                      <a:pt x="3" y="2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7" name="Freeform 323">
                <a:extLst>
                  <a:ext uri="{FF2B5EF4-FFF2-40B4-BE49-F238E27FC236}">
                    <a16:creationId xmlns:a16="http://schemas.microsoft.com/office/drawing/2014/main" id="{9E23D83C-19E3-4169-A520-0C8D48D89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3573"/>
                <a:ext cx="36" cy="21"/>
              </a:xfrm>
              <a:custGeom>
                <a:avLst/>
                <a:gdLst>
                  <a:gd name="T0" fmla="*/ 36 w 36"/>
                  <a:gd name="T1" fmla="*/ 0 h 21"/>
                  <a:gd name="T2" fmla="*/ 20 w 36"/>
                  <a:gd name="T3" fmla="*/ 3 h 21"/>
                  <a:gd name="T4" fmla="*/ 13 w 36"/>
                  <a:gd name="T5" fmla="*/ 9 h 21"/>
                  <a:gd name="T6" fmla="*/ 5 w 36"/>
                  <a:gd name="T7" fmla="*/ 16 h 21"/>
                  <a:gd name="T8" fmla="*/ 0 w 36"/>
                  <a:gd name="T9" fmla="*/ 21 h 21"/>
                  <a:gd name="T10" fmla="*/ 5 w 36"/>
                  <a:gd name="T11" fmla="*/ 10 h 21"/>
                  <a:gd name="T12" fmla="*/ 13 w 36"/>
                  <a:gd name="T13" fmla="*/ 3 h 21"/>
                  <a:gd name="T14" fmla="*/ 22 w 36"/>
                  <a:gd name="T15" fmla="*/ 0 h 21"/>
                  <a:gd name="T16" fmla="*/ 36 w 36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21">
                    <a:moveTo>
                      <a:pt x="36" y="0"/>
                    </a:moveTo>
                    <a:lnTo>
                      <a:pt x="20" y="3"/>
                    </a:lnTo>
                    <a:lnTo>
                      <a:pt x="13" y="9"/>
                    </a:lnTo>
                    <a:lnTo>
                      <a:pt x="5" y="16"/>
                    </a:lnTo>
                    <a:lnTo>
                      <a:pt x="0" y="21"/>
                    </a:lnTo>
                    <a:lnTo>
                      <a:pt x="5" y="10"/>
                    </a:lnTo>
                    <a:lnTo>
                      <a:pt x="13" y="3"/>
                    </a:lnTo>
                    <a:lnTo>
                      <a:pt x="22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8" name="Freeform 324">
                <a:extLst>
                  <a:ext uri="{FF2B5EF4-FFF2-40B4-BE49-F238E27FC236}">
                    <a16:creationId xmlns:a16="http://schemas.microsoft.com/office/drawing/2014/main" id="{9802CF17-47C8-43A7-AD0F-CBCB48D0C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519"/>
                <a:ext cx="9" cy="21"/>
              </a:xfrm>
              <a:custGeom>
                <a:avLst/>
                <a:gdLst>
                  <a:gd name="T0" fmla="*/ 0 w 9"/>
                  <a:gd name="T1" fmla="*/ 0 h 21"/>
                  <a:gd name="T2" fmla="*/ 6 w 9"/>
                  <a:gd name="T3" fmla="*/ 9 h 21"/>
                  <a:gd name="T4" fmla="*/ 9 w 9"/>
                  <a:gd name="T5" fmla="*/ 21 h 21"/>
                  <a:gd name="T6" fmla="*/ 3 w 9"/>
                  <a:gd name="T7" fmla="*/ 12 h 21"/>
                  <a:gd name="T8" fmla="*/ 0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lnTo>
                      <a:pt x="6" y="9"/>
                    </a:lnTo>
                    <a:lnTo>
                      <a:pt x="9" y="21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9" name="Freeform 325">
                <a:extLst>
                  <a:ext uri="{FF2B5EF4-FFF2-40B4-BE49-F238E27FC236}">
                    <a16:creationId xmlns:a16="http://schemas.microsoft.com/office/drawing/2014/main" id="{376DF83B-1A85-4B19-82B8-859687206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508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8 h 26"/>
                  <a:gd name="T4" fmla="*/ 3 w 3"/>
                  <a:gd name="T5" fmla="*/ 17 h 26"/>
                  <a:gd name="T6" fmla="*/ 2 w 3"/>
                  <a:gd name="T7" fmla="*/ 26 h 26"/>
                  <a:gd name="T8" fmla="*/ 0 w 3"/>
                  <a:gd name="T9" fmla="*/ 14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3" y="8"/>
                    </a:lnTo>
                    <a:lnTo>
                      <a:pt x="3" y="17"/>
                    </a:lnTo>
                    <a:lnTo>
                      <a:pt x="2" y="26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0" name="Freeform 326">
                <a:extLst>
                  <a:ext uri="{FF2B5EF4-FFF2-40B4-BE49-F238E27FC236}">
                    <a16:creationId xmlns:a16="http://schemas.microsoft.com/office/drawing/2014/main" id="{5C59FC34-F564-4F87-9D35-0D074E39D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" y="3542"/>
                <a:ext cx="24" cy="7"/>
              </a:xfrm>
              <a:custGeom>
                <a:avLst/>
                <a:gdLst>
                  <a:gd name="T0" fmla="*/ 24 w 24"/>
                  <a:gd name="T1" fmla="*/ 7 h 7"/>
                  <a:gd name="T2" fmla="*/ 16 w 24"/>
                  <a:gd name="T3" fmla="*/ 3 h 7"/>
                  <a:gd name="T4" fmla="*/ 8 w 24"/>
                  <a:gd name="T5" fmla="*/ 0 h 7"/>
                  <a:gd name="T6" fmla="*/ 0 w 24"/>
                  <a:gd name="T7" fmla="*/ 2 h 7"/>
                  <a:gd name="T8" fmla="*/ 10 w 24"/>
                  <a:gd name="T9" fmla="*/ 4 h 7"/>
                  <a:gd name="T10" fmla="*/ 24 w 2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7">
                    <a:moveTo>
                      <a:pt x="24" y="7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0" y="4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1" name="Freeform 327">
                <a:extLst>
                  <a:ext uri="{FF2B5EF4-FFF2-40B4-BE49-F238E27FC236}">
                    <a16:creationId xmlns:a16="http://schemas.microsoft.com/office/drawing/2014/main" id="{E0DA171C-712E-44B3-BF05-909606CA1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3537"/>
                <a:ext cx="56" cy="44"/>
              </a:xfrm>
              <a:custGeom>
                <a:avLst/>
                <a:gdLst>
                  <a:gd name="T0" fmla="*/ 54 w 56"/>
                  <a:gd name="T1" fmla="*/ 31 h 44"/>
                  <a:gd name="T2" fmla="*/ 48 w 56"/>
                  <a:gd name="T3" fmla="*/ 37 h 44"/>
                  <a:gd name="T4" fmla="*/ 47 w 56"/>
                  <a:gd name="T5" fmla="*/ 30 h 44"/>
                  <a:gd name="T6" fmla="*/ 46 w 56"/>
                  <a:gd name="T7" fmla="*/ 25 h 44"/>
                  <a:gd name="T8" fmla="*/ 43 w 56"/>
                  <a:gd name="T9" fmla="*/ 20 h 44"/>
                  <a:gd name="T10" fmla="*/ 36 w 56"/>
                  <a:gd name="T11" fmla="*/ 17 h 44"/>
                  <a:gd name="T12" fmla="*/ 29 w 56"/>
                  <a:gd name="T13" fmla="*/ 15 h 44"/>
                  <a:gd name="T14" fmla="*/ 22 w 56"/>
                  <a:gd name="T15" fmla="*/ 15 h 44"/>
                  <a:gd name="T16" fmla="*/ 16 w 56"/>
                  <a:gd name="T17" fmla="*/ 17 h 44"/>
                  <a:gd name="T18" fmla="*/ 12 w 56"/>
                  <a:gd name="T19" fmla="*/ 21 h 44"/>
                  <a:gd name="T20" fmla="*/ 11 w 56"/>
                  <a:gd name="T21" fmla="*/ 26 h 44"/>
                  <a:gd name="T22" fmla="*/ 12 w 56"/>
                  <a:gd name="T23" fmla="*/ 34 h 44"/>
                  <a:gd name="T24" fmla="*/ 13 w 56"/>
                  <a:gd name="T25" fmla="*/ 38 h 44"/>
                  <a:gd name="T26" fmla="*/ 18 w 56"/>
                  <a:gd name="T27" fmla="*/ 42 h 44"/>
                  <a:gd name="T28" fmla="*/ 32 w 56"/>
                  <a:gd name="T29" fmla="*/ 43 h 44"/>
                  <a:gd name="T30" fmla="*/ 21 w 56"/>
                  <a:gd name="T31" fmla="*/ 44 h 44"/>
                  <a:gd name="T32" fmla="*/ 14 w 56"/>
                  <a:gd name="T33" fmla="*/ 43 h 44"/>
                  <a:gd name="T34" fmla="*/ 9 w 56"/>
                  <a:gd name="T35" fmla="*/ 41 h 44"/>
                  <a:gd name="T36" fmla="*/ 2 w 56"/>
                  <a:gd name="T37" fmla="*/ 35 h 44"/>
                  <a:gd name="T38" fmla="*/ 1 w 56"/>
                  <a:gd name="T39" fmla="*/ 29 h 44"/>
                  <a:gd name="T40" fmla="*/ 0 w 56"/>
                  <a:gd name="T41" fmla="*/ 24 h 44"/>
                  <a:gd name="T42" fmla="*/ 0 w 56"/>
                  <a:gd name="T43" fmla="*/ 18 h 44"/>
                  <a:gd name="T44" fmla="*/ 2 w 56"/>
                  <a:gd name="T45" fmla="*/ 13 h 44"/>
                  <a:gd name="T46" fmla="*/ 5 w 56"/>
                  <a:gd name="T47" fmla="*/ 9 h 44"/>
                  <a:gd name="T48" fmla="*/ 11 w 56"/>
                  <a:gd name="T49" fmla="*/ 5 h 44"/>
                  <a:gd name="T50" fmla="*/ 15 w 56"/>
                  <a:gd name="T51" fmla="*/ 2 h 44"/>
                  <a:gd name="T52" fmla="*/ 20 w 56"/>
                  <a:gd name="T53" fmla="*/ 0 h 44"/>
                  <a:gd name="T54" fmla="*/ 28 w 56"/>
                  <a:gd name="T55" fmla="*/ 0 h 44"/>
                  <a:gd name="T56" fmla="*/ 35 w 56"/>
                  <a:gd name="T57" fmla="*/ 1 h 44"/>
                  <a:gd name="T58" fmla="*/ 42 w 56"/>
                  <a:gd name="T59" fmla="*/ 3 h 44"/>
                  <a:gd name="T60" fmla="*/ 49 w 56"/>
                  <a:gd name="T61" fmla="*/ 8 h 44"/>
                  <a:gd name="T62" fmla="*/ 53 w 56"/>
                  <a:gd name="T63" fmla="*/ 12 h 44"/>
                  <a:gd name="T64" fmla="*/ 56 w 56"/>
                  <a:gd name="T65" fmla="*/ 18 h 44"/>
                  <a:gd name="T66" fmla="*/ 56 w 56"/>
                  <a:gd name="T67" fmla="*/ 25 h 44"/>
                  <a:gd name="T68" fmla="*/ 54 w 56"/>
                  <a:gd name="T69" fmla="*/ 31 h 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6" h="44">
                    <a:moveTo>
                      <a:pt x="54" y="31"/>
                    </a:moveTo>
                    <a:lnTo>
                      <a:pt x="48" y="37"/>
                    </a:lnTo>
                    <a:lnTo>
                      <a:pt x="47" y="30"/>
                    </a:lnTo>
                    <a:lnTo>
                      <a:pt x="46" y="25"/>
                    </a:lnTo>
                    <a:lnTo>
                      <a:pt x="43" y="20"/>
                    </a:lnTo>
                    <a:lnTo>
                      <a:pt x="36" y="17"/>
                    </a:lnTo>
                    <a:lnTo>
                      <a:pt x="29" y="15"/>
                    </a:lnTo>
                    <a:lnTo>
                      <a:pt x="22" y="15"/>
                    </a:lnTo>
                    <a:lnTo>
                      <a:pt x="16" y="17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12" y="34"/>
                    </a:lnTo>
                    <a:lnTo>
                      <a:pt x="13" y="38"/>
                    </a:lnTo>
                    <a:lnTo>
                      <a:pt x="18" y="42"/>
                    </a:lnTo>
                    <a:lnTo>
                      <a:pt x="32" y="43"/>
                    </a:lnTo>
                    <a:lnTo>
                      <a:pt x="21" y="44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2" y="35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9"/>
                    </a:lnTo>
                    <a:lnTo>
                      <a:pt x="11" y="5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8"/>
                    </a:lnTo>
                    <a:lnTo>
                      <a:pt x="56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2" name="Freeform 328">
                <a:extLst>
                  <a:ext uri="{FF2B5EF4-FFF2-40B4-BE49-F238E27FC236}">
                    <a16:creationId xmlns:a16="http://schemas.microsoft.com/office/drawing/2014/main" id="{09266F8B-474B-4AA0-9B6A-CCDA73483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" y="3566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11 w 25"/>
                  <a:gd name="T3" fmla="*/ 5 h 25"/>
                  <a:gd name="T4" fmla="*/ 19 w 25"/>
                  <a:gd name="T5" fmla="*/ 12 h 25"/>
                  <a:gd name="T6" fmla="*/ 24 w 25"/>
                  <a:gd name="T7" fmla="*/ 19 h 25"/>
                  <a:gd name="T8" fmla="*/ 25 w 2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lnTo>
                      <a:pt x="11" y="5"/>
                    </a:lnTo>
                    <a:lnTo>
                      <a:pt x="19" y="12"/>
                    </a:lnTo>
                    <a:lnTo>
                      <a:pt x="24" y="19"/>
                    </a:lnTo>
                    <a:lnTo>
                      <a:pt x="25" y="25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3" name="Freeform 329">
                <a:extLst>
                  <a:ext uri="{FF2B5EF4-FFF2-40B4-BE49-F238E27FC236}">
                    <a16:creationId xmlns:a16="http://schemas.microsoft.com/office/drawing/2014/main" id="{7CE6BAB7-BB0E-472A-BC48-722277351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" y="3566"/>
                <a:ext cx="15" cy="37"/>
              </a:xfrm>
              <a:custGeom>
                <a:avLst/>
                <a:gdLst>
                  <a:gd name="T0" fmla="*/ 0 w 15"/>
                  <a:gd name="T1" fmla="*/ 0 h 37"/>
                  <a:gd name="T2" fmla="*/ 10 w 15"/>
                  <a:gd name="T3" fmla="*/ 9 h 37"/>
                  <a:gd name="T4" fmla="*/ 15 w 15"/>
                  <a:gd name="T5" fmla="*/ 15 h 37"/>
                  <a:gd name="T6" fmla="*/ 15 w 15"/>
                  <a:gd name="T7" fmla="*/ 21 h 37"/>
                  <a:gd name="T8" fmla="*/ 15 w 15"/>
                  <a:gd name="T9" fmla="*/ 29 h 37"/>
                  <a:gd name="T10" fmla="*/ 14 w 15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7">
                    <a:moveTo>
                      <a:pt x="0" y="0"/>
                    </a:moveTo>
                    <a:lnTo>
                      <a:pt x="10" y="9"/>
                    </a:lnTo>
                    <a:lnTo>
                      <a:pt x="15" y="15"/>
                    </a:lnTo>
                    <a:lnTo>
                      <a:pt x="15" y="21"/>
                    </a:lnTo>
                    <a:lnTo>
                      <a:pt x="15" y="29"/>
                    </a:lnTo>
                    <a:lnTo>
                      <a:pt x="14" y="37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4" name="Freeform 330">
                <a:extLst>
                  <a:ext uri="{FF2B5EF4-FFF2-40B4-BE49-F238E27FC236}">
                    <a16:creationId xmlns:a16="http://schemas.microsoft.com/office/drawing/2014/main" id="{72A8C9DB-928B-47E9-AB48-C728BABA9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1" y="3567"/>
                <a:ext cx="8" cy="28"/>
              </a:xfrm>
              <a:custGeom>
                <a:avLst/>
                <a:gdLst>
                  <a:gd name="T0" fmla="*/ 0 w 8"/>
                  <a:gd name="T1" fmla="*/ 0 h 28"/>
                  <a:gd name="T2" fmla="*/ 6 w 8"/>
                  <a:gd name="T3" fmla="*/ 7 h 28"/>
                  <a:gd name="T4" fmla="*/ 7 w 8"/>
                  <a:gd name="T5" fmla="*/ 13 h 28"/>
                  <a:gd name="T6" fmla="*/ 8 w 8"/>
                  <a:gd name="T7" fmla="*/ 18 h 28"/>
                  <a:gd name="T8" fmla="*/ 8 w 8"/>
                  <a:gd name="T9" fmla="*/ 26 h 28"/>
                  <a:gd name="T10" fmla="*/ 8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28">
                    <a:moveTo>
                      <a:pt x="0" y="0"/>
                    </a:moveTo>
                    <a:lnTo>
                      <a:pt x="6" y="7"/>
                    </a:lnTo>
                    <a:lnTo>
                      <a:pt x="7" y="13"/>
                    </a:lnTo>
                    <a:lnTo>
                      <a:pt x="8" y="18"/>
                    </a:lnTo>
                    <a:lnTo>
                      <a:pt x="8" y="26"/>
                    </a:lnTo>
                    <a:lnTo>
                      <a:pt x="8" y="28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5" name="Oval 331">
                <a:extLst>
                  <a:ext uri="{FF2B5EF4-FFF2-40B4-BE49-F238E27FC236}">
                    <a16:creationId xmlns:a16="http://schemas.microsoft.com/office/drawing/2014/main" id="{158EE53B-7FB2-4757-BBEE-8E383F625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3" y="3586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76" name="Oval 332">
                <a:extLst>
                  <a:ext uri="{FF2B5EF4-FFF2-40B4-BE49-F238E27FC236}">
                    <a16:creationId xmlns:a16="http://schemas.microsoft.com/office/drawing/2014/main" id="{558EAF16-7B16-4B1A-94B8-3301498A1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3601"/>
                <a:ext cx="8" cy="9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77" name="Oval 333">
                <a:extLst>
                  <a:ext uri="{FF2B5EF4-FFF2-40B4-BE49-F238E27FC236}">
                    <a16:creationId xmlns:a16="http://schemas.microsoft.com/office/drawing/2014/main" id="{E600A756-F003-4767-9454-6C0600378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" y="3593"/>
                <a:ext cx="9" cy="9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78" name="Freeform 334">
                <a:extLst>
                  <a:ext uri="{FF2B5EF4-FFF2-40B4-BE49-F238E27FC236}">
                    <a16:creationId xmlns:a16="http://schemas.microsoft.com/office/drawing/2014/main" id="{1D860A35-4F68-4F21-B732-9A48BAB9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3938"/>
                <a:ext cx="237" cy="371"/>
              </a:xfrm>
              <a:custGeom>
                <a:avLst/>
                <a:gdLst>
                  <a:gd name="T0" fmla="*/ 237 w 237"/>
                  <a:gd name="T1" fmla="*/ 371 h 371"/>
                  <a:gd name="T2" fmla="*/ 236 w 237"/>
                  <a:gd name="T3" fmla="*/ 354 h 371"/>
                  <a:gd name="T4" fmla="*/ 235 w 237"/>
                  <a:gd name="T5" fmla="*/ 338 h 371"/>
                  <a:gd name="T6" fmla="*/ 232 w 237"/>
                  <a:gd name="T7" fmla="*/ 316 h 371"/>
                  <a:gd name="T8" fmla="*/ 229 w 237"/>
                  <a:gd name="T9" fmla="*/ 298 h 371"/>
                  <a:gd name="T10" fmla="*/ 225 w 237"/>
                  <a:gd name="T11" fmla="*/ 276 h 371"/>
                  <a:gd name="T12" fmla="*/ 217 w 237"/>
                  <a:gd name="T13" fmla="*/ 255 h 371"/>
                  <a:gd name="T14" fmla="*/ 212 w 237"/>
                  <a:gd name="T15" fmla="*/ 239 h 371"/>
                  <a:gd name="T16" fmla="*/ 204 w 237"/>
                  <a:gd name="T17" fmla="*/ 216 h 371"/>
                  <a:gd name="T18" fmla="*/ 196 w 237"/>
                  <a:gd name="T19" fmla="*/ 194 h 371"/>
                  <a:gd name="T20" fmla="*/ 186 w 237"/>
                  <a:gd name="T21" fmla="*/ 174 h 371"/>
                  <a:gd name="T22" fmla="*/ 174 w 237"/>
                  <a:gd name="T23" fmla="*/ 153 h 371"/>
                  <a:gd name="T24" fmla="*/ 163 w 237"/>
                  <a:gd name="T25" fmla="*/ 137 h 371"/>
                  <a:gd name="T26" fmla="*/ 148 w 237"/>
                  <a:gd name="T27" fmla="*/ 114 h 371"/>
                  <a:gd name="T28" fmla="*/ 133 w 237"/>
                  <a:gd name="T29" fmla="*/ 94 h 371"/>
                  <a:gd name="T30" fmla="*/ 119 w 237"/>
                  <a:gd name="T31" fmla="*/ 78 h 371"/>
                  <a:gd name="T32" fmla="*/ 107 w 237"/>
                  <a:gd name="T33" fmla="*/ 63 h 371"/>
                  <a:gd name="T34" fmla="*/ 92 w 237"/>
                  <a:gd name="T35" fmla="*/ 47 h 371"/>
                  <a:gd name="T36" fmla="*/ 75 w 237"/>
                  <a:gd name="T37" fmla="*/ 31 h 371"/>
                  <a:gd name="T38" fmla="*/ 59 w 237"/>
                  <a:gd name="T39" fmla="*/ 16 h 371"/>
                  <a:gd name="T40" fmla="*/ 38 w 237"/>
                  <a:gd name="T41" fmla="*/ 7 h 371"/>
                  <a:gd name="T42" fmla="*/ 14 w 237"/>
                  <a:gd name="T43" fmla="*/ 0 h 371"/>
                  <a:gd name="T44" fmla="*/ 0 w 237"/>
                  <a:gd name="T45" fmla="*/ 0 h 371"/>
                  <a:gd name="T46" fmla="*/ 22 w 237"/>
                  <a:gd name="T47" fmla="*/ 7 h 371"/>
                  <a:gd name="T48" fmla="*/ 46 w 237"/>
                  <a:gd name="T49" fmla="*/ 23 h 371"/>
                  <a:gd name="T50" fmla="*/ 60 w 237"/>
                  <a:gd name="T51" fmla="*/ 37 h 371"/>
                  <a:gd name="T52" fmla="*/ 77 w 237"/>
                  <a:gd name="T53" fmla="*/ 53 h 371"/>
                  <a:gd name="T54" fmla="*/ 97 w 237"/>
                  <a:gd name="T55" fmla="*/ 76 h 371"/>
                  <a:gd name="T56" fmla="*/ 110 w 237"/>
                  <a:gd name="T57" fmla="*/ 92 h 371"/>
                  <a:gd name="T58" fmla="*/ 122 w 237"/>
                  <a:gd name="T59" fmla="*/ 110 h 371"/>
                  <a:gd name="T60" fmla="*/ 136 w 237"/>
                  <a:gd name="T61" fmla="*/ 128 h 371"/>
                  <a:gd name="T62" fmla="*/ 147 w 237"/>
                  <a:gd name="T63" fmla="*/ 144 h 371"/>
                  <a:gd name="T64" fmla="*/ 159 w 237"/>
                  <a:gd name="T65" fmla="*/ 165 h 371"/>
                  <a:gd name="T66" fmla="*/ 171 w 237"/>
                  <a:gd name="T67" fmla="*/ 186 h 371"/>
                  <a:gd name="T68" fmla="*/ 181 w 237"/>
                  <a:gd name="T69" fmla="*/ 208 h 371"/>
                  <a:gd name="T70" fmla="*/ 190 w 237"/>
                  <a:gd name="T71" fmla="*/ 227 h 371"/>
                  <a:gd name="T72" fmla="*/ 194 w 237"/>
                  <a:gd name="T73" fmla="*/ 245 h 371"/>
                  <a:gd name="T74" fmla="*/ 200 w 237"/>
                  <a:gd name="T75" fmla="*/ 267 h 371"/>
                  <a:gd name="T76" fmla="*/ 206 w 237"/>
                  <a:gd name="T77" fmla="*/ 290 h 371"/>
                  <a:gd name="T78" fmla="*/ 209 w 237"/>
                  <a:gd name="T79" fmla="*/ 311 h 371"/>
                  <a:gd name="T80" fmla="*/ 209 w 237"/>
                  <a:gd name="T81" fmla="*/ 331 h 371"/>
                  <a:gd name="T82" fmla="*/ 209 w 237"/>
                  <a:gd name="T83" fmla="*/ 353 h 371"/>
                  <a:gd name="T84" fmla="*/ 206 w 237"/>
                  <a:gd name="T85" fmla="*/ 371 h 371"/>
                  <a:gd name="T86" fmla="*/ 237 w 237"/>
                  <a:gd name="T87" fmla="*/ 371 h 37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37" h="371">
                    <a:moveTo>
                      <a:pt x="237" y="371"/>
                    </a:moveTo>
                    <a:lnTo>
                      <a:pt x="236" y="354"/>
                    </a:lnTo>
                    <a:lnTo>
                      <a:pt x="235" y="338"/>
                    </a:lnTo>
                    <a:lnTo>
                      <a:pt x="232" y="316"/>
                    </a:lnTo>
                    <a:lnTo>
                      <a:pt x="229" y="298"/>
                    </a:lnTo>
                    <a:lnTo>
                      <a:pt x="225" y="276"/>
                    </a:lnTo>
                    <a:lnTo>
                      <a:pt x="217" y="255"/>
                    </a:lnTo>
                    <a:lnTo>
                      <a:pt x="212" y="239"/>
                    </a:lnTo>
                    <a:lnTo>
                      <a:pt x="204" y="216"/>
                    </a:lnTo>
                    <a:lnTo>
                      <a:pt x="196" y="194"/>
                    </a:lnTo>
                    <a:lnTo>
                      <a:pt x="186" y="174"/>
                    </a:lnTo>
                    <a:lnTo>
                      <a:pt x="174" y="153"/>
                    </a:lnTo>
                    <a:lnTo>
                      <a:pt x="163" y="137"/>
                    </a:lnTo>
                    <a:lnTo>
                      <a:pt x="148" y="114"/>
                    </a:lnTo>
                    <a:lnTo>
                      <a:pt x="133" y="94"/>
                    </a:lnTo>
                    <a:lnTo>
                      <a:pt x="119" y="78"/>
                    </a:lnTo>
                    <a:lnTo>
                      <a:pt x="107" y="63"/>
                    </a:lnTo>
                    <a:lnTo>
                      <a:pt x="92" y="47"/>
                    </a:lnTo>
                    <a:lnTo>
                      <a:pt x="75" y="31"/>
                    </a:lnTo>
                    <a:lnTo>
                      <a:pt x="59" y="16"/>
                    </a:lnTo>
                    <a:lnTo>
                      <a:pt x="38" y="7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46" y="23"/>
                    </a:lnTo>
                    <a:lnTo>
                      <a:pt x="60" y="37"/>
                    </a:lnTo>
                    <a:lnTo>
                      <a:pt x="77" y="53"/>
                    </a:lnTo>
                    <a:lnTo>
                      <a:pt x="97" y="76"/>
                    </a:lnTo>
                    <a:lnTo>
                      <a:pt x="110" y="92"/>
                    </a:lnTo>
                    <a:lnTo>
                      <a:pt x="122" y="110"/>
                    </a:lnTo>
                    <a:lnTo>
                      <a:pt x="136" y="128"/>
                    </a:lnTo>
                    <a:lnTo>
                      <a:pt x="147" y="144"/>
                    </a:lnTo>
                    <a:lnTo>
                      <a:pt x="159" y="165"/>
                    </a:lnTo>
                    <a:lnTo>
                      <a:pt x="171" y="186"/>
                    </a:lnTo>
                    <a:lnTo>
                      <a:pt x="181" y="208"/>
                    </a:lnTo>
                    <a:lnTo>
                      <a:pt x="190" y="227"/>
                    </a:lnTo>
                    <a:lnTo>
                      <a:pt x="194" y="245"/>
                    </a:lnTo>
                    <a:lnTo>
                      <a:pt x="200" y="267"/>
                    </a:lnTo>
                    <a:lnTo>
                      <a:pt x="206" y="290"/>
                    </a:lnTo>
                    <a:lnTo>
                      <a:pt x="209" y="311"/>
                    </a:lnTo>
                    <a:lnTo>
                      <a:pt x="209" y="331"/>
                    </a:lnTo>
                    <a:lnTo>
                      <a:pt x="209" y="353"/>
                    </a:lnTo>
                    <a:lnTo>
                      <a:pt x="206" y="371"/>
                    </a:lnTo>
                    <a:lnTo>
                      <a:pt x="237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9" name="Freeform 335">
                <a:extLst>
                  <a:ext uri="{FF2B5EF4-FFF2-40B4-BE49-F238E27FC236}">
                    <a16:creationId xmlns:a16="http://schemas.microsoft.com/office/drawing/2014/main" id="{10570104-A15D-493D-BC7B-8939625B4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" y="3799"/>
                <a:ext cx="22" cy="510"/>
              </a:xfrm>
              <a:custGeom>
                <a:avLst/>
                <a:gdLst>
                  <a:gd name="T0" fmla="*/ 0 w 22"/>
                  <a:gd name="T1" fmla="*/ 0 h 510"/>
                  <a:gd name="T2" fmla="*/ 5 w 22"/>
                  <a:gd name="T3" fmla="*/ 144 h 510"/>
                  <a:gd name="T4" fmla="*/ 6 w 22"/>
                  <a:gd name="T5" fmla="*/ 177 h 510"/>
                  <a:gd name="T6" fmla="*/ 5 w 22"/>
                  <a:gd name="T7" fmla="*/ 205 h 510"/>
                  <a:gd name="T8" fmla="*/ 5 w 22"/>
                  <a:gd name="T9" fmla="*/ 241 h 510"/>
                  <a:gd name="T10" fmla="*/ 4 w 22"/>
                  <a:gd name="T11" fmla="*/ 275 h 510"/>
                  <a:gd name="T12" fmla="*/ 5 w 22"/>
                  <a:gd name="T13" fmla="*/ 313 h 510"/>
                  <a:gd name="T14" fmla="*/ 6 w 22"/>
                  <a:gd name="T15" fmla="*/ 353 h 510"/>
                  <a:gd name="T16" fmla="*/ 7 w 22"/>
                  <a:gd name="T17" fmla="*/ 381 h 510"/>
                  <a:gd name="T18" fmla="*/ 6 w 22"/>
                  <a:gd name="T19" fmla="*/ 409 h 510"/>
                  <a:gd name="T20" fmla="*/ 6 w 22"/>
                  <a:gd name="T21" fmla="*/ 430 h 510"/>
                  <a:gd name="T22" fmla="*/ 4 w 22"/>
                  <a:gd name="T23" fmla="*/ 459 h 510"/>
                  <a:gd name="T24" fmla="*/ 2 w 22"/>
                  <a:gd name="T25" fmla="*/ 485 h 510"/>
                  <a:gd name="T26" fmla="*/ 1 w 22"/>
                  <a:gd name="T27" fmla="*/ 510 h 510"/>
                  <a:gd name="T28" fmla="*/ 12 w 22"/>
                  <a:gd name="T29" fmla="*/ 510 h 510"/>
                  <a:gd name="T30" fmla="*/ 11 w 22"/>
                  <a:gd name="T31" fmla="*/ 496 h 510"/>
                  <a:gd name="T32" fmla="*/ 13 w 22"/>
                  <a:gd name="T33" fmla="*/ 477 h 510"/>
                  <a:gd name="T34" fmla="*/ 15 w 22"/>
                  <a:gd name="T35" fmla="*/ 457 h 510"/>
                  <a:gd name="T36" fmla="*/ 16 w 22"/>
                  <a:gd name="T37" fmla="*/ 440 h 510"/>
                  <a:gd name="T38" fmla="*/ 16 w 22"/>
                  <a:gd name="T39" fmla="*/ 414 h 510"/>
                  <a:gd name="T40" fmla="*/ 18 w 22"/>
                  <a:gd name="T41" fmla="*/ 380 h 510"/>
                  <a:gd name="T42" fmla="*/ 19 w 22"/>
                  <a:gd name="T43" fmla="*/ 344 h 510"/>
                  <a:gd name="T44" fmla="*/ 18 w 22"/>
                  <a:gd name="T45" fmla="*/ 310 h 510"/>
                  <a:gd name="T46" fmla="*/ 17 w 22"/>
                  <a:gd name="T47" fmla="*/ 281 h 510"/>
                  <a:gd name="T48" fmla="*/ 18 w 22"/>
                  <a:gd name="T49" fmla="*/ 259 h 510"/>
                  <a:gd name="T50" fmla="*/ 18 w 22"/>
                  <a:gd name="T51" fmla="*/ 233 h 510"/>
                  <a:gd name="T52" fmla="*/ 18 w 22"/>
                  <a:gd name="T53" fmla="*/ 203 h 510"/>
                  <a:gd name="T54" fmla="*/ 21 w 22"/>
                  <a:gd name="T55" fmla="*/ 175 h 510"/>
                  <a:gd name="T56" fmla="*/ 21 w 22"/>
                  <a:gd name="T57" fmla="*/ 149 h 510"/>
                  <a:gd name="T58" fmla="*/ 22 w 22"/>
                  <a:gd name="T59" fmla="*/ 15 h 510"/>
                  <a:gd name="T60" fmla="*/ 0 w 22"/>
                  <a:gd name="T61" fmla="*/ 0 h 5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2" h="510">
                    <a:moveTo>
                      <a:pt x="0" y="0"/>
                    </a:moveTo>
                    <a:lnTo>
                      <a:pt x="5" y="144"/>
                    </a:lnTo>
                    <a:lnTo>
                      <a:pt x="6" y="177"/>
                    </a:lnTo>
                    <a:lnTo>
                      <a:pt x="5" y="205"/>
                    </a:lnTo>
                    <a:lnTo>
                      <a:pt x="5" y="241"/>
                    </a:lnTo>
                    <a:lnTo>
                      <a:pt x="4" y="275"/>
                    </a:lnTo>
                    <a:lnTo>
                      <a:pt x="5" y="313"/>
                    </a:lnTo>
                    <a:lnTo>
                      <a:pt x="6" y="353"/>
                    </a:lnTo>
                    <a:lnTo>
                      <a:pt x="7" y="381"/>
                    </a:lnTo>
                    <a:lnTo>
                      <a:pt x="6" y="409"/>
                    </a:lnTo>
                    <a:lnTo>
                      <a:pt x="6" y="430"/>
                    </a:lnTo>
                    <a:lnTo>
                      <a:pt x="4" y="459"/>
                    </a:lnTo>
                    <a:lnTo>
                      <a:pt x="2" y="485"/>
                    </a:lnTo>
                    <a:lnTo>
                      <a:pt x="1" y="510"/>
                    </a:lnTo>
                    <a:lnTo>
                      <a:pt x="12" y="510"/>
                    </a:lnTo>
                    <a:lnTo>
                      <a:pt x="11" y="496"/>
                    </a:lnTo>
                    <a:lnTo>
                      <a:pt x="13" y="477"/>
                    </a:lnTo>
                    <a:lnTo>
                      <a:pt x="15" y="457"/>
                    </a:lnTo>
                    <a:lnTo>
                      <a:pt x="16" y="440"/>
                    </a:lnTo>
                    <a:lnTo>
                      <a:pt x="16" y="414"/>
                    </a:lnTo>
                    <a:lnTo>
                      <a:pt x="18" y="380"/>
                    </a:lnTo>
                    <a:lnTo>
                      <a:pt x="19" y="344"/>
                    </a:lnTo>
                    <a:lnTo>
                      <a:pt x="18" y="310"/>
                    </a:lnTo>
                    <a:lnTo>
                      <a:pt x="17" y="281"/>
                    </a:lnTo>
                    <a:lnTo>
                      <a:pt x="18" y="259"/>
                    </a:lnTo>
                    <a:lnTo>
                      <a:pt x="18" y="233"/>
                    </a:lnTo>
                    <a:lnTo>
                      <a:pt x="18" y="203"/>
                    </a:lnTo>
                    <a:lnTo>
                      <a:pt x="21" y="175"/>
                    </a:lnTo>
                    <a:lnTo>
                      <a:pt x="21" y="149"/>
                    </a:lnTo>
                    <a:lnTo>
                      <a:pt x="2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0" name="Freeform 336">
                <a:extLst>
                  <a:ext uri="{FF2B5EF4-FFF2-40B4-BE49-F238E27FC236}">
                    <a16:creationId xmlns:a16="http://schemas.microsoft.com/office/drawing/2014/main" id="{E06387CF-2B50-4C47-8597-A57641BEE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" y="3860"/>
                <a:ext cx="287" cy="449"/>
              </a:xfrm>
              <a:custGeom>
                <a:avLst/>
                <a:gdLst>
                  <a:gd name="T0" fmla="*/ 0 w 287"/>
                  <a:gd name="T1" fmla="*/ 449 h 449"/>
                  <a:gd name="T2" fmla="*/ 1 w 287"/>
                  <a:gd name="T3" fmla="*/ 428 h 449"/>
                  <a:gd name="T4" fmla="*/ 2 w 287"/>
                  <a:gd name="T5" fmla="*/ 409 h 449"/>
                  <a:gd name="T6" fmla="*/ 5 w 287"/>
                  <a:gd name="T7" fmla="*/ 383 h 449"/>
                  <a:gd name="T8" fmla="*/ 10 w 287"/>
                  <a:gd name="T9" fmla="*/ 360 h 449"/>
                  <a:gd name="T10" fmla="*/ 15 w 287"/>
                  <a:gd name="T11" fmla="*/ 334 h 449"/>
                  <a:gd name="T12" fmla="*/ 23 w 287"/>
                  <a:gd name="T13" fmla="*/ 308 h 449"/>
                  <a:gd name="T14" fmla="*/ 30 w 287"/>
                  <a:gd name="T15" fmla="*/ 288 h 449"/>
                  <a:gd name="T16" fmla="*/ 39 w 287"/>
                  <a:gd name="T17" fmla="*/ 261 h 449"/>
                  <a:gd name="T18" fmla="*/ 50 w 287"/>
                  <a:gd name="T19" fmla="*/ 235 h 449"/>
                  <a:gd name="T20" fmla="*/ 62 w 287"/>
                  <a:gd name="T21" fmla="*/ 210 h 449"/>
                  <a:gd name="T22" fmla="*/ 76 w 287"/>
                  <a:gd name="T23" fmla="*/ 185 h 449"/>
                  <a:gd name="T24" fmla="*/ 89 w 287"/>
                  <a:gd name="T25" fmla="*/ 165 h 449"/>
                  <a:gd name="T26" fmla="*/ 108 w 287"/>
                  <a:gd name="T27" fmla="*/ 137 h 449"/>
                  <a:gd name="T28" fmla="*/ 126 w 287"/>
                  <a:gd name="T29" fmla="*/ 114 h 449"/>
                  <a:gd name="T30" fmla="*/ 142 w 287"/>
                  <a:gd name="T31" fmla="*/ 94 h 449"/>
                  <a:gd name="T32" fmla="*/ 157 w 287"/>
                  <a:gd name="T33" fmla="*/ 75 h 449"/>
                  <a:gd name="T34" fmla="*/ 175 w 287"/>
                  <a:gd name="T35" fmla="*/ 56 h 449"/>
                  <a:gd name="T36" fmla="*/ 196 w 287"/>
                  <a:gd name="T37" fmla="*/ 38 h 449"/>
                  <a:gd name="T38" fmla="*/ 215 w 287"/>
                  <a:gd name="T39" fmla="*/ 20 h 449"/>
                  <a:gd name="T40" fmla="*/ 241 w 287"/>
                  <a:gd name="T41" fmla="*/ 7 h 449"/>
                  <a:gd name="T42" fmla="*/ 270 w 287"/>
                  <a:gd name="T43" fmla="*/ 0 h 449"/>
                  <a:gd name="T44" fmla="*/ 287 w 287"/>
                  <a:gd name="T45" fmla="*/ 0 h 449"/>
                  <a:gd name="T46" fmla="*/ 260 w 287"/>
                  <a:gd name="T47" fmla="*/ 7 h 449"/>
                  <a:gd name="T48" fmla="*/ 231 w 287"/>
                  <a:gd name="T49" fmla="*/ 28 h 449"/>
                  <a:gd name="T50" fmla="*/ 214 w 287"/>
                  <a:gd name="T51" fmla="*/ 45 h 449"/>
                  <a:gd name="T52" fmla="*/ 194 w 287"/>
                  <a:gd name="T53" fmla="*/ 63 h 449"/>
                  <a:gd name="T54" fmla="*/ 169 w 287"/>
                  <a:gd name="T55" fmla="*/ 91 h 449"/>
                  <a:gd name="T56" fmla="*/ 153 w 287"/>
                  <a:gd name="T57" fmla="*/ 111 h 449"/>
                  <a:gd name="T58" fmla="*/ 139 w 287"/>
                  <a:gd name="T59" fmla="*/ 132 h 449"/>
                  <a:gd name="T60" fmla="*/ 122 w 287"/>
                  <a:gd name="T61" fmla="*/ 155 h 449"/>
                  <a:gd name="T62" fmla="*/ 109 w 287"/>
                  <a:gd name="T63" fmla="*/ 174 h 449"/>
                  <a:gd name="T64" fmla="*/ 94 w 287"/>
                  <a:gd name="T65" fmla="*/ 199 h 449"/>
                  <a:gd name="T66" fmla="*/ 79 w 287"/>
                  <a:gd name="T67" fmla="*/ 226 h 449"/>
                  <a:gd name="T68" fmla="*/ 67 w 287"/>
                  <a:gd name="T69" fmla="*/ 251 h 449"/>
                  <a:gd name="T70" fmla="*/ 57 w 287"/>
                  <a:gd name="T71" fmla="*/ 274 h 449"/>
                  <a:gd name="T72" fmla="*/ 51 w 287"/>
                  <a:gd name="T73" fmla="*/ 297 h 449"/>
                  <a:gd name="T74" fmla="*/ 44 w 287"/>
                  <a:gd name="T75" fmla="*/ 323 h 449"/>
                  <a:gd name="T76" fmla="*/ 38 w 287"/>
                  <a:gd name="T77" fmla="*/ 351 h 449"/>
                  <a:gd name="T78" fmla="*/ 34 w 287"/>
                  <a:gd name="T79" fmla="*/ 376 h 449"/>
                  <a:gd name="T80" fmla="*/ 33 w 287"/>
                  <a:gd name="T81" fmla="*/ 400 h 449"/>
                  <a:gd name="T82" fmla="*/ 34 w 287"/>
                  <a:gd name="T83" fmla="*/ 427 h 449"/>
                  <a:gd name="T84" fmla="*/ 36 w 287"/>
                  <a:gd name="T85" fmla="*/ 449 h 449"/>
                  <a:gd name="T86" fmla="*/ 0 w 287"/>
                  <a:gd name="T87" fmla="*/ 449 h 4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87" h="449">
                    <a:moveTo>
                      <a:pt x="0" y="449"/>
                    </a:moveTo>
                    <a:lnTo>
                      <a:pt x="1" y="428"/>
                    </a:lnTo>
                    <a:lnTo>
                      <a:pt x="2" y="409"/>
                    </a:lnTo>
                    <a:lnTo>
                      <a:pt x="5" y="383"/>
                    </a:lnTo>
                    <a:lnTo>
                      <a:pt x="10" y="360"/>
                    </a:lnTo>
                    <a:lnTo>
                      <a:pt x="15" y="334"/>
                    </a:lnTo>
                    <a:lnTo>
                      <a:pt x="23" y="308"/>
                    </a:lnTo>
                    <a:lnTo>
                      <a:pt x="30" y="288"/>
                    </a:lnTo>
                    <a:lnTo>
                      <a:pt x="39" y="261"/>
                    </a:lnTo>
                    <a:lnTo>
                      <a:pt x="50" y="235"/>
                    </a:lnTo>
                    <a:lnTo>
                      <a:pt x="62" y="210"/>
                    </a:lnTo>
                    <a:lnTo>
                      <a:pt x="76" y="185"/>
                    </a:lnTo>
                    <a:lnTo>
                      <a:pt x="89" y="165"/>
                    </a:lnTo>
                    <a:lnTo>
                      <a:pt x="108" y="137"/>
                    </a:lnTo>
                    <a:lnTo>
                      <a:pt x="126" y="114"/>
                    </a:lnTo>
                    <a:lnTo>
                      <a:pt x="142" y="94"/>
                    </a:lnTo>
                    <a:lnTo>
                      <a:pt x="157" y="75"/>
                    </a:lnTo>
                    <a:lnTo>
                      <a:pt x="175" y="56"/>
                    </a:lnTo>
                    <a:lnTo>
                      <a:pt x="196" y="38"/>
                    </a:lnTo>
                    <a:lnTo>
                      <a:pt x="215" y="20"/>
                    </a:lnTo>
                    <a:lnTo>
                      <a:pt x="241" y="7"/>
                    </a:lnTo>
                    <a:lnTo>
                      <a:pt x="270" y="0"/>
                    </a:lnTo>
                    <a:lnTo>
                      <a:pt x="287" y="0"/>
                    </a:lnTo>
                    <a:lnTo>
                      <a:pt x="260" y="7"/>
                    </a:lnTo>
                    <a:lnTo>
                      <a:pt x="231" y="28"/>
                    </a:lnTo>
                    <a:lnTo>
                      <a:pt x="214" y="45"/>
                    </a:lnTo>
                    <a:lnTo>
                      <a:pt x="194" y="63"/>
                    </a:lnTo>
                    <a:lnTo>
                      <a:pt x="169" y="91"/>
                    </a:lnTo>
                    <a:lnTo>
                      <a:pt x="153" y="111"/>
                    </a:lnTo>
                    <a:lnTo>
                      <a:pt x="139" y="132"/>
                    </a:lnTo>
                    <a:lnTo>
                      <a:pt x="122" y="155"/>
                    </a:lnTo>
                    <a:lnTo>
                      <a:pt x="109" y="174"/>
                    </a:lnTo>
                    <a:lnTo>
                      <a:pt x="94" y="199"/>
                    </a:lnTo>
                    <a:lnTo>
                      <a:pt x="79" y="226"/>
                    </a:lnTo>
                    <a:lnTo>
                      <a:pt x="67" y="251"/>
                    </a:lnTo>
                    <a:lnTo>
                      <a:pt x="57" y="274"/>
                    </a:lnTo>
                    <a:lnTo>
                      <a:pt x="51" y="297"/>
                    </a:lnTo>
                    <a:lnTo>
                      <a:pt x="44" y="323"/>
                    </a:lnTo>
                    <a:lnTo>
                      <a:pt x="38" y="351"/>
                    </a:lnTo>
                    <a:lnTo>
                      <a:pt x="34" y="376"/>
                    </a:lnTo>
                    <a:lnTo>
                      <a:pt x="33" y="400"/>
                    </a:lnTo>
                    <a:lnTo>
                      <a:pt x="34" y="427"/>
                    </a:lnTo>
                    <a:lnTo>
                      <a:pt x="36" y="449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1" name="Freeform 337">
                <a:extLst>
                  <a:ext uri="{FF2B5EF4-FFF2-40B4-BE49-F238E27FC236}">
                    <a16:creationId xmlns:a16="http://schemas.microsoft.com/office/drawing/2014/main" id="{6C0278E7-921C-4C80-9364-9C538C946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3735"/>
                <a:ext cx="152" cy="114"/>
              </a:xfrm>
              <a:custGeom>
                <a:avLst/>
                <a:gdLst>
                  <a:gd name="T0" fmla="*/ 148 w 152"/>
                  <a:gd name="T1" fmla="*/ 86 h 114"/>
                  <a:gd name="T2" fmla="*/ 152 w 152"/>
                  <a:gd name="T3" fmla="*/ 74 h 114"/>
                  <a:gd name="T4" fmla="*/ 152 w 152"/>
                  <a:gd name="T5" fmla="*/ 62 h 114"/>
                  <a:gd name="T6" fmla="*/ 149 w 152"/>
                  <a:gd name="T7" fmla="*/ 52 h 114"/>
                  <a:gd name="T8" fmla="*/ 145 w 152"/>
                  <a:gd name="T9" fmla="*/ 40 h 114"/>
                  <a:gd name="T10" fmla="*/ 138 w 152"/>
                  <a:gd name="T11" fmla="*/ 30 h 114"/>
                  <a:gd name="T12" fmla="*/ 130 w 152"/>
                  <a:gd name="T13" fmla="*/ 20 h 114"/>
                  <a:gd name="T14" fmla="*/ 120 w 152"/>
                  <a:gd name="T15" fmla="*/ 13 h 114"/>
                  <a:gd name="T16" fmla="*/ 106 w 152"/>
                  <a:gd name="T17" fmla="*/ 5 h 114"/>
                  <a:gd name="T18" fmla="*/ 92 w 152"/>
                  <a:gd name="T19" fmla="*/ 3 h 114"/>
                  <a:gd name="T20" fmla="*/ 76 w 152"/>
                  <a:gd name="T21" fmla="*/ 0 h 114"/>
                  <a:gd name="T22" fmla="*/ 58 w 152"/>
                  <a:gd name="T23" fmla="*/ 3 h 114"/>
                  <a:gd name="T24" fmla="*/ 43 w 152"/>
                  <a:gd name="T25" fmla="*/ 5 h 114"/>
                  <a:gd name="T26" fmla="*/ 24 w 152"/>
                  <a:gd name="T27" fmla="*/ 7 h 114"/>
                  <a:gd name="T28" fmla="*/ 11 w 152"/>
                  <a:gd name="T29" fmla="*/ 7 h 114"/>
                  <a:gd name="T30" fmla="*/ 0 w 152"/>
                  <a:gd name="T31" fmla="*/ 3 h 114"/>
                  <a:gd name="T32" fmla="*/ 8 w 152"/>
                  <a:gd name="T33" fmla="*/ 14 h 114"/>
                  <a:gd name="T34" fmla="*/ 11 w 152"/>
                  <a:gd name="T35" fmla="*/ 20 h 114"/>
                  <a:gd name="T36" fmla="*/ 12 w 152"/>
                  <a:gd name="T37" fmla="*/ 31 h 114"/>
                  <a:gd name="T38" fmla="*/ 12 w 152"/>
                  <a:gd name="T39" fmla="*/ 43 h 114"/>
                  <a:gd name="T40" fmla="*/ 15 w 152"/>
                  <a:gd name="T41" fmla="*/ 60 h 114"/>
                  <a:gd name="T42" fmla="*/ 19 w 152"/>
                  <a:gd name="T43" fmla="*/ 71 h 114"/>
                  <a:gd name="T44" fmla="*/ 23 w 152"/>
                  <a:gd name="T45" fmla="*/ 80 h 114"/>
                  <a:gd name="T46" fmla="*/ 32 w 152"/>
                  <a:gd name="T47" fmla="*/ 92 h 114"/>
                  <a:gd name="T48" fmla="*/ 42 w 152"/>
                  <a:gd name="T49" fmla="*/ 101 h 114"/>
                  <a:gd name="T50" fmla="*/ 53 w 152"/>
                  <a:gd name="T51" fmla="*/ 108 h 114"/>
                  <a:gd name="T52" fmla="*/ 65 w 152"/>
                  <a:gd name="T53" fmla="*/ 112 h 114"/>
                  <a:gd name="T54" fmla="*/ 77 w 152"/>
                  <a:gd name="T55" fmla="*/ 114 h 114"/>
                  <a:gd name="T56" fmla="*/ 89 w 152"/>
                  <a:gd name="T57" fmla="*/ 114 h 114"/>
                  <a:gd name="T58" fmla="*/ 102 w 152"/>
                  <a:gd name="T59" fmla="*/ 114 h 114"/>
                  <a:gd name="T60" fmla="*/ 119 w 152"/>
                  <a:gd name="T61" fmla="*/ 114 h 114"/>
                  <a:gd name="T62" fmla="*/ 132 w 152"/>
                  <a:gd name="T63" fmla="*/ 107 h 114"/>
                  <a:gd name="T64" fmla="*/ 143 w 152"/>
                  <a:gd name="T65" fmla="*/ 97 h 114"/>
                  <a:gd name="T66" fmla="*/ 148 w 152"/>
                  <a:gd name="T67" fmla="*/ 86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2" h="114">
                    <a:moveTo>
                      <a:pt x="148" y="86"/>
                    </a:moveTo>
                    <a:lnTo>
                      <a:pt x="152" y="74"/>
                    </a:lnTo>
                    <a:lnTo>
                      <a:pt x="152" y="62"/>
                    </a:lnTo>
                    <a:lnTo>
                      <a:pt x="149" y="52"/>
                    </a:lnTo>
                    <a:lnTo>
                      <a:pt x="145" y="40"/>
                    </a:lnTo>
                    <a:lnTo>
                      <a:pt x="138" y="30"/>
                    </a:lnTo>
                    <a:lnTo>
                      <a:pt x="130" y="20"/>
                    </a:lnTo>
                    <a:lnTo>
                      <a:pt x="120" y="13"/>
                    </a:lnTo>
                    <a:lnTo>
                      <a:pt x="106" y="5"/>
                    </a:lnTo>
                    <a:lnTo>
                      <a:pt x="92" y="3"/>
                    </a:lnTo>
                    <a:lnTo>
                      <a:pt x="76" y="0"/>
                    </a:lnTo>
                    <a:lnTo>
                      <a:pt x="58" y="3"/>
                    </a:lnTo>
                    <a:lnTo>
                      <a:pt x="43" y="5"/>
                    </a:lnTo>
                    <a:lnTo>
                      <a:pt x="24" y="7"/>
                    </a:lnTo>
                    <a:lnTo>
                      <a:pt x="11" y="7"/>
                    </a:lnTo>
                    <a:lnTo>
                      <a:pt x="0" y="3"/>
                    </a:lnTo>
                    <a:lnTo>
                      <a:pt x="8" y="14"/>
                    </a:lnTo>
                    <a:lnTo>
                      <a:pt x="11" y="20"/>
                    </a:lnTo>
                    <a:lnTo>
                      <a:pt x="12" y="31"/>
                    </a:lnTo>
                    <a:lnTo>
                      <a:pt x="12" y="43"/>
                    </a:lnTo>
                    <a:lnTo>
                      <a:pt x="15" y="60"/>
                    </a:lnTo>
                    <a:lnTo>
                      <a:pt x="19" y="71"/>
                    </a:lnTo>
                    <a:lnTo>
                      <a:pt x="23" y="80"/>
                    </a:lnTo>
                    <a:lnTo>
                      <a:pt x="32" y="92"/>
                    </a:lnTo>
                    <a:lnTo>
                      <a:pt x="42" y="101"/>
                    </a:lnTo>
                    <a:lnTo>
                      <a:pt x="53" y="108"/>
                    </a:lnTo>
                    <a:lnTo>
                      <a:pt x="65" y="112"/>
                    </a:lnTo>
                    <a:lnTo>
                      <a:pt x="77" y="114"/>
                    </a:lnTo>
                    <a:lnTo>
                      <a:pt x="89" y="114"/>
                    </a:lnTo>
                    <a:lnTo>
                      <a:pt x="102" y="114"/>
                    </a:lnTo>
                    <a:lnTo>
                      <a:pt x="119" y="114"/>
                    </a:lnTo>
                    <a:lnTo>
                      <a:pt x="132" y="107"/>
                    </a:lnTo>
                    <a:lnTo>
                      <a:pt x="143" y="97"/>
                    </a:lnTo>
                    <a:lnTo>
                      <a:pt x="148" y="8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2" name="Freeform 338">
                <a:extLst>
                  <a:ext uri="{FF2B5EF4-FFF2-40B4-BE49-F238E27FC236}">
                    <a16:creationId xmlns:a16="http://schemas.microsoft.com/office/drawing/2014/main" id="{32154727-E44A-4645-810A-F61F9573B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3742"/>
                <a:ext cx="128" cy="104"/>
              </a:xfrm>
              <a:custGeom>
                <a:avLst/>
                <a:gdLst>
                  <a:gd name="T0" fmla="*/ 0 w 128"/>
                  <a:gd name="T1" fmla="*/ 16 h 104"/>
                  <a:gd name="T2" fmla="*/ 16 w 128"/>
                  <a:gd name="T3" fmla="*/ 30 h 104"/>
                  <a:gd name="T4" fmla="*/ 39 w 128"/>
                  <a:gd name="T5" fmla="*/ 47 h 104"/>
                  <a:gd name="T6" fmla="*/ 58 w 128"/>
                  <a:gd name="T7" fmla="*/ 56 h 104"/>
                  <a:gd name="T8" fmla="*/ 70 w 128"/>
                  <a:gd name="T9" fmla="*/ 62 h 104"/>
                  <a:gd name="T10" fmla="*/ 79 w 128"/>
                  <a:gd name="T11" fmla="*/ 66 h 104"/>
                  <a:gd name="T12" fmla="*/ 78 w 128"/>
                  <a:gd name="T13" fmla="*/ 71 h 104"/>
                  <a:gd name="T14" fmla="*/ 69 w 128"/>
                  <a:gd name="T15" fmla="*/ 74 h 104"/>
                  <a:gd name="T16" fmla="*/ 59 w 128"/>
                  <a:gd name="T17" fmla="*/ 78 h 104"/>
                  <a:gd name="T18" fmla="*/ 47 w 128"/>
                  <a:gd name="T19" fmla="*/ 85 h 104"/>
                  <a:gd name="T20" fmla="*/ 38 w 128"/>
                  <a:gd name="T21" fmla="*/ 91 h 104"/>
                  <a:gd name="T22" fmla="*/ 32 w 128"/>
                  <a:gd name="T23" fmla="*/ 98 h 104"/>
                  <a:gd name="T24" fmla="*/ 46 w 128"/>
                  <a:gd name="T25" fmla="*/ 100 h 104"/>
                  <a:gd name="T26" fmla="*/ 64 w 128"/>
                  <a:gd name="T27" fmla="*/ 103 h 104"/>
                  <a:gd name="T28" fmla="*/ 84 w 128"/>
                  <a:gd name="T29" fmla="*/ 104 h 104"/>
                  <a:gd name="T30" fmla="*/ 98 w 128"/>
                  <a:gd name="T31" fmla="*/ 102 h 104"/>
                  <a:gd name="T32" fmla="*/ 111 w 128"/>
                  <a:gd name="T33" fmla="*/ 96 h 104"/>
                  <a:gd name="T34" fmla="*/ 122 w 128"/>
                  <a:gd name="T35" fmla="*/ 87 h 104"/>
                  <a:gd name="T36" fmla="*/ 125 w 128"/>
                  <a:gd name="T37" fmla="*/ 77 h 104"/>
                  <a:gd name="T38" fmla="*/ 127 w 128"/>
                  <a:gd name="T39" fmla="*/ 67 h 104"/>
                  <a:gd name="T40" fmla="*/ 128 w 128"/>
                  <a:gd name="T41" fmla="*/ 56 h 104"/>
                  <a:gd name="T42" fmla="*/ 125 w 128"/>
                  <a:gd name="T43" fmla="*/ 44 h 104"/>
                  <a:gd name="T44" fmla="*/ 119 w 128"/>
                  <a:gd name="T45" fmla="*/ 32 h 104"/>
                  <a:gd name="T46" fmla="*/ 110 w 128"/>
                  <a:gd name="T47" fmla="*/ 23 h 104"/>
                  <a:gd name="T48" fmla="*/ 100 w 128"/>
                  <a:gd name="T49" fmla="*/ 13 h 104"/>
                  <a:gd name="T50" fmla="*/ 92 w 128"/>
                  <a:gd name="T51" fmla="*/ 7 h 104"/>
                  <a:gd name="T52" fmla="*/ 79 w 128"/>
                  <a:gd name="T53" fmla="*/ 2 h 104"/>
                  <a:gd name="T54" fmla="*/ 67 w 128"/>
                  <a:gd name="T55" fmla="*/ 0 h 104"/>
                  <a:gd name="T56" fmla="*/ 65 w 128"/>
                  <a:gd name="T57" fmla="*/ 11 h 104"/>
                  <a:gd name="T58" fmla="*/ 66 w 128"/>
                  <a:gd name="T59" fmla="*/ 22 h 104"/>
                  <a:gd name="T60" fmla="*/ 66 w 128"/>
                  <a:gd name="T61" fmla="*/ 32 h 104"/>
                  <a:gd name="T62" fmla="*/ 67 w 128"/>
                  <a:gd name="T63" fmla="*/ 42 h 104"/>
                  <a:gd name="T64" fmla="*/ 69 w 128"/>
                  <a:gd name="T65" fmla="*/ 50 h 104"/>
                  <a:gd name="T66" fmla="*/ 74 w 128"/>
                  <a:gd name="T67" fmla="*/ 58 h 104"/>
                  <a:gd name="T68" fmla="*/ 52 w 128"/>
                  <a:gd name="T69" fmla="*/ 49 h 104"/>
                  <a:gd name="T70" fmla="*/ 38 w 128"/>
                  <a:gd name="T71" fmla="*/ 42 h 104"/>
                  <a:gd name="T72" fmla="*/ 22 w 128"/>
                  <a:gd name="T73" fmla="*/ 32 h 104"/>
                  <a:gd name="T74" fmla="*/ 0 w 128"/>
                  <a:gd name="T75" fmla="*/ 16 h 1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8" h="104">
                    <a:moveTo>
                      <a:pt x="0" y="16"/>
                    </a:moveTo>
                    <a:lnTo>
                      <a:pt x="16" y="30"/>
                    </a:lnTo>
                    <a:lnTo>
                      <a:pt x="39" y="47"/>
                    </a:lnTo>
                    <a:lnTo>
                      <a:pt x="58" y="56"/>
                    </a:lnTo>
                    <a:lnTo>
                      <a:pt x="70" y="62"/>
                    </a:lnTo>
                    <a:lnTo>
                      <a:pt x="79" y="66"/>
                    </a:lnTo>
                    <a:lnTo>
                      <a:pt x="78" y="71"/>
                    </a:lnTo>
                    <a:lnTo>
                      <a:pt x="69" y="74"/>
                    </a:lnTo>
                    <a:lnTo>
                      <a:pt x="59" y="78"/>
                    </a:lnTo>
                    <a:lnTo>
                      <a:pt x="47" y="85"/>
                    </a:lnTo>
                    <a:lnTo>
                      <a:pt x="38" y="91"/>
                    </a:lnTo>
                    <a:lnTo>
                      <a:pt x="32" y="98"/>
                    </a:lnTo>
                    <a:lnTo>
                      <a:pt x="46" y="100"/>
                    </a:lnTo>
                    <a:lnTo>
                      <a:pt x="64" y="103"/>
                    </a:lnTo>
                    <a:lnTo>
                      <a:pt x="84" y="104"/>
                    </a:lnTo>
                    <a:lnTo>
                      <a:pt x="98" y="102"/>
                    </a:lnTo>
                    <a:lnTo>
                      <a:pt x="111" y="96"/>
                    </a:lnTo>
                    <a:lnTo>
                      <a:pt x="122" y="87"/>
                    </a:lnTo>
                    <a:lnTo>
                      <a:pt x="125" y="77"/>
                    </a:lnTo>
                    <a:lnTo>
                      <a:pt x="127" y="67"/>
                    </a:lnTo>
                    <a:lnTo>
                      <a:pt x="128" y="56"/>
                    </a:lnTo>
                    <a:lnTo>
                      <a:pt x="125" y="44"/>
                    </a:lnTo>
                    <a:lnTo>
                      <a:pt x="119" y="32"/>
                    </a:lnTo>
                    <a:lnTo>
                      <a:pt x="110" y="23"/>
                    </a:lnTo>
                    <a:lnTo>
                      <a:pt x="100" y="13"/>
                    </a:lnTo>
                    <a:lnTo>
                      <a:pt x="92" y="7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65" y="11"/>
                    </a:lnTo>
                    <a:lnTo>
                      <a:pt x="66" y="22"/>
                    </a:lnTo>
                    <a:lnTo>
                      <a:pt x="66" y="32"/>
                    </a:lnTo>
                    <a:lnTo>
                      <a:pt x="67" y="42"/>
                    </a:lnTo>
                    <a:lnTo>
                      <a:pt x="69" y="50"/>
                    </a:lnTo>
                    <a:lnTo>
                      <a:pt x="74" y="58"/>
                    </a:lnTo>
                    <a:lnTo>
                      <a:pt x="52" y="49"/>
                    </a:lnTo>
                    <a:lnTo>
                      <a:pt x="38" y="42"/>
                    </a:lnTo>
                    <a:lnTo>
                      <a:pt x="22" y="3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080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3" name="Freeform 339">
                <a:extLst>
                  <a:ext uri="{FF2B5EF4-FFF2-40B4-BE49-F238E27FC236}">
                    <a16:creationId xmlns:a16="http://schemas.microsoft.com/office/drawing/2014/main" id="{1206430F-8503-480A-8F39-83E3807D3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" y="3670"/>
                <a:ext cx="122" cy="147"/>
              </a:xfrm>
              <a:custGeom>
                <a:avLst/>
                <a:gdLst>
                  <a:gd name="T0" fmla="*/ 28 w 122"/>
                  <a:gd name="T1" fmla="*/ 140 h 147"/>
                  <a:gd name="T2" fmla="*/ 19 w 122"/>
                  <a:gd name="T3" fmla="*/ 137 h 147"/>
                  <a:gd name="T4" fmla="*/ 9 w 122"/>
                  <a:gd name="T5" fmla="*/ 129 h 147"/>
                  <a:gd name="T6" fmla="*/ 3 w 122"/>
                  <a:gd name="T7" fmla="*/ 116 h 147"/>
                  <a:gd name="T8" fmla="*/ 0 w 122"/>
                  <a:gd name="T9" fmla="*/ 103 h 147"/>
                  <a:gd name="T10" fmla="*/ 0 w 122"/>
                  <a:gd name="T11" fmla="*/ 90 h 147"/>
                  <a:gd name="T12" fmla="*/ 0 w 122"/>
                  <a:gd name="T13" fmla="*/ 76 h 147"/>
                  <a:gd name="T14" fmla="*/ 3 w 122"/>
                  <a:gd name="T15" fmla="*/ 61 h 147"/>
                  <a:gd name="T16" fmla="*/ 10 w 122"/>
                  <a:gd name="T17" fmla="*/ 47 h 147"/>
                  <a:gd name="T18" fmla="*/ 18 w 122"/>
                  <a:gd name="T19" fmla="*/ 37 h 147"/>
                  <a:gd name="T20" fmla="*/ 28 w 122"/>
                  <a:gd name="T21" fmla="*/ 31 h 147"/>
                  <a:gd name="T22" fmla="*/ 40 w 122"/>
                  <a:gd name="T23" fmla="*/ 24 h 147"/>
                  <a:gd name="T24" fmla="*/ 57 w 122"/>
                  <a:gd name="T25" fmla="*/ 19 h 147"/>
                  <a:gd name="T26" fmla="*/ 72 w 122"/>
                  <a:gd name="T27" fmla="*/ 17 h 147"/>
                  <a:gd name="T28" fmla="*/ 87 w 122"/>
                  <a:gd name="T29" fmla="*/ 15 h 147"/>
                  <a:gd name="T30" fmla="*/ 102 w 122"/>
                  <a:gd name="T31" fmla="*/ 14 h 147"/>
                  <a:gd name="T32" fmla="*/ 110 w 122"/>
                  <a:gd name="T33" fmla="*/ 9 h 147"/>
                  <a:gd name="T34" fmla="*/ 118 w 122"/>
                  <a:gd name="T35" fmla="*/ 0 h 147"/>
                  <a:gd name="T36" fmla="*/ 115 w 122"/>
                  <a:gd name="T37" fmla="*/ 14 h 147"/>
                  <a:gd name="T38" fmla="*/ 114 w 122"/>
                  <a:gd name="T39" fmla="*/ 26 h 147"/>
                  <a:gd name="T40" fmla="*/ 116 w 122"/>
                  <a:gd name="T41" fmla="*/ 39 h 147"/>
                  <a:gd name="T42" fmla="*/ 117 w 122"/>
                  <a:gd name="T43" fmla="*/ 52 h 147"/>
                  <a:gd name="T44" fmla="*/ 119 w 122"/>
                  <a:gd name="T45" fmla="*/ 60 h 147"/>
                  <a:gd name="T46" fmla="*/ 120 w 122"/>
                  <a:gd name="T47" fmla="*/ 72 h 147"/>
                  <a:gd name="T48" fmla="*/ 122 w 122"/>
                  <a:gd name="T49" fmla="*/ 88 h 147"/>
                  <a:gd name="T50" fmla="*/ 120 w 122"/>
                  <a:gd name="T51" fmla="*/ 102 h 147"/>
                  <a:gd name="T52" fmla="*/ 115 w 122"/>
                  <a:gd name="T53" fmla="*/ 117 h 147"/>
                  <a:gd name="T54" fmla="*/ 106 w 122"/>
                  <a:gd name="T55" fmla="*/ 128 h 147"/>
                  <a:gd name="T56" fmla="*/ 95 w 122"/>
                  <a:gd name="T57" fmla="*/ 136 h 147"/>
                  <a:gd name="T58" fmla="*/ 85 w 122"/>
                  <a:gd name="T59" fmla="*/ 141 h 147"/>
                  <a:gd name="T60" fmla="*/ 73 w 122"/>
                  <a:gd name="T61" fmla="*/ 144 h 147"/>
                  <a:gd name="T62" fmla="*/ 54 w 122"/>
                  <a:gd name="T63" fmla="*/ 147 h 147"/>
                  <a:gd name="T64" fmla="*/ 40 w 122"/>
                  <a:gd name="T65" fmla="*/ 146 h 147"/>
                  <a:gd name="T66" fmla="*/ 28 w 122"/>
                  <a:gd name="T67" fmla="*/ 140 h 1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2" h="147">
                    <a:moveTo>
                      <a:pt x="28" y="140"/>
                    </a:moveTo>
                    <a:lnTo>
                      <a:pt x="19" y="137"/>
                    </a:lnTo>
                    <a:lnTo>
                      <a:pt x="9" y="129"/>
                    </a:lnTo>
                    <a:lnTo>
                      <a:pt x="3" y="116"/>
                    </a:lnTo>
                    <a:lnTo>
                      <a:pt x="0" y="103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3" y="61"/>
                    </a:lnTo>
                    <a:lnTo>
                      <a:pt x="10" y="47"/>
                    </a:lnTo>
                    <a:lnTo>
                      <a:pt x="18" y="37"/>
                    </a:lnTo>
                    <a:lnTo>
                      <a:pt x="28" y="31"/>
                    </a:lnTo>
                    <a:lnTo>
                      <a:pt x="40" y="24"/>
                    </a:lnTo>
                    <a:lnTo>
                      <a:pt x="57" y="19"/>
                    </a:lnTo>
                    <a:lnTo>
                      <a:pt x="72" y="17"/>
                    </a:lnTo>
                    <a:lnTo>
                      <a:pt x="87" y="15"/>
                    </a:lnTo>
                    <a:lnTo>
                      <a:pt x="102" y="14"/>
                    </a:lnTo>
                    <a:lnTo>
                      <a:pt x="110" y="9"/>
                    </a:lnTo>
                    <a:lnTo>
                      <a:pt x="118" y="0"/>
                    </a:lnTo>
                    <a:lnTo>
                      <a:pt x="115" y="14"/>
                    </a:lnTo>
                    <a:lnTo>
                      <a:pt x="114" y="26"/>
                    </a:lnTo>
                    <a:lnTo>
                      <a:pt x="116" y="39"/>
                    </a:lnTo>
                    <a:lnTo>
                      <a:pt x="117" y="52"/>
                    </a:lnTo>
                    <a:lnTo>
                      <a:pt x="119" y="60"/>
                    </a:lnTo>
                    <a:lnTo>
                      <a:pt x="120" y="72"/>
                    </a:lnTo>
                    <a:lnTo>
                      <a:pt x="122" y="88"/>
                    </a:lnTo>
                    <a:lnTo>
                      <a:pt x="120" y="102"/>
                    </a:lnTo>
                    <a:lnTo>
                      <a:pt x="115" y="117"/>
                    </a:lnTo>
                    <a:lnTo>
                      <a:pt x="106" y="128"/>
                    </a:lnTo>
                    <a:lnTo>
                      <a:pt x="95" y="136"/>
                    </a:lnTo>
                    <a:lnTo>
                      <a:pt x="85" y="141"/>
                    </a:lnTo>
                    <a:lnTo>
                      <a:pt x="73" y="144"/>
                    </a:lnTo>
                    <a:lnTo>
                      <a:pt x="54" y="147"/>
                    </a:lnTo>
                    <a:lnTo>
                      <a:pt x="40" y="146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4" name="Freeform 340">
                <a:extLst>
                  <a:ext uri="{FF2B5EF4-FFF2-40B4-BE49-F238E27FC236}">
                    <a16:creationId xmlns:a16="http://schemas.microsoft.com/office/drawing/2014/main" id="{1DB1B94A-C291-46FC-9449-43F03E8EF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" y="3700"/>
                <a:ext cx="93" cy="110"/>
              </a:xfrm>
              <a:custGeom>
                <a:avLst/>
                <a:gdLst>
                  <a:gd name="T0" fmla="*/ 86 w 93"/>
                  <a:gd name="T1" fmla="*/ 0 h 110"/>
                  <a:gd name="T2" fmla="*/ 79 w 93"/>
                  <a:gd name="T3" fmla="*/ 16 h 110"/>
                  <a:gd name="T4" fmla="*/ 70 w 93"/>
                  <a:gd name="T5" fmla="*/ 31 h 110"/>
                  <a:gd name="T6" fmla="*/ 63 w 93"/>
                  <a:gd name="T7" fmla="*/ 40 h 110"/>
                  <a:gd name="T8" fmla="*/ 44 w 93"/>
                  <a:gd name="T9" fmla="*/ 56 h 110"/>
                  <a:gd name="T10" fmla="*/ 35 w 93"/>
                  <a:gd name="T11" fmla="*/ 59 h 110"/>
                  <a:gd name="T12" fmla="*/ 28 w 93"/>
                  <a:gd name="T13" fmla="*/ 54 h 110"/>
                  <a:gd name="T14" fmla="*/ 22 w 93"/>
                  <a:gd name="T15" fmla="*/ 48 h 110"/>
                  <a:gd name="T16" fmla="*/ 12 w 93"/>
                  <a:gd name="T17" fmla="*/ 39 h 110"/>
                  <a:gd name="T18" fmla="*/ 4 w 93"/>
                  <a:gd name="T19" fmla="*/ 28 h 110"/>
                  <a:gd name="T20" fmla="*/ 1 w 93"/>
                  <a:gd name="T21" fmla="*/ 45 h 110"/>
                  <a:gd name="T22" fmla="*/ 0 w 93"/>
                  <a:gd name="T23" fmla="*/ 60 h 110"/>
                  <a:gd name="T24" fmla="*/ 0 w 93"/>
                  <a:gd name="T25" fmla="*/ 71 h 110"/>
                  <a:gd name="T26" fmla="*/ 2 w 93"/>
                  <a:gd name="T27" fmla="*/ 84 h 110"/>
                  <a:gd name="T28" fmla="*/ 4 w 93"/>
                  <a:gd name="T29" fmla="*/ 99 h 110"/>
                  <a:gd name="T30" fmla="*/ 7 w 93"/>
                  <a:gd name="T31" fmla="*/ 104 h 110"/>
                  <a:gd name="T32" fmla="*/ 15 w 93"/>
                  <a:gd name="T33" fmla="*/ 110 h 110"/>
                  <a:gd name="T34" fmla="*/ 32 w 93"/>
                  <a:gd name="T35" fmla="*/ 110 h 110"/>
                  <a:gd name="T36" fmla="*/ 45 w 93"/>
                  <a:gd name="T37" fmla="*/ 110 h 110"/>
                  <a:gd name="T38" fmla="*/ 65 w 93"/>
                  <a:gd name="T39" fmla="*/ 104 h 110"/>
                  <a:gd name="T40" fmla="*/ 78 w 93"/>
                  <a:gd name="T41" fmla="*/ 94 h 110"/>
                  <a:gd name="T42" fmla="*/ 87 w 93"/>
                  <a:gd name="T43" fmla="*/ 84 h 110"/>
                  <a:gd name="T44" fmla="*/ 93 w 93"/>
                  <a:gd name="T45" fmla="*/ 69 h 110"/>
                  <a:gd name="T46" fmla="*/ 55 w 93"/>
                  <a:gd name="T47" fmla="*/ 65 h 110"/>
                  <a:gd name="T48" fmla="*/ 45 w 93"/>
                  <a:gd name="T49" fmla="*/ 60 h 110"/>
                  <a:gd name="T50" fmla="*/ 57 w 93"/>
                  <a:gd name="T51" fmla="*/ 52 h 110"/>
                  <a:gd name="T52" fmla="*/ 68 w 93"/>
                  <a:gd name="T53" fmla="*/ 38 h 110"/>
                  <a:gd name="T54" fmla="*/ 77 w 93"/>
                  <a:gd name="T55" fmla="*/ 22 h 110"/>
                  <a:gd name="T56" fmla="*/ 86 w 93"/>
                  <a:gd name="T57" fmla="*/ 0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110">
                    <a:moveTo>
                      <a:pt x="86" y="0"/>
                    </a:moveTo>
                    <a:lnTo>
                      <a:pt x="79" y="16"/>
                    </a:lnTo>
                    <a:lnTo>
                      <a:pt x="70" y="31"/>
                    </a:lnTo>
                    <a:lnTo>
                      <a:pt x="63" y="40"/>
                    </a:lnTo>
                    <a:lnTo>
                      <a:pt x="44" y="56"/>
                    </a:lnTo>
                    <a:lnTo>
                      <a:pt x="35" y="59"/>
                    </a:lnTo>
                    <a:lnTo>
                      <a:pt x="28" y="54"/>
                    </a:lnTo>
                    <a:lnTo>
                      <a:pt x="22" y="48"/>
                    </a:lnTo>
                    <a:lnTo>
                      <a:pt x="12" y="39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2" y="84"/>
                    </a:lnTo>
                    <a:lnTo>
                      <a:pt x="4" y="99"/>
                    </a:lnTo>
                    <a:lnTo>
                      <a:pt x="7" y="104"/>
                    </a:lnTo>
                    <a:lnTo>
                      <a:pt x="15" y="110"/>
                    </a:lnTo>
                    <a:lnTo>
                      <a:pt x="32" y="110"/>
                    </a:lnTo>
                    <a:lnTo>
                      <a:pt x="45" y="110"/>
                    </a:lnTo>
                    <a:lnTo>
                      <a:pt x="65" y="104"/>
                    </a:lnTo>
                    <a:lnTo>
                      <a:pt x="78" y="94"/>
                    </a:lnTo>
                    <a:lnTo>
                      <a:pt x="87" y="84"/>
                    </a:lnTo>
                    <a:lnTo>
                      <a:pt x="93" y="69"/>
                    </a:lnTo>
                    <a:lnTo>
                      <a:pt x="55" y="65"/>
                    </a:lnTo>
                    <a:lnTo>
                      <a:pt x="45" y="60"/>
                    </a:lnTo>
                    <a:lnTo>
                      <a:pt x="57" y="52"/>
                    </a:lnTo>
                    <a:lnTo>
                      <a:pt x="68" y="38"/>
                    </a:lnTo>
                    <a:lnTo>
                      <a:pt x="77" y="2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5" name="Freeform 341">
                <a:extLst>
                  <a:ext uri="{FF2B5EF4-FFF2-40B4-BE49-F238E27FC236}">
                    <a16:creationId xmlns:a16="http://schemas.microsoft.com/office/drawing/2014/main" id="{C6813C28-D621-4B72-AA45-C059325CB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3827"/>
                <a:ext cx="121" cy="167"/>
              </a:xfrm>
              <a:custGeom>
                <a:avLst/>
                <a:gdLst>
                  <a:gd name="T0" fmla="*/ 60 w 121"/>
                  <a:gd name="T1" fmla="*/ 0 h 167"/>
                  <a:gd name="T2" fmla="*/ 38 w 121"/>
                  <a:gd name="T3" fmla="*/ 6 h 167"/>
                  <a:gd name="T4" fmla="*/ 21 w 121"/>
                  <a:gd name="T5" fmla="*/ 22 h 167"/>
                  <a:gd name="T6" fmla="*/ 8 w 121"/>
                  <a:gd name="T7" fmla="*/ 43 h 167"/>
                  <a:gd name="T8" fmla="*/ 5 w 121"/>
                  <a:gd name="T9" fmla="*/ 55 h 167"/>
                  <a:gd name="T10" fmla="*/ 2 w 121"/>
                  <a:gd name="T11" fmla="*/ 68 h 167"/>
                  <a:gd name="T12" fmla="*/ 0 w 121"/>
                  <a:gd name="T13" fmla="*/ 83 h 167"/>
                  <a:gd name="T14" fmla="*/ 3 w 121"/>
                  <a:gd name="T15" fmla="*/ 97 h 167"/>
                  <a:gd name="T16" fmla="*/ 10 w 121"/>
                  <a:gd name="T17" fmla="*/ 113 h 167"/>
                  <a:gd name="T18" fmla="*/ 19 w 121"/>
                  <a:gd name="T19" fmla="*/ 124 h 167"/>
                  <a:gd name="T20" fmla="*/ 29 w 121"/>
                  <a:gd name="T21" fmla="*/ 134 h 167"/>
                  <a:gd name="T22" fmla="*/ 48 w 121"/>
                  <a:gd name="T23" fmla="*/ 147 h 167"/>
                  <a:gd name="T24" fmla="*/ 60 w 121"/>
                  <a:gd name="T25" fmla="*/ 157 h 167"/>
                  <a:gd name="T26" fmla="*/ 62 w 121"/>
                  <a:gd name="T27" fmla="*/ 167 h 167"/>
                  <a:gd name="T28" fmla="*/ 68 w 121"/>
                  <a:gd name="T29" fmla="*/ 156 h 167"/>
                  <a:gd name="T30" fmla="*/ 75 w 121"/>
                  <a:gd name="T31" fmla="*/ 147 h 167"/>
                  <a:gd name="T32" fmla="*/ 86 w 121"/>
                  <a:gd name="T33" fmla="*/ 137 h 167"/>
                  <a:gd name="T34" fmla="*/ 100 w 121"/>
                  <a:gd name="T35" fmla="*/ 126 h 167"/>
                  <a:gd name="T36" fmla="*/ 110 w 121"/>
                  <a:gd name="T37" fmla="*/ 113 h 167"/>
                  <a:gd name="T38" fmla="*/ 118 w 121"/>
                  <a:gd name="T39" fmla="*/ 101 h 167"/>
                  <a:gd name="T40" fmla="*/ 121 w 121"/>
                  <a:gd name="T41" fmla="*/ 82 h 167"/>
                  <a:gd name="T42" fmla="*/ 120 w 121"/>
                  <a:gd name="T43" fmla="*/ 66 h 167"/>
                  <a:gd name="T44" fmla="*/ 118 w 121"/>
                  <a:gd name="T45" fmla="*/ 52 h 167"/>
                  <a:gd name="T46" fmla="*/ 111 w 121"/>
                  <a:gd name="T47" fmla="*/ 37 h 167"/>
                  <a:gd name="T48" fmla="*/ 103 w 121"/>
                  <a:gd name="T49" fmla="*/ 23 h 167"/>
                  <a:gd name="T50" fmla="*/ 93 w 121"/>
                  <a:gd name="T51" fmla="*/ 11 h 167"/>
                  <a:gd name="T52" fmla="*/ 80 w 121"/>
                  <a:gd name="T53" fmla="*/ 2 h 167"/>
                  <a:gd name="T54" fmla="*/ 60 w 121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1" h="167">
                    <a:moveTo>
                      <a:pt x="60" y="0"/>
                    </a:moveTo>
                    <a:lnTo>
                      <a:pt x="38" y="6"/>
                    </a:lnTo>
                    <a:lnTo>
                      <a:pt x="21" y="22"/>
                    </a:lnTo>
                    <a:lnTo>
                      <a:pt x="8" y="43"/>
                    </a:lnTo>
                    <a:lnTo>
                      <a:pt x="5" y="55"/>
                    </a:lnTo>
                    <a:lnTo>
                      <a:pt x="2" y="68"/>
                    </a:lnTo>
                    <a:lnTo>
                      <a:pt x="0" y="83"/>
                    </a:lnTo>
                    <a:lnTo>
                      <a:pt x="3" y="97"/>
                    </a:lnTo>
                    <a:lnTo>
                      <a:pt x="10" y="113"/>
                    </a:lnTo>
                    <a:lnTo>
                      <a:pt x="19" y="124"/>
                    </a:lnTo>
                    <a:lnTo>
                      <a:pt x="29" y="134"/>
                    </a:lnTo>
                    <a:lnTo>
                      <a:pt x="48" y="147"/>
                    </a:lnTo>
                    <a:lnTo>
                      <a:pt x="60" y="157"/>
                    </a:lnTo>
                    <a:lnTo>
                      <a:pt x="62" y="167"/>
                    </a:lnTo>
                    <a:lnTo>
                      <a:pt x="68" y="156"/>
                    </a:lnTo>
                    <a:lnTo>
                      <a:pt x="75" y="147"/>
                    </a:lnTo>
                    <a:lnTo>
                      <a:pt x="86" y="137"/>
                    </a:lnTo>
                    <a:lnTo>
                      <a:pt x="100" y="126"/>
                    </a:lnTo>
                    <a:lnTo>
                      <a:pt x="110" y="113"/>
                    </a:lnTo>
                    <a:lnTo>
                      <a:pt x="118" y="101"/>
                    </a:lnTo>
                    <a:lnTo>
                      <a:pt x="121" y="82"/>
                    </a:lnTo>
                    <a:lnTo>
                      <a:pt x="120" y="66"/>
                    </a:lnTo>
                    <a:lnTo>
                      <a:pt x="118" y="52"/>
                    </a:lnTo>
                    <a:lnTo>
                      <a:pt x="111" y="37"/>
                    </a:lnTo>
                    <a:lnTo>
                      <a:pt x="103" y="23"/>
                    </a:lnTo>
                    <a:lnTo>
                      <a:pt x="93" y="11"/>
                    </a:lnTo>
                    <a:lnTo>
                      <a:pt x="80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6" name="Freeform 342">
                <a:extLst>
                  <a:ext uri="{FF2B5EF4-FFF2-40B4-BE49-F238E27FC236}">
                    <a16:creationId xmlns:a16="http://schemas.microsoft.com/office/drawing/2014/main" id="{B9B075C3-0E97-478C-AF68-8E66D6890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" y="3833"/>
                <a:ext cx="100" cy="146"/>
              </a:xfrm>
              <a:custGeom>
                <a:avLst/>
                <a:gdLst>
                  <a:gd name="T0" fmla="*/ 0 w 100"/>
                  <a:gd name="T1" fmla="*/ 68 h 146"/>
                  <a:gd name="T2" fmla="*/ 22 w 100"/>
                  <a:gd name="T3" fmla="*/ 67 h 146"/>
                  <a:gd name="T4" fmla="*/ 30 w 100"/>
                  <a:gd name="T5" fmla="*/ 67 h 146"/>
                  <a:gd name="T6" fmla="*/ 46 w 100"/>
                  <a:gd name="T7" fmla="*/ 63 h 146"/>
                  <a:gd name="T8" fmla="*/ 53 w 100"/>
                  <a:gd name="T9" fmla="*/ 59 h 146"/>
                  <a:gd name="T10" fmla="*/ 56 w 100"/>
                  <a:gd name="T11" fmla="*/ 67 h 146"/>
                  <a:gd name="T12" fmla="*/ 56 w 100"/>
                  <a:gd name="T13" fmla="*/ 80 h 146"/>
                  <a:gd name="T14" fmla="*/ 58 w 100"/>
                  <a:gd name="T15" fmla="*/ 103 h 146"/>
                  <a:gd name="T16" fmla="*/ 57 w 100"/>
                  <a:gd name="T17" fmla="*/ 124 h 146"/>
                  <a:gd name="T18" fmla="*/ 59 w 100"/>
                  <a:gd name="T19" fmla="*/ 146 h 146"/>
                  <a:gd name="T20" fmla="*/ 60 w 100"/>
                  <a:gd name="T21" fmla="*/ 118 h 146"/>
                  <a:gd name="T22" fmla="*/ 59 w 100"/>
                  <a:gd name="T23" fmla="*/ 91 h 146"/>
                  <a:gd name="T24" fmla="*/ 59 w 100"/>
                  <a:gd name="T25" fmla="*/ 74 h 146"/>
                  <a:gd name="T26" fmla="*/ 60 w 100"/>
                  <a:gd name="T27" fmla="*/ 58 h 146"/>
                  <a:gd name="T28" fmla="*/ 61 w 100"/>
                  <a:gd name="T29" fmla="*/ 49 h 146"/>
                  <a:gd name="T30" fmla="*/ 65 w 100"/>
                  <a:gd name="T31" fmla="*/ 38 h 146"/>
                  <a:gd name="T32" fmla="*/ 74 w 100"/>
                  <a:gd name="T33" fmla="*/ 33 h 146"/>
                  <a:gd name="T34" fmla="*/ 82 w 100"/>
                  <a:gd name="T35" fmla="*/ 31 h 146"/>
                  <a:gd name="T36" fmla="*/ 92 w 100"/>
                  <a:gd name="T37" fmla="*/ 31 h 146"/>
                  <a:gd name="T38" fmla="*/ 100 w 100"/>
                  <a:gd name="T39" fmla="*/ 31 h 146"/>
                  <a:gd name="T40" fmla="*/ 92 w 100"/>
                  <a:gd name="T41" fmla="*/ 17 h 146"/>
                  <a:gd name="T42" fmla="*/ 81 w 100"/>
                  <a:gd name="T43" fmla="*/ 7 h 146"/>
                  <a:gd name="T44" fmla="*/ 65 w 100"/>
                  <a:gd name="T45" fmla="*/ 1 h 146"/>
                  <a:gd name="T46" fmla="*/ 53 w 100"/>
                  <a:gd name="T47" fmla="*/ 0 h 146"/>
                  <a:gd name="T48" fmla="*/ 40 w 100"/>
                  <a:gd name="T49" fmla="*/ 5 h 146"/>
                  <a:gd name="T50" fmla="*/ 29 w 100"/>
                  <a:gd name="T51" fmla="*/ 13 h 146"/>
                  <a:gd name="T52" fmla="*/ 23 w 100"/>
                  <a:gd name="T53" fmla="*/ 21 h 146"/>
                  <a:gd name="T54" fmla="*/ 0 w 100"/>
                  <a:gd name="T55" fmla="*/ 68 h 1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0" h="146">
                    <a:moveTo>
                      <a:pt x="0" y="68"/>
                    </a:moveTo>
                    <a:lnTo>
                      <a:pt x="22" y="67"/>
                    </a:lnTo>
                    <a:lnTo>
                      <a:pt x="30" y="67"/>
                    </a:lnTo>
                    <a:lnTo>
                      <a:pt x="46" y="63"/>
                    </a:lnTo>
                    <a:lnTo>
                      <a:pt x="53" y="59"/>
                    </a:lnTo>
                    <a:lnTo>
                      <a:pt x="56" y="67"/>
                    </a:lnTo>
                    <a:lnTo>
                      <a:pt x="56" y="80"/>
                    </a:lnTo>
                    <a:lnTo>
                      <a:pt x="58" y="103"/>
                    </a:lnTo>
                    <a:lnTo>
                      <a:pt x="57" y="124"/>
                    </a:lnTo>
                    <a:lnTo>
                      <a:pt x="59" y="146"/>
                    </a:lnTo>
                    <a:lnTo>
                      <a:pt x="60" y="118"/>
                    </a:lnTo>
                    <a:lnTo>
                      <a:pt x="59" y="91"/>
                    </a:lnTo>
                    <a:lnTo>
                      <a:pt x="59" y="74"/>
                    </a:lnTo>
                    <a:lnTo>
                      <a:pt x="60" y="58"/>
                    </a:lnTo>
                    <a:lnTo>
                      <a:pt x="61" y="49"/>
                    </a:lnTo>
                    <a:lnTo>
                      <a:pt x="65" y="38"/>
                    </a:lnTo>
                    <a:lnTo>
                      <a:pt x="74" y="33"/>
                    </a:lnTo>
                    <a:lnTo>
                      <a:pt x="82" y="31"/>
                    </a:lnTo>
                    <a:lnTo>
                      <a:pt x="92" y="31"/>
                    </a:lnTo>
                    <a:lnTo>
                      <a:pt x="100" y="31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5" y="1"/>
                    </a:lnTo>
                    <a:lnTo>
                      <a:pt x="53" y="0"/>
                    </a:lnTo>
                    <a:lnTo>
                      <a:pt x="40" y="5"/>
                    </a:lnTo>
                    <a:lnTo>
                      <a:pt x="29" y="13"/>
                    </a:lnTo>
                    <a:lnTo>
                      <a:pt x="23" y="2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7" name="Freeform 343">
                <a:extLst>
                  <a:ext uri="{FF2B5EF4-FFF2-40B4-BE49-F238E27FC236}">
                    <a16:creationId xmlns:a16="http://schemas.microsoft.com/office/drawing/2014/main" id="{91F08465-FDE7-4B87-BE73-18C41D8F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5" y="3809"/>
                <a:ext cx="171" cy="108"/>
              </a:xfrm>
              <a:custGeom>
                <a:avLst/>
                <a:gdLst>
                  <a:gd name="T0" fmla="*/ 65 w 171"/>
                  <a:gd name="T1" fmla="*/ 13 h 108"/>
                  <a:gd name="T2" fmla="*/ 54 w 171"/>
                  <a:gd name="T3" fmla="*/ 20 h 108"/>
                  <a:gd name="T4" fmla="*/ 43 w 171"/>
                  <a:gd name="T5" fmla="*/ 28 h 108"/>
                  <a:gd name="T6" fmla="*/ 35 w 171"/>
                  <a:gd name="T7" fmla="*/ 38 h 108"/>
                  <a:gd name="T8" fmla="*/ 31 w 171"/>
                  <a:gd name="T9" fmla="*/ 46 h 108"/>
                  <a:gd name="T10" fmla="*/ 28 w 171"/>
                  <a:gd name="T11" fmla="*/ 58 h 108"/>
                  <a:gd name="T12" fmla="*/ 26 w 171"/>
                  <a:gd name="T13" fmla="*/ 68 h 108"/>
                  <a:gd name="T14" fmla="*/ 24 w 171"/>
                  <a:gd name="T15" fmla="*/ 78 h 108"/>
                  <a:gd name="T16" fmla="*/ 14 w 171"/>
                  <a:gd name="T17" fmla="*/ 89 h 108"/>
                  <a:gd name="T18" fmla="*/ 0 w 171"/>
                  <a:gd name="T19" fmla="*/ 99 h 108"/>
                  <a:gd name="T20" fmla="*/ 21 w 171"/>
                  <a:gd name="T21" fmla="*/ 104 h 108"/>
                  <a:gd name="T22" fmla="*/ 36 w 171"/>
                  <a:gd name="T23" fmla="*/ 107 h 108"/>
                  <a:gd name="T24" fmla="*/ 52 w 171"/>
                  <a:gd name="T25" fmla="*/ 108 h 108"/>
                  <a:gd name="T26" fmla="*/ 68 w 171"/>
                  <a:gd name="T27" fmla="*/ 108 h 108"/>
                  <a:gd name="T28" fmla="*/ 86 w 171"/>
                  <a:gd name="T29" fmla="*/ 107 h 108"/>
                  <a:gd name="T30" fmla="*/ 102 w 171"/>
                  <a:gd name="T31" fmla="*/ 104 h 108"/>
                  <a:gd name="T32" fmla="*/ 118 w 171"/>
                  <a:gd name="T33" fmla="*/ 99 h 108"/>
                  <a:gd name="T34" fmla="*/ 130 w 171"/>
                  <a:gd name="T35" fmla="*/ 91 h 108"/>
                  <a:gd name="T36" fmla="*/ 142 w 171"/>
                  <a:gd name="T37" fmla="*/ 84 h 108"/>
                  <a:gd name="T38" fmla="*/ 151 w 171"/>
                  <a:gd name="T39" fmla="*/ 76 h 108"/>
                  <a:gd name="T40" fmla="*/ 160 w 171"/>
                  <a:gd name="T41" fmla="*/ 67 h 108"/>
                  <a:gd name="T42" fmla="*/ 166 w 171"/>
                  <a:gd name="T43" fmla="*/ 54 h 108"/>
                  <a:gd name="T44" fmla="*/ 170 w 171"/>
                  <a:gd name="T45" fmla="*/ 43 h 108"/>
                  <a:gd name="T46" fmla="*/ 171 w 171"/>
                  <a:gd name="T47" fmla="*/ 29 h 108"/>
                  <a:gd name="T48" fmla="*/ 167 w 171"/>
                  <a:gd name="T49" fmla="*/ 19 h 108"/>
                  <a:gd name="T50" fmla="*/ 163 w 171"/>
                  <a:gd name="T51" fmla="*/ 12 h 108"/>
                  <a:gd name="T52" fmla="*/ 157 w 171"/>
                  <a:gd name="T53" fmla="*/ 6 h 108"/>
                  <a:gd name="T54" fmla="*/ 144 w 171"/>
                  <a:gd name="T55" fmla="*/ 1 h 108"/>
                  <a:gd name="T56" fmla="*/ 129 w 171"/>
                  <a:gd name="T57" fmla="*/ 0 h 108"/>
                  <a:gd name="T58" fmla="*/ 110 w 171"/>
                  <a:gd name="T59" fmla="*/ 0 h 108"/>
                  <a:gd name="T60" fmla="*/ 94 w 171"/>
                  <a:gd name="T61" fmla="*/ 2 h 108"/>
                  <a:gd name="T62" fmla="*/ 78 w 171"/>
                  <a:gd name="T63" fmla="*/ 7 h 108"/>
                  <a:gd name="T64" fmla="*/ 65 w 171"/>
                  <a:gd name="T65" fmla="*/ 13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71" h="108">
                    <a:moveTo>
                      <a:pt x="65" y="13"/>
                    </a:moveTo>
                    <a:lnTo>
                      <a:pt x="54" y="20"/>
                    </a:lnTo>
                    <a:lnTo>
                      <a:pt x="43" y="28"/>
                    </a:lnTo>
                    <a:lnTo>
                      <a:pt x="35" y="38"/>
                    </a:lnTo>
                    <a:lnTo>
                      <a:pt x="31" y="46"/>
                    </a:lnTo>
                    <a:lnTo>
                      <a:pt x="28" y="58"/>
                    </a:lnTo>
                    <a:lnTo>
                      <a:pt x="26" y="68"/>
                    </a:lnTo>
                    <a:lnTo>
                      <a:pt x="24" y="78"/>
                    </a:lnTo>
                    <a:lnTo>
                      <a:pt x="14" y="89"/>
                    </a:lnTo>
                    <a:lnTo>
                      <a:pt x="0" y="99"/>
                    </a:lnTo>
                    <a:lnTo>
                      <a:pt x="21" y="104"/>
                    </a:lnTo>
                    <a:lnTo>
                      <a:pt x="36" y="107"/>
                    </a:lnTo>
                    <a:lnTo>
                      <a:pt x="52" y="108"/>
                    </a:lnTo>
                    <a:lnTo>
                      <a:pt x="68" y="108"/>
                    </a:lnTo>
                    <a:lnTo>
                      <a:pt x="86" y="107"/>
                    </a:lnTo>
                    <a:lnTo>
                      <a:pt x="102" y="104"/>
                    </a:lnTo>
                    <a:lnTo>
                      <a:pt x="118" y="99"/>
                    </a:lnTo>
                    <a:lnTo>
                      <a:pt x="130" y="91"/>
                    </a:lnTo>
                    <a:lnTo>
                      <a:pt x="142" y="84"/>
                    </a:lnTo>
                    <a:lnTo>
                      <a:pt x="151" y="76"/>
                    </a:lnTo>
                    <a:lnTo>
                      <a:pt x="160" y="67"/>
                    </a:lnTo>
                    <a:lnTo>
                      <a:pt x="166" y="54"/>
                    </a:lnTo>
                    <a:lnTo>
                      <a:pt x="170" y="43"/>
                    </a:lnTo>
                    <a:lnTo>
                      <a:pt x="171" y="29"/>
                    </a:lnTo>
                    <a:lnTo>
                      <a:pt x="167" y="19"/>
                    </a:lnTo>
                    <a:lnTo>
                      <a:pt x="163" y="12"/>
                    </a:lnTo>
                    <a:lnTo>
                      <a:pt x="157" y="6"/>
                    </a:lnTo>
                    <a:lnTo>
                      <a:pt x="144" y="1"/>
                    </a:lnTo>
                    <a:lnTo>
                      <a:pt x="129" y="0"/>
                    </a:lnTo>
                    <a:lnTo>
                      <a:pt x="110" y="0"/>
                    </a:lnTo>
                    <a:lnTo>
                      <a:pt x="94" y="2"/>
                    </a:lnTo>
                    <a:lnTo>
                      <a:pt x="78" y="7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8" name="Freeform 344">
                <a:extLst>
                  <a:ext uri="{FF2B5EF4-FFF2-40B4-BE49-F238E27FC236}">
                    <a16:creationId xmlns:a16="http://schemas.microsoft.com/office/drawing/2014/main" id="{E64162DB-E0CC-4452-A194-A3BE847CD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3811"/>
                <a:ext cx="138" cy="92"/>
              </a:xfrm>
              <a:custGeom>
                <a:avLst/>
                <a:gdLst>
                  <a:gd name="T0" fmla="*/ 104 w 138"/>
                  <a:gd name="T1" fmla="*/ 11 h 92"/>
                  <a:gd name="T2" fmla="*/ 107 w 138"/>
                  <a:gd name="T3" fmla="*/ 21 h 92"/>
                  <a:gd name="T4" fmla="*/ 105 w 138"/>
                  <a:gd name="T5" fmla="*/ 32 h 92"/>
                  <a:gd name="T6" fmla="*/ 95 w 138"/>
                  <a:gd name="T7" fmla="*/ 48 h 92"/>
                  <a:gd name="T8" fmla="*/ 82 w 138"/>
                  <a:gd name="T9" fmla="*/ 60 h 92"/>
                  <a:gd name="T10" fmla="*/ 65 w 138"/>
                  <a:gd name="T11" fmla="*/ 71 h 92"/>
                  <a:gd name="T12" fmla="*/ 47 w 138"/>
                  <a:gd name="T13" fmla="*/ 79 h 92"/>
                  <a:gd name="T14" fmla="*/ 27 w 138"/>
                  <a:gd name="T15" fmla="*/ 85 h 92"/>
                  <a:gd name="T16" fmla="*/ 12 w 138"/>
                  <a:gd name="T17" fmla="*/ 89 h 92"/>
                  <a:gd name="T18" fmla="*/ 0 w 138"/>
                  <a:gd name="T19" fmla="*/ 92 h 92"/>
                  <a:gd name="T20" fmla="*/ 35 w 138"/>
                  <a:gd name="T21" fmla="*/ 85 h 92"/>
                  <a:gd name="T22" fmla="*/ 55 w 138"/>
                  <a:gd name="T23" fmla="*/ 79 h 92"/>
                  <a:gd name="T24" fmla="*/ 66 w 138"/>
                  <a:gd name="T25" fmla="*/ 74 h 92"/>
                  <a:gd name="T26" fmla="*/ 80 w 138"/>
                  <a:gd name="T27" fmla="*/ 68 h 92"/>
                  <a:gd name="T28" fmla="*/ 92 w 138"/>
                  <a:gd name="T29" fmla="*/ 60 h 92"/>
                  <a:gd name="T30" fmla="*/ 101 w 138"/>
                  <a:gd name="T31" fmla="*/ 54 h 92"/>
                  <a:gd name="T32" fmla="*/ 110 w 138"/>
                  <a:gd name="T33" fmla="*/ 49 h 92"/>
                  <a:gd name="T34" fmla="*/ 124 w 138"/>
                  <a:gd name="T35" fmla="*/ 48 h 92"/>
                  <a:gd name="T36" fmla="*/ 130 w 138"/>
                  <a:gd name="T37" fmla="*/ 51 h 92"/>
                  <a:gd name="T38" fmla="*/ 130 w 138"/>
                  <a:gd name="T39" fmla="*/ 56 h 92"/>
                  <a:gd name="T40" fmla="*/ 137 w 138"/>
                  <a:gd name="T41" fmla="*/ 42 h 92"/>
                  <a:gd name="T42" fmla="*/ 138 w 138"/>
                  <a:gd name="T43" fmla="*/ 27 h 92"/>
                  <a:gd name="T44" fmla="*/ 132 w 138"/>
                  <a:gd name="T45" fmla="*/ 14 h 92"/>
                  <a:gd name="T46" fmla="*/ 122 w 138"/>
                  <a:gd name="T47" fmla="*/ 6 h 92"/>
                  <a:gd name="T48" fmla="*/ 111 w 138"/>
                  <a:gd name="T49" fmla="*/ 2 h 92"/>
                  <a:gd name="T50" fmla="*/ 98 w 138"/>
                  <a:gd name="T51" fmla="*/ 0 h 92"/>
                  <a:gd name="T52" fmla="*/ 104 w 138"/>
                  <a:gd name="T53" fmla="*/ 1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8" h="92">
                    <a:moveTo>
                      <a:pt x="104" y="11"/>
                    </a:moveTo>
                    <a:lnTo>
                      <a:pt x="107" y="21"/>
                    </a:lnTo>
                    <a:lnTo>
                      <a:pt x="105" y="32"/>
                    </a:lnTo>
                    <a:lnTo>
                      <a:pt x="95" y="48"/>
                    </a:lnTo>
                    <a:lnTo>
                      <a:pt x="82" y="60"/>
                    </a:lnTo>
                    <a:lnTo>
                      <a:pt x="65" y="71"/>
                    </a:lnTo>
                    <a:lnTo>
                      <a:pt x="47" y="79"/>
                    </a:lnTo>
                    <a:lnTo>
                      <a:pt x="27" y="85"/>
                    </a:lnTo>
                    <a:lnTo>
                      <a:pt x="12" y="89"/>
                    </a:lnTo>
                    <a:lnTo>
                      <a:pt x="0" y="92"/>
                    </a:lnTo>
                    <a:lnTo>
                      <a:pt x="35" y="85"/>
                    </a:lnTo>
                    <a:lnTo>
                      <a:pt x="55" y="79"/>
                    </a:lnTo>
                    <a:lnTo>
                      <a:pt x="66" y="74"/>
                    </a:lnTo>
                    <a:lnTo>
                      <a:pt x="80" y="68"/>
                    </a:lnTo>
                    <a:lnTo>
                      <a:pt x="92" y="60"/>
                    </a:lnTo>
                    <a:lnTo>
                      <a:pt x="101" y="54"/>
                    </a:lnTo>
                    <a:lnTo>
                      <a:pt x="110" y="49"/>
                    </a:lnTo>
                    <a:lnTo>
                      <a:pt x="124" y="48"/>
                    </a:lnTo>
                    <a:lnTo>
                      <a:pt x="130" y="51"/>
                    </a:lnTo>
                    <a:lnTo>
                      <a:pt x="130" y="56"/>
                    </a:lnTo>
                    <a:lnTo>
                      <a:pt x="137" y="42"/>
                    </a:lnTo>
                    <a:lnTo>
                      <a:pt x="138" y="27"/>
                    </a:lnTo>
                    <a:lnTo>
                      <a:pt x="132" y="14"/>
                    </a:lnTo>
                    <a:lnTo>
                      <a:pt x="122" y="6"/>
                    </a:lnTo>
                    <a:lnTo>
                      <a:pt x="111" y="2"/>
                    </a:lnTo>
                    <a:lnTo>
                      <a:pt x="98" y="0"/>
                    </a:lnTo>
                    <a:lnTo>
                      <a:pt x="104" y="11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9" name="Freeform 345">
                <a:extLst>
                  <a:ext uri="{FF2B5EF4-FFF2-40B4-BE49-F238E27FC236}">
                    <a16:creationId xmlns:a16="http://schemas.microsoft.com/office/drawing/2014/main" id="{0C1741DE-B3CF-48EE-9BF0-B586B8761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3755"/>
                <a:ext cx="159" cy="109"/>
              </a:xfrm>
              <a:custGeom>
                <a:avLst/>
                <a:gdLst>
                  <a:gd name="T0" fmla="*/ 21 w 159"/>
                  <a:gd name="T1" fmla="*/ 96 h 109"/>
                  <a:gd name="T2" fmla="*/ 12 w 159"/>
                  <a:gd name="T3" fmla="*/ 89 h 109"/>
                  <a:gd name="T4" fmla="*/ 5 w 159"/>
                  <a:gd name="T5" fmla="*/ 80 h 109"/>
                  <a:gd name="T6" fmla="*/ 3 w 159"/>
                  <a:gd name="T7" fmla="*/ 71 h 109"/>
                  <a:gd name="T8" fmla="*/ 0 w 159"/>
                  <a:gd name="T9" fmla="*/ 60 h 109"/>
                  <a:gd name="T10" fmla="*/ 2 w 159"/>
                  <a:gd name="T11" fmla="*/ 47 h 109"/>
                  <a:gd name="T12" fmla="*/ 6 w 159"/>
                  <a:gd name="T13" fmla="*/ 32 h 109"/>
                  <a:gd name="T14" fmla="*/ 13 w 159"/>
                  <a:gd name="T15" fmla="*/ 20 h 109"/>
                  <a:gd name="T16" fmla="*/ 23 w 159"/>
                  <a:gd name="T17" fmla="*/ 11 h 109"/>
                  <a:gd name="T18" fmla="*/ 34 w 159"/>
                  <a:gd name="T19" fmla="*/ 5 h 109"/>
                  <a:gd name="T20" fmla="*/ 48 w 159"/>
                  <a:gd name="T21" fmla="*/ 1 h 109"/>
                  <a:gd name="T22" fmla="*/ 64 w 159"/>
                  <a:gd name="T23" fmla="*/ 0 h 109"/>
                  <a:gd name="T24" fmla="*/ 76 w 159"/>
                  <a:gd name="T25" fmla="*/ 1 h 109"/>
                  <a:gd name="T26" fmla="*/ 88 w 159"/>
                  <a:gd name="T27" fmla="*/ 4 h 109"/>
                  <a:gd name="T28" fmla="*/ 99 w 159"/>
                  <a:gd name="T29" fmla="*/ 8 h 109"/>
                  <a:gd name="T30" fmla="*/ 110 w 159"/>
                  <a:gd name="T31" fmla="*/ 16 h 109"/>
                  <a:gd name="T32" fmla="*/ 118 w 159"/>
                  <a:gd name="T33" fmla="*/ 24 h 109"/>
                  <a:gd name="T34" fmla="*/ 127 w 159"/>
                  <a:gd name="T35" fmla="*/ 34 h 109"/>
                  <a:gd name="T36" fmla="*/ 133 w 159"/>
                  <a:gd name="T37" fmla="*/ 44 h 109"/>
                  <a:gd name="T38" fmla="*/ 137 w 159"/>
                  <a:gd name="T39" fmla="*/ 54 h 109"/>
                  <a:gd name="T40" fmla="*/ 141 w 159"/>
                  <a:gd name="T41" fmla="*/ 64 h 109"/>
                  <a:gd name="T42" fmla="*/ 146 w 159"/>
                  <a:gd name="T43" fmla="*/ 73 h 109"/>
                  <a:gd name="T44" fmla="*/ 159 w 159"/>
                  <a:gd name="T45" fmla="*/ 79 h 109"/>
                  <a:gd name="T46" fmla="*/ 144 w 159"/>
                  <a:gd name="T47" fmla="*/ 85 h 109"/>
                  <a:gd name="T48" fmla="*/ 135 w 159"/>
                  <a:gd name="T49" fmla="*/ 88 h 109"/>
                  <a:gd name="T50" fmla="*/ 126 w 159"/>
                  <a:gd name="T51" fmla="*/ 94 h 109"/>
                  <a:gd name="T52" fmla="*/ 113 w 159"/>
                  <a:gd name="T53" fmla="*/ 100 h 109"/>
                  <a:gd name="T54" fmla="*/ 99 w 159"/>
                  <a:gd name="T55" fmla="*/ 104 h 109"/>
                  <a:gd name="T56" fmla="*/ 87 w 159"/>
                  <a:gd name="T57" fmla="*/ 107 h 109"/>
                  <a:gd name="T58" fmla="*/ 73 w 159"/>
                  <a:gd name="T59" fmla="*/ 109 h 109"/>
                  <a:gd name="T60" fmla="*/ 60 w 159"/>
                  <a:gd name="T61" fmla="*/ 109 h 109"/>
                  <a:gd name="T62" fmla="*/ 46 w 159"/>
                  <a:gd name="T63" fmla="*/ 106 h 109"/>
                  <a:gd name="T64" fmla="*/ 32 w 159"/>
                  <a:gd name="T65" fmla="*/ 102 h 109"/>
                  <a:gd name="T66" fmla="*/ 21 w 159"/>
                  <a:gd name="T67" fmla="*/ 96 h 1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9" h="109">
                    <a:moveTo>
                      <a:pt x="21" y="96"/>
                    </a:moveTo>
                    <a:lnTo>
                      <a:pt x="12" y="89"/>
                    </a:lnTo>
                    <a:lnTo>
                      <a:pt x="5" y="80"/>
                    </a:lnTo>
                    <a:lnTo>
                      <a:pt x="3" y="71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6" y="32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48" y="1"/>
                    </a:lnTo>
                    <a:lnTo>
                      <a:pt x="64" y="0"/>
                    </a:lnTo>
                    <a:lnTo>
                      <a:pt x="76" y="1"/>
                    </a:lnTo>
                    <a:lnTo>
                      <a:pt x="88" y="4"/>
                    </a:lnTo>
                    <a:lnTo>
                      <a:pt x="99" y="8"/>
                    </a:lnTo>
                    <a:lnTo>
                      <a:pt x="110" y="16"/>
                    </a:lnTo>
                    <a:lnTo>
                      <a:pt x="118" y="24"/>
                    </a:lnTo>
                    <a:lnTo>
                      <a:pt x="127" y="34"/>
                    </a:lnTo>
                    <a:lnTo>
                      <a:pt x="133" y="44"/>
                    </a:lnTo>
                    <a:lnTo>
                      <a:pt x="137" y="54"/>
                    </a:lnTo>
                    <a:lnTo>
                      <a:pt x="141" y="64"/>
                    </a:lnTo>
                    <a:lnTo>
                      <a:pt x="146" y="73"/>
                    </a:lnTo>
                    <a:lnTo>
                      <a:pt x="159" y="79"/>
                    </a:lnTo>
                    <a:lnTo>
                      <a:pt x="144" y="85"/>
                    </a:lnTo>
                    <a:lnTo>
                      <a:pt x="135" y="88"/>
                    </a:lnTo>
                    <a:lnTo>
                      <a:pt x="126" y="94"/>
                    </a:lnTo>
                    <a:lnTo>
                      <a:pt x="113" y="100"/>
                    </a:lnTo>
                    <a:lnTo>
                      <a:pt x="99" y="104"/>
                    </a:lnTo>
                    <a:lnTo>
                      <a:pt x="87" y="107"/>
                    </a:lnTo>
                    <a:lnTo>
                      <a:pt x="73" y="109"/>
                    </a:lnTo>
                    <a:lnTo>
                      <a:pt x="60" y="109"/>
                    </a:lnTo>
                    <a:lnTo>
                      <a:pt x="46" y="106"/>
                    </a:lnTo>
                    <a:lnTo>
                      <a:pt x="32" y="102"/>
                    </a:lnTo>
                    <a:lnTo>
                      <a:pt x="21" y="96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0" name="Freeform 346">
                <a:extLst>
                  <a:ext uri="{FF2B5EF4-FFF2-40B4-BE49-F238E27FC236}">
                    <a16:creationId xmlns:a16="http://schemas.microsoft.com/office/drawing/2014/main" id="{46A5D2BD-F28B-4216-9171-9D68174CE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" y="3777"/>
                <a:ext cx="139" cy="85"/>
              </a:xfrm>
              <a:custGeom>
                <a:avLst/>
                <a:gdLst>
                  <a:gd name="T0" fmla="*/ 12 w 139"/>
                  <a:gd name="T1" fmla="*/ 0 h 85"/>
                  <a:gd name="T2" fmla="*/ 11 w 139"/>
                  <a:gd name="T3" fmla="*/ 14 h 85"/>
                  <a:gd name="T4" fmla="*/ 12 w 139"/>
                  <a:gd name="T5" fmla="*/ 26 h 85"/>
                  <a:gd name="T6" fmla="*/ 14 w 139"/>
                  <a:gd name="T7" fmla="*/ 32 h 85"/>
                  <a:gd name="T8" fmla="*/ 20 w 139"/>
                  <a:gd name="T9" fmla="*/ 39 h 85"/>
                  <a:gd name="T10" fmla="*/ 29 w 139"/>
                  <a:gd name="T11" fmla="*/ 45 h 85"/>
                  <a:gd name="T12" fmla="*/ 37 w 139"/>
                  <a:gd name="T13" fmla="*/ 49 h 85"/>
                  <a:gd name="T14" fmla="*/ 51 w 139"/>
                  <a:gd name="T15" fmla="*/ 53 h 85"/>
                  <a:gd name="T16" fmla="*/ 65 w 139"/>
                  <a:gd name="T17" fmla="*/ 56 h 85"/>
                  <a:gd name="T18" fmla="*/ 83 w 139"/>
                  <a:gd name="T19" fmla="*/ 57 h 85"/>
                  <a:gd name="T20" fmla="*/ 95 w 139"/>
                  <a:gd name="T21" fmla="*/ 57 h 85"/>
                  <a:gd name="T22" fmla="*/ 111 w 139"/>
                  <a:gd name="T23" fmla="*/ 57 h 85"/>
                  <a:gd name="T24" fmla="*/ 123 w 139"/>
                  <a:gd name="T25" fmla="*/ 57 h 85"/>
                  <a:gd name="T26" fmla="*/ 139 w 139"/>
                  <a:gd name="T27" fmla="*/ 57 h 85"/>
                  <a:gd name="T28" fmla="*/ 119 w 139"/>
                  <a:gd name="T29" fmla="*/ 59 h 85"/>
                  <a:gd name="T30" fmla="*/ 98 w 139"/>
                  <a:gd name="T31" fmla="*/ 60 h 85"/>
                  <a:gd name="T32" fmla="*/ 77 w 139"/>
                  <a:gd name="T33" fmla="*/ 59 h 85"/>
                  <a:gd name="T34" fmla="*/ 56 w 139"/>
                  <a:gd name="T35" fmla="*/ 58 h 85"/>
                  <a:gd name="T36" fmla="*/ 46 w 139"/>
                  <a:gd name="T37" fmla="*/ 57 h 85"/>
                  <a:gd name="T38" fmla="*/ 38 w 139"/>
                  <a:gd name="T39" fmla="*/ 56 h 85"/>
                  <a:gd name="T40" fmla="*/ 26 w 139"/>
                  <a:gd name="T41" fmla="*/ 54 h 85"/>
                  <a:gd name="T42" fmla="*/ 23 w 139"/>
                  <a:gd name="T43" fmla="*/ 58 h 85"/>
                  <a:gd name="T44" fmla="*/ 24 w 139"/>
                  <a:gd name="T45" fmla="*/ 63 h 85"/>
                  <a:gd name="T46" fmla="*/ 27 w 139"/>
                  <a:gd name="T47" fmla="*/ 68 h 85"/>
                  <a:gd name="T48" fmla="*/ 31 w 139"/>
                  <a:gd name="T49" fmla="*/ 72 h 85"/>
                  <a:gd name="T50" fmla="*/ 37 w 139"/>
                  <a:gd name="T51" fmla="*/ 76 h 85"/>
                  <a:gd name="T52" fmla="*/ 44 w 139"/>
                  <a:gd name="T53" fmla="*/ 79 h 85"/>
                  <a:gd name="T54" fmla="*/ 50 w 139"/>
                  <a:gd name="T55" fmla="*/ 83 h 85"/>
                  <a:gd name="T56" fmla="*/ 56 w 139"/>
                  <a:gd name="T57" fmla="*/ 85 h 85"/>
                  <a:gd name="T58" fmla="*/ 47 w 139"/>
                  <a:gd name="T59" fmla="*/ 83 h 85"/>
                  <a:gd name="T60" fmla="*/ 36 w 139"/>
                  <a:gd name="T61" fmla="*/ 81 h 85"/>
                  <a:gd name="T62" fmla="*/ 28 w 139"/>
                  <a:gd name="T63" fmla="*/ 78 h 85"/>
                  <a:gd name="T64" fmla="*/ 20 w 139"/>
                  <a:gd name="T65" fmla="*/ 73 h 85"/>
                  <a:gd name="T66" fmla="*/ 14 w 139"/>
                  <a:gd name="T67" fmla="*/ 67 h 85"/>
                  <a:gd name="T68" fmla="*/ 9 w 139"/>
                  <a:gd name="T69" fmla="*/ 63 h 85"/>
                  <a:gd name="T70" fmla="*/ 5 w 139"/>
                  <a:gd name="T71" fmla="*/ 57 h 85"/>
                  <a:gd name="T72" fmla="*/ 2 w 139"/>
                  <a:gd name="T73" fmla="*/ 52 h 85"/>
                  <a:gd name="T74" fmla="*/ 0 w 139"/>
                  <a:gd name="T75" fmla="*/ 44 h 85"/>
                  <a:gd name="T76" fmla="*/ 0 w 139"/>
                  <a:gd name="T77" fmla="*/ 36 h 85"/>
                  <a:gd name="T78" fmla="*/ 1 w 139"/>
                  <a:gd name="T79" fmla="*/ 27 h 85"/>
                  <a:gd name="T80" fmla="*/ 3 w 139"/>
                  <a:gd name="T81" fmla="*/ 16 h 85"/>
                  <a:gd name="T82" fmla="*/ 6 w 139"/>
                  <a:gd name="T83" fmla="*/ 9 h 85"/>
                  <a:gd name="T84" fmla="*/ 12 w 139"/>
                  <a:gd name="T85" fmla="*/ 0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9" h="85">
                    <a:moveTo>
                      <a:pt x="12" y="0"/>
                    </a:moveTo>
                    <a:lnTo>
                      <a:pt x="11" y="14"/>
                    </a:lnTo>
                    <a:lnTo>
                      <a:pt x="12" y="26"/>
                    </a:lnTo>
                    <a:lnTo>
                      <a:pt x="14" y="32"/>
                    </a:lnTo>
                    <a:lnTo>
                      <a:pt x="20" y="39"/>
                    </a:lnTo>
                    <a:lnTo>
                      <a:pt x="29" y="45"/>
                    </a:lnTo>
                    <a:lnTo>
                      <a:pt x="37" y="49"/>
                    </a:lnTo>
                    <a:lnTo>
                      <a:pt x="51" y="53"/>
                    </a:lnTo>
                    <a:lnTo>
                      <a:pt x="65" y="56"/>
                    </a:lnTo>
                    <a:lnTo>
                      <a:pt x="83" y="57"/>
                    </a:lnTo>
                    <a:lnTo>
                      <a:pt x="95" y="57"/>
                    </a:lnTo>
                    <a:lnTo>
                      <a:pt x="111" y="57"/>
                    </a:lnTo>
                    <a:lnTo>
                      <a:pt x="123" y="57"/>
                    </a:lnTo>
                    <a:lnTo>
                      <a:pt x="139" y="57"/>
                    </a:lnTo>
                    <a:lnTo>
                      <a:pt x="119" y="59"/>
                    </a:lnTo>
                    <a:lnTo>
                      <a:pt x="98" y="60"/>
                    </a:lnTo>
                    <a:lnTo>
                      <a:pt x="77" y="59"/>
                    </a:lnTo>
                    <a:lnTo>
                      <a:pt x="56" y="58"/>
                    </a:lnTo>
                    <a:lnTo>
                      <a:pt x="46" y="57"/>
                    </a:lnTo>
                    <a:lnTo>
                      <a:pt x="38" y="56"/>
                    </a:lnTo>
                    <a:lnTo>
                      <a:pt x="26" y="54"/>
                    </a:lnTo>
                    <a:lnTo>
                      <a:pt x="23" y="58"/>
                    </a:lnTo>
                    <a:lnTo>
                      <a:pt x="24" y="63"/>
                    </a:lnTo>
                    <a:lnTo>
                      <a:pt x="27" y="68"/>
                    </a:lnTo>
                    <a:lnTo>
                      <a:pt x="31" y="72"/>
                    </a:lnTo>
                    <a:lnTo>
                      <a:pt x="37" y="76"/>
                    </a:lnTo>
                    <a:lnTo>
                      <a:pt x="44" y="79"/>
                    </a:lnTo>
                    <a:lnTo>
                      <a:pt x="50" y="83"/>
                    </a:lnTo>
                    <a:lnTo>
                      <a:pt x="56" y="85"/>
                    </a:lnTo>
                    <a:lnTo>
                      <a:pt x="47" y="83"/>
                    </a:lnTo>
                    <a:lnTo>
                      <a:pt x="36" y="81"/>
                    </a:lnTo>
                    <a:lnTo>
                      <a:pt x="28" y="78"/>
                    </a:lnTo>
                    <a:lnTo>
                      <a:pt x="20" y="73"/>
                    </a:lnTo>
                    <a:lnTo>
                      <a:pt x="14" y="67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6"/>
                    </a:lnTo>
                    <a:lnTo>
                      <a:pt x="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1" name="Freeform 347">
                <a:extLst>
                  <a:ext uri="{FF2B5EF4-FFF2-40B4-BE49-F238E27FC236}">
                    <a16:creationId xmlns:a16="http://schemas.microsoft.com/office/drawing/2014/main" id="{24DF92F2-87E5-42D2-A88C-3A6780643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7" y="3660"/>
                <a:ext cx="128" cy="154"/>
              </a:xfrm>
              <a:custGeom>
                <a:avLst/>
                <a:gdLst>
                  <a:gd name="T0" fmla="*/ 96 w 128"/>
                  <a:gd name="T1" fmla="*/ 151 h 154"/>
                  <a:gd name="T2" fmla="*/ 81 w 128"/>
                  <a:gd name="T3" fmla="*/ 154 h 154"/>
                  <a:gd name="T4" fmla="*/ 66 w 128"/>
                  <a:gd name="T5" fmla="*/ 153 h 154"/>
                  <a:gd name="T6" fmla="*/ 53 w 128"/>
                  <a:gd name="T7" fmla="*/ 149 h 154"/>
                  <a:gd name="T8" fmla="*/ 39 w 128"/>
                  <a:gd name="T9" fmla="*/ 144 h 154"/>
                  <a:gd name="T10" fmla="*/ 26 w 128"/>
                  <a:gd name="T11" fmla="*/ 137 h 154"/>
                  <a:gd name="T12" fmla="*/ 14 w 128"/>
                  <a:gd name="T13" fmla="*/ 122 h 154"/>
                  <a:gd name="T14" fmla="*/ 7 w 128"/>
                  <a:gd name="T15" fmla="*/ 108 h 154"/>
                  <a:gd name="T16" fmla="*/ 2 w 128"/>
                  <a:gd name="T17" fmla="*/ 93 h 154"/>
                  <a:gd name="T18" fmla="*/ 0 w 128"/>
                  <a:gd name="T19" fmla="*/ 72 h 154"/>
                  <a:gd name="T20" fmla="*/ 1 w 128"/>
                  <a:gd name="T21" fmla="*/ 55 h 154"/>
                  <a:gd name="T22" fmla="*/ 6 w 128"/>
                  <a:gd name="T23" fmla="*/ 40 h 154"/>
                  <a:gd name="T24" fmla="*/ 14 w 128"/>
                  <a:gd name="T25" fmla="*/ 29 h 154"/>
                  <a:gd name="T26" fmla="*/ 20 w 128"/>
                  <a:gd name="T27" fmla="*/ 18 h 154"/>
                  <a:gd name="T28" fmla="*/ 25 w 128"/>
                  <a:gd name="T29" fmla="*/ 9 h 154"/>
                  <a:gd name="T30" fmla="*/ 25 w 128"/>
                  <a:gd name="T31" fmla="*/ 0 h 154"/>
                  <a:gd name="T32" fmla="*/ 36 w 128"/>
                  <a:gd name="T33" fmla="*/ 7 h 154"/>
                  <a:gd name="T34" fmla="*/ 47 w 128"/>
                  <a:gd name="T35" fmla="*/ 9 h 154"/>
                  <a:gd name="T36" fmla="*/ 57 w 128"/>
                  <a:gd name="T37" fmla="*/ 14 h 154"/>
                  <a:gd name="T38" fmla="*/ 70 w 128"/>
                  <a:gd name="T39" fmla="*/ 17 h 154"/>
                  <a:gd name="T40" fmla="*/ 80 w 128"/>
                  <a:gd name="T41" fmla="*/ 19 h 154"/>
                  <a:gd name="T42" fmla="*/ 91 w 128"/>
                  <a:gd name="T43" fmla="*/ 24 h 154"/>
                  <a:gd name="T44" fmla="*/ 104 w 128"/>
                  <a:gd name="T45" fmla="*/ 33 h 154"/>
                  <a:gd name="T46" fmla="*/ 110 w 128"/>
                  <a:gd name="T47" fmla="*/ 41 h 154"/>
                  <a:gd name="T48" fmla="*/ 119 w 128"/>
                  <a:gd name="T49" fmla="*/ 53 h 154"/>
                  <a:gd name="T50" fmla="*/ 123 w 128"/>
                  <a:gd name="T51" fmla="*/ 64 h 154"/>
                  <a:gd name="T52" fmla="*/ 127 w 128"/>
                  <a:gd name="T53" fmla="*/ 75 h 154"/>
                  <a:gd name="T54" fmla="*/ 128 w 128"/>
                  <a:gd name="T55" fmla="*/ 90 h 154"/>
                  <a:gd name="T56" fmla="*/ 127 w 128"/>
                  <a:gd name="T57" fmla="*/ 100 h 154"/>
                  <a:gd name="T58" fmla="*/ 126 w 128"/>
                  <a:gd name="T59" fmla="*/ 111 h 154"/>
                  <a:gd name="T60" fmla="*/ 121 w 128"/>
                  <a:gd name="T61" fmla="*/ 125 h 154"/>
                  <a:gd name="T62" fmla="*/ 114 w 128"/>
                  <a:gd name="T63" fmla="*/ 139 h 154"/>
                  <a:gd name="T64" fmla="*/ 106 w 128"/>
                  <a:gd name="T65" fmla="*/ 146 h 154"/>
                  <a:gd name="T66" fmla="*/ 96 w 128"/>
                  <a:gd name="T67" fmla="*/ 151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8" h="154">
                    <a:moveTo>
                      <a:pt x="96" y="151"/>
                    </a:moveTo>
                    <a:lnTo>
                      <a:pt x="81" y="154"/>
                    </a:lnTo>
                    <a:lnTo>
                      <a:pt x="66" y="153"/>
                    </a:lnTo>
                    <a:lnTo>
                      <a:pt x="53" y="149"/>
                    </a:lnTo>
                    <a:lnTo>
                      <a:pt x="39" y="144"/>
                    </a:lnTo>
                    <a:lnTo>
                      <a:pt x="26" y="137"/>
                    </a:lnTo>
                    <a:lnTo>
                      <a:pt x="14" y="122"/>
                    </a:lnTo>
                    <a:lnTo>
                      <a:pt x="7" y="108"/>
                    </a:lnTo>
                    <a:lnTo>
                      <a:pt x="2" y="93"/>
                    </a:lnTo>
                    <a:lnTo>
                      <a:pt x="0" y="72"/>
                    </a:lnTo>
                    <a:lnTo>
                      <a:pt x="1" y="55"/>
                    </a:lnTo>
                    <a:lnTo>
                      <a:pt x="6" y="40"/>
                    </a:lnTo>
                    <a:lnTo>
                      <a:pt x="14" y="29"/>
                    </a:lnTo>
                    <a:lnTo>
                      <a:pt x="20" y="18"/>
                    </a:lnTo>
                    <a:lnTo>
                      <a:pt x="25" y="9"/>
                    </a:lnTo>
                    <a:lnTo>
                      <a:pt x="25" y="0"/>
                    </a:lnTo>
                    <a:lnTo>
                      <a:pt x="36" y="7"/>
                    </a:lnTo>
                    <a:lnTo>
                      <a:pt x="47" y="9"/>
                    </a:lnTo>
                    <a:lnTo>
                      <a:pt x="57" y="14"/>
                    </a:lnTo>
                    <a:lnTo>
                      <a:pt x="70" y="17"/>
                    </a:lnTo>
                    <a:lnTo>
                      <a:pt x="80" y="19"/>
                    </a:lnTo>
                    <a:lnTo>
                      <a:pt x="91" y="24"/>
                    </a:lnTo>
                    <a:lnTo>
                      <a:pt x="104" y="33"/>
                    </a:lnTo>
                    <a:lnTo>
                      <a:pt x="110" y="41"/>
                    </a:lnTo>
                    <a:lnTo>
                      <a:pt x="119" y="53"/>
                    </a:lnTo>
                    <a:lnTo>
                      <a:pt x="123" y="64"/>
                    </a:lnTo>
                    <a:lnTo>
                      <a:pt x="127" y="75"/>
                    </a:lnTo>
                    <a:lnTo>
                      <a:pt x="128" y="90"/>
                    </a:lnTo>
                    <a:lnTo>
                      <a:pt x="127" y="100"/>
                    </a:lnTo>
                    <a:lnTo>
                      <a:pt x="126" y="111"/>
                    </a:lnTo>
                    <a:lnTo>
                      <a:pt x="121" y="125"/>
                    </a:lnTo>
                    <a:lnTo>
                      <a:pt x="114" y="139"/>
                    </a:lnTo>
                    <a:lnTo>
                      <a:pt x="106" y="146"/>
                    </a:lnTo>
                    <a:lnTo>
                      <a:pt x="96" y="151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2" name="Freeform 348">
                <a:extLst>
                  <a:ext uri="{FF2B5EF4-FFF2-40B4-BE49-F238E27FC236}">
                    <a16:creationId xmlns:a16="http://schemas.microsoft.com/office/drawing/2014/main" id="{67E1A5C9-BBE3-4C20-9093-3085E4CF7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" y="3694"/>
                <a:ext cx="84" cy="117"/>
              </a:xfrm>
              <a:custGeom>
                <a:avLst/>
                <a:gdLst>
                  <a:gd name="T0" fmla="*/ 0 w 84"/>
                  <a:gd name="T1" fmla="*/ 0 h 117"/>
                  <a:gd name="T2" fmla="*/ 9 w 84"/>
                  <a:gd name="T3" fmla="*/ 11 h 117"/>
                  <a:gd name="T4" fmla="*/ 17 w 84"/>
                  <a:gd name="T5" fmla="*/ 27 h 117"/>
                  <a:gd name="T6" fmla="*/ 25 w 84"/>
                  <a:gd name="T7" fmla="*/ 44 h 117"/>
                  <a:gd name="T8" fmla="*/ 32 w 84"/>
                  <a:gd name="T9" fmla="*/ 65 h 117"/>
                  <a:gd name="T10" fmla="*/ 37 w 84"/>
                  <a:gd name="T11" fmla="*/ 85 h 117"/>
                  <a:gd name="T12" fmla="*/ 36 w 84"/>
                  <a:gd name="T13" fmla="*/ 99 h 117"/>
                  <a:gd name="T14" fmla="*/ 35 w 84"/>
                  <a:gd name="T15" fmla="*/ 108 h 117"/>
                  <a:gd name="T16" fmla="*/ 27 w 84"/>
                  <a:gd name="T17" fmla="*/ 113 h 117"/>
                  <a:gd name="T18" fmla="*/ 17 w 84"/>
                  <a:gd name="T19" fmla="*/ 113 h 117"/>
                  <a:gd name="T20" fmla="*/ 30 w 84"/>
                  <a:gd name="T21" fmla="*/ 117 h 117"/>
                  <a:gd name="T22" fmla="*/ 43 w 84"/>
                  <a:gd name="T23" fmla="*/ 117 h 117"/>
                  <a:gd name="T24" fmla="*/ 61 w 84"/>
                  <a:gd name="T25" fmla="*/ 113 h 117"/>
                  <a:gd name="T26" fmla="*/ 68 w 84"/>
                  <a:gd name="T27" fmla="*/ 107 h 117"/>
                  <a:gd name="T28" fmla="*/ 74 w 84"/>
                  <a:gd name="T29" fmla="*/ 102 h 117"/>
                  <a:gd name="T30" fmla="*/ 79 w 84"/>
                  <a:gd name="T31" fmla="*/ 92 h 117"/>
                  <a:gd name="T32" fmla="*/ 82 w 84"/>
                  <a:gd name="T33" fmla="*/ 83 h 117"/>
                  <a:gd name="T34" fmla="*/ 84 w 84"/>
                  <a:gd name="T35" fmla="*/ 72 h 117"/>
                  <a:gd name="T36" fmla="*/ 76 w 84"/>
                  <a:gd name="T37" fmla="*/ 81 h 117"/>
                  <a:gd name="T38" fmla="*/ 68 w 84"/>
                  <a:gd name="T39" fmla="*/ 87 h 117"/>
                  <a:gd name="T40" fmla="*/ 54 w 84"/>
                  <a:gd name="T41" fmla="*/ 89 h 117"/>
                  <a:gd name="T42" fmla="*/ 46 w 84"/>
                  <a:gd name="T43" fmla="*/ 88 h 117"/>
                  <a:gd name="T44" fmla="*/ 40 w 84"/>
                  <a:gd name="T45" fmla="*/ 85 h 117"/>
                  <a:gd name="T46" fmla="*/ 39 w 84"/>
                  <a:gd name="T47" fmla="*/ 76 h 117"/>
                  <a:gd name="T48" fmla="*/ 36 w 84"/>
                  <a:gd name="T49" fmla="*/ 59 h 117"/>
                  <a:gd name="T50" fmla="*/ 30 w 84"/>
                  <a:gd name="T51" fmla="*/ 42 h 117"/>
                  <a:gd name="T52" fmla="*/ 24 w 84"/>
                  <a:gd name="T53" fmla="*/ 31 h 117"/>
                  <a:gd name="T54" fmla="*/ 14 w 84"/>
                  <a:gd name="T55" fmla="*/ 15 h 117"/>
                  <a:gd name="T56" fmla="*/ 0 w 84"/>
                  <a:gd name="T57" fmla="*/ 0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4" h="117">
                    <a:moveTo>
                      <a:pt x="0" y="0"/>
                    </a:moveTo>
                    <a:lnTo>
                      <a:pt x="9" y="11"/>
                    </a:lnTo>
                    <a:lnTo>
                      <a:pt x="17" y="27"/>
                    </a:lnTo>
                    <a:lnTo>
                      <a:pt x="25" y="44"/>
                    </a:lnTo>
                    <a:lnTo>
                      <a:pt x="32" y="65"/>
                    </a:lnTo>
                    <a:lnTo>
                      <a:pt x="37" y="85"/>
                    </a:lnTo>
                    <a:lnTo>
                      <a:pt x="36" y="99"/>
                    </a:lnTo>
                    <a:lnTo>
                      <a:pt x="35" y="108"/>
                    </a:lnTo>
                    <a:lnTo>
                      <a:pt x="27" y="113"/>
                    </a:lnTo>
                    <a:lnTo>
                      <a:pt x="17" y="113"/>
                    </a:lnTo>
                    <a:lnTo>
                      <a:pt x="30" y="117"/>
                    </a:lnTo>
                    <a:lnTo>
                      <a:pt x="43" y="117"/>
                    </a:lnTo>
                    <a:lnTo>
                      <a:pt x="61" y="113"/>
                    </a:lnTo>
                    <a:lnTo>
                      <a:pt x="68" y="107"/>
                    </a:lnTo>
                    <a:lnTo>
                      <a:pt x="74" y="102"/>
                    </a:lnTo>
                    <a:lnTo>
                      <a:pt x="79" y="92"/>
                    </a:lnTo>
                    <a:lnTo>
                      <a:pt x="82" y="83"/>
                    </a:lnTo>
                    <a:lnTo>
                      <a:pt x="84" y="72"/>
                    </a:lnTo>
                    <a:lnTo>
                      <a:pt x="76" y="81"/>
                    </a:lnTo>
                    <a:lnTo>
                      <a:pt x="68" y="87"/>
                    </a:lnTo>
                    <a:lnTo>
                      <a:pt x="54" y="89"/>
                    </a:lnTo>
                    <a:lnTo>
                      <a:pt x="46" y="88"/>
                    </a:lnTo>
                    <a:lnTo>
                      <a:pt x="40" y="85"/>
                    </a:lnTo>
                    <a:lnTo>
                      <a:pt x="39" y="76"/>
                    </a:lnTo>
                    <a:lnTo>
                      <a:pt x="36" y="59"/>
                    </a:lnTo>
                    <a:lnTo>
                      <a:pt x="30" y="42"/>
                    </a:lnTo>
                    <a:lnTo>
                      <a:pt x="24" y="31"/>
                    </a:lnTo>
                    <a:lnTo>
                      <a:pt x="1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3" name="Oval 349">
                <a:extLst>
                  <a:ext uri="{FF2B5EF4-FFF2-40B4-BE49-F238E27FC236}">
                    <a16:creationId xmlns:a16="http://schemas.microsoft.com/office/drawing/2014/main" id="{F477EFA2-9470-41C2-93EC-7D5F7D7D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3774"/>
                <a:ext cx="79" cy="78"/>
              </a:xfrm>
              <a:prstGeom prst="ellipse">
                <a:avLst/>
              </a:prstGeom>
              <a:solidFill>
                <a:srgbClr val="FFFF00"/>
              </a:solidFill>
              <a:ln w="15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94" name="Freeform 350">
                <a:extLst>
                  <a:ext uri="{FF2B5EF4-FFF2-40B4-BE49-F238E27FC236}">
                    <a16:creationId xmlns:a16="http://schemas.microsoft.com/office/drawing/2014/main" id="{52429655-9EBE-4B4D-A1EA-1E39799A2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1" y="3705"/>
                <a:ext cx="131" cy="140"/>
              </a:xfrm>
              <a:custGeom>
                <a:avLst/>
                <a:gdLst>
                  <a:gd name="T0" fmla="*/ 76 w 131"/>
                  <a:gd name="T1" fmla="*/ 5 h 140"/>
                  <a:gd name="T2" fmla="*/ 89 w 131"/>
                  <a:gd name="T3" fmla="*/ 11 h 140"/>
                  <a:gd name="T4" fmla="*/ 101 w 131"/>
                  <a:gd name="T5" fmla="*/ 18 h 140"/>
                  <a:gd name="T6" fmla="*/ 111 w 131"/>
                  <a:gd name="T7" fmla="*/ 22 h 140"/>
                  <a:gd name="T8" fmla="*/ 116 w 131"/>
                  <a:gd name="T9" fmla="*/ 29 h 140"/>
                  <a:gd name="T10" fmla="*/ 114 w 131"/>
                  <a:gd name="T11" fmla="*/ 36 h 140"/>
                  <a:gd name="T12" fmla="*/ 121 w 131"/>
                  <a:gd name="T13" fmla="*/ 43 h 140"/>
                  <a:gd name="T14" fmla="*/ 128 w 131"/>
                  <a:gd name="T15" fmla="*/ 50 h 140"/>
                  <a:gd name="T16" fmla="*/ 126 w 131"/>
                  <a:gd name="T17" fmla="*/ 61 h 140"/>
                  <a:gd name="T18" fmla="*/ 127 w 131"/>
                  <a:gd name="T19" fmla="*/ 72 h 140"/>
                  <a:gd name="T20" fmla="*/ 131 w 131"/>
                  <a:gd name="T21" fmla="*/ 89 h 140"/>
                  <a:gd name="T22" fmla="*/ 127 w 131"/>
                  <a:gd name="T23" fmla="*/ 100 h 140"/>
                  <a:gd name="T24" fmla="*/ 114 w 131"/>
                  <a:gd name="T25" fmla="*/ 103 h 140"/>
                  <a:gd name="T26" fmla="*/ 109 w 131"/>
                  <a:gd name="T27" fmla="*/ 117 h 140"/>
                  <a:gd name="T28" fmla="*/ 92 w 131"/>
                  <a:gd name="T29" fmla="*/ 122 h 140"/>
                  <a:gd name="T30" fmla="*/ 87 w 131"/>
                  <a:gd name="T31" fmla="*/ 137 h 140"/>
                  <a:gd name="T32" fmla="*/ 75 w 131"/>
                  <a:gd name="T33" fmla="*/ 140 h 140"/>
                  <a:gd name="T34" fmla="*/ 65 w 131"/>
                  <a:gd name="T35" fmla="*/ 137 h 140"/>
                  <a:gd name="T36" fmla="*/ 57 w 131"/>
                  <a:gd name="T37" fmla="*/ 137 h 140"/>
                  <a:gd name="T38" fmla="*/ 40 w 131"/>
                  <a:gd name="T39" fmla="*/ 135 h 140"/>
                  <a:gd name="T40" fmla="*/ 32 w 131"/>
                  <a:gd name="T41" fmla="*/ 126 h 140"/>
                  <a:gd name="T42" fmla="*/ 27 w 131"/>
                  <a:gd name="T43" fmla="*/ 124 h 140"/>
                  <a:gd name="T44" fmla="*/ 17 w 131"/>
                  <a:gd name="T45" fmla="*/ 119 h 140"/>
                  <a:gd name="T46" fmla="*/ 11 w 131"/>
                  <a:gd name="T47" fmla="*/ 99 h 140"/>
                  <a:gd name="T48" fmla="*/ 2 w 131"/>
                  <a:gd name="T49" fmla="*/ 97 h 140"/>
                  <a:gd name="T50" fmla="*/ 0 w 131"/>
                  <a:gd name="T51" fmla="*/ 84 h 140"/>
                  <a:gd name="T52" fmla="*/ 4 w 131"/>
                  <a:gd name="T53" fmla="*/ 73 h 140"/>
                  <a:gd name="T54" fmla="*/ 0 w 131"/>
                  <a:gd name="T55" fmla="*/ 62 h 140"/>
                  <a:gd name="T56" fmla="*/ 6 w 131"/>
                  <a:gd name="T57" fmla="*/ 51 h 140"/>
                  <a:gd name="T58" fmla="*/ 7 w 131"/>
                  <a:gd name="T59" fmla="*/ 36 h 140"/>
                  <a:gd name="T60" fmla="*/ 11 w 131"/>
                  <a:gd name="T61" fmla="*/ 25 h 140"/>
                  <a:gd name="T62" fmla="*/ 20 w 131"/>
                  <a:gd name="T63" fmla="*/ 22 h 140"/>
                  <a:gd name="T64" fmla="*/ 26 w 131"/>
                  <a:gd name="T65" fmla="*/ 15 h 140"/>
                  <a:gd name="T66" fmla="*/ 35 w 131"/>
                  <a:gd name="T67" fmla="*/ 8 h 140"/>
                  <a:gd name="T68" fmla="*/ 43 w 131"/>
                  <a:gd name="T69" fmla="*/ 9 h 140"/>
                  <a:gd name="T70" fmla="*/ 51 w 131"/>
                  <a:gd name="T71" fmla="*/ 2 h 140"/>
                  <a:gd name="T72" fmla="*/ 60 w 131"/>
                  <a:gd name="T73" fmla="*/ 0 h 1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1" h="140">
                    <a:moveTo>
                      <a:pt x="65" y="4"/>
                    </a:moveTo>
                    <a:lnTo>
                      <a:pt x="76" y="5"/>
                    </a:lnTo>
                    <a:lnTo>
                      <a:pt x="84" y="6"/>
                    </a:lnTo>
                    <a:lnTo>
                      <a:pt x="89" y="11"/>
                    </a:lnTo>
                    <a:lnTo>
                      <a:pt x="91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11" y="22"/>
                    </a:lnTo>
                    <a:lnTo>
                      <a:pt x="115" y="26"/>
                    </a:lnTo>
                    <a:lnTo>
                      <a:pt x="116" y="29"/>
                    </a:lnTo>
                    <a:lnTo>
                      <a:pt x="116" y="34"/>
                    </a:lnTo>
                    <a:lnTo>
                      <a:pt x="114" y="36"/>
                    </a:lnTo>
                    <a:lnTo>
                      <a:pt x="116" y="41"/>
                    </a:lnTo>
                    <a:lnTo>
                      <a:pt x="121" y="43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29" y="56"/>
                    </a:lnTo>
                    <a:lnTo>
                      <a:pt x="126" y="61"/>
                    </a:lnTo>
                    <a:lnTo>
                      <a:pt x="123" y="65"/>
                    </a:lnTo>
                    <a:lnTo>
                      <a:pt x="127" y="72"/>
                    </a:lnTo>
                    <a:lnTo>
                      <a:pt x="130" y="82"/>
                    </a:lnTo>
                    <a:lnTo>
                      <a:pt x="131" y="89"/>
                    </a:lnTo>
                    <a:lnTo>
                      <a:pt x="130" y="96"/>
                    </a:lnTo>
                    <a:lnTo>
                      <a:pt x="127" y="100"/>
                    </a:lnTo>
                    <a:lnTo>
                      <a:pt x="119" y="101"/>
                    </a:lnTo>
                    <a:lnTo>
                      <a:pt x="114" y="103"/>
                    </a:lnTo>
                    <a:lnTo>
                      <a:pt x="114" y="111"/>
                    </a:lnTo>
                    <a:lnTo>
                      <a:pt x="109" y="117"/>
                    </a:lnTo>
                    <a:lnTo>
                      <a:pt x="101" y="122"/>
                    </a:lnTo>
                    <a:lnTo>
                      <a:pt x="92" y="122"/>
                    </a:lnTo>
                    <a:lnTo>
                      <a:pt x="90" y="133"/>
                    </a:lnTo>
                    <a:lnTo>
                      <a:pt x="87" y="137"/>
                    </a:lnTo>
                    <a:lnTo>
                      <a:pt x="83" y="140"/>
                    </a:lnTo>
                    <a:lnTo>
                      <a:pt x="75" y="140"/>
                    </a:lnTo>
                    <a:lnTo>
                      <a:pt x="70" y="140"/>
                    </a:lnTo>
                    <a:lnTo>
                      <a:pt x="65" y="137"/>
                    </a:lnTo>
                    <a:lnTo>
                      <a:pt x="61" y="134"/>
                    </a:lnTo>
                    <a:lnTo>
                      <a:pt x="57" y="137"/>
                    </a:lnTo>
                    <a:lnTo>
                      <a:pt x="47" y="137"/>
                    </a:lnTo>
                    <a:lnTo>
                      <a:pt x="40" y="135"/>
                    </a:lnTo>
                    <a:lnTo>
                      <a:pt x="36" y="131"/>
                    </a:lnTo>
                    <a:lnTo>
                      <a:pt x="32" y="126"/>
                    </a:lnTo>
                    <a:lnTo>
                      <a:pt x="31" y="122"/>
                    </a:lnTo>
                    <a:lnTo>
                      <a:pt x="27" y="124"/>
                    </a:lnTo>
                    <a:lnTo>
                      <a:pt x="23" y="123"/>
                    </a:lnTo>
                    <a:lnTo>
                      <a:pt x="17" y="119"/>
                    </a:lnTo>
                    <a:lnTo>
                      <a:pt x="13" y="110"/>
                    </a:lnTo>
                    <a:lnTo>
                      <a:pt x="11" y="99"/>
                    </a:lnTo>
                    <a:lnTo>
                      <a:pt x="7" y="100"/>
                    </a:lnTo>
                    <a:lnTo>
                      <a:pt x="2" y="97"/>
                    </a:lnTo>
                    <a:lnTo>
                      <a:pt x="1" y="91"/>
                    </a:lnTo>
                    <a:lnTo>
                      <a:pt x="0" y="84"/>
                    </a:lnTo>
                    <a:lnTo>
                      <a:pt x="3" y="77"/>
                    </a:lnTo>
                    <a:lnTo>
                      <a:pt x="4" y="73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2" y="56"/>
                    </a:lnTo>
                    <a:lnTo>
                      <a:pt x="6" y="51"/>
                    </a:lnTo>
                    <a:lnTo>
                      <a:pt x="7" y="44"/>
                    </a:lnTo>
                    <a:lnTo>
                      <a:pt x="7" y="36"/>
                    </a:lnTo>
                    <a:lnTo>
                      <a:pt x="8" y="30"/>
                    </a:lnTo>
                    <a:lnTo>
                      <a:pt x="11" y="25"/>
                    </a:lnTo>
                    <a:lnTo>
                      <a:pt x="16" y="23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6" y="15"/>
                    </a:lnTo>
                    <a:lnTo>
                      <a:pt x="29" y="10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9"/>
                    </a:lnTo>
                    <a:lnTo>
                      <a:pt x="47" y="5"/>
                    </a:lnTo>
                    <a:lnTo>
                      <a:pt x="51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FFF00"/>
              </a:solidFill>
              <a:ln w="1588">
                <a:solidFill>
                  <a:srgbClr val="8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5" name="Freeform 351">
                <a:extLst>
                  <a:ext uri="{FF2B5EF4-FFF2-40B4-BE49-F238E27FC236}">
                    <a16:creationId xmlns:a16="http://schemas.microsoft.com/office/drawing/2014/main" id="{409D1869-718F-4CA5-8A81-24AB2BB35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" y="3756"/>
                <a:ext cx="38" cy="13"/>
              </a:xfrm>
              <a:custGeom>
                <a:avLst/>
                <a:gdLst>
                  <a:gd name="T0" fmla="*/ 38 w 38"/>
                  <a:gd name="T1" fmla="*/ 13 h 13"/>
                  <a:gd name="T2" fmla="*/ 32 w 38"/>
                  <a:gd name="T3" fmla="*/ 9 h 13"/>
                  <a:gd name="T4" fmla="*/ 26 w 38"/>
                  <a:gd name="T5" fmla="*/ 6 h 13"/>
                  <a:gd name="T6" fmla="*/ 18 w 38"/>
                  <a:gd name="T7" fmla="*/ 5 h 13"/>
                  <a:gd name="T8" fmla="*/ 9 w 38"/>
                  <a:gd name="T9" fmla="*/ 3 h 13"/>
                  <a:gd name="T10" fmla="*/ 0 w 38"/>
                  <a:gd name="T11" fmla="*/ 3 h 13"/>
                  <a:gd name="T12" fmla="*/ 10 w 38"/>
                  <a:gd name="T13" fmla="*/ 1 h 13"/>
                  <a:gd name="T14" fmla="*/ 18 w 38"/>
                  <a:gd name="T15" fmla="*/ 0 h 13"/>
                  <a:gd name="T16" fmla="*/ 28 w 38"/>
                  <a:gd name="T17" fmla="*/ 0 h 13"/>
                  <a:gd name="T18" fmla="*/ 32 w 38"/>
                  <a:gd name="T19" fmla="*/ 3 h 13"/>
                  <a:gd name="T20" fmla="*/ 36 w 38"/>
                  <a:gd name="T21" fmla="*/ 7 h 13"/>
                  <a:gd name="T22" fmla="*/ 38 w 38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13">
                    <a:moveTo>
                      <a:pt x="38" y="13"/>
                    </a:moveTo>
                    <a:lnTo>
                      <a:pt x="32" y="9"/>
                    </a:lnTo>
                    <a:lnTo>
                      <a:pt x="26" y="6"/>
                    </a:lnTo>
                    <a:lnTo>
                      <a:pt x="18" y="5"/>
                    </a:lnTo>
                    <a:lnTo>
                      <a:pt x="9" y="3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2" y="3"/>
                    </a:lnTo>
                    <a:lnTo>
                      <a:pt x="36" y="7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6" name="Freeform 352">
                <a:extLst>
                  <a:ext uri="{FF2B5EF4-FFF2-40B4-BE49-F238E27FC236}">
                    <a16:creationId xmlns:a16="http://schemas.microsoft.com/office/drawing/2014/main" id="{EBF04B7C-3C5D-4E98-A72B-F915BE382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" y="3783"/>
                <a:ext cx="33" cy="23"/>
              </a:xfrm>
              <a:custGeom>
                <a:avLst/>
                <a:gdLst>
                  <a:gd name="T0" fmla="*/ 33 w 33"/>
                  <a:gd name="T1" fmla="*/ 23 h 23"/>
                  <a:gd name="T2" fmla="*/ 27 w 33"/>
                  <a:gd name="T3" fmla="*/ 13 h 23"/>
                  <a:gd name="T4" fmla="*/ 21 w 33"/>
                  <a:gd name="T5" fmla="*/ 8 h 23"/>
                  <a:gd name="T6" fmla="*/ 12 w 33"/>
                  <a:gd name="T7" fmla="*/ 3 h 23"/>
                  <a:gd name="T8" fmla="*/ 5 w 33"/>
                  <a:gd name="T9" fmla="*/ 2 h 23"/>
                  <a:gd name="T10" fmla="*/ 0 w 33"/>
                  <a:gd name="T11" fmla="*/ 1 h 23"/>
                  <a:gd name="T12" fmla="*/ 13 w 33"/>
                  <a:gd name="T13" fmla="*/ 0 h 23"/>
                  <a:gd name="T14" fmla="*/ 20 w 33"/>
                  <a:gd name="T15" fmla="*/ 2 h 23"/>
                  <a:gd name="T16" fmla="*/ 24 w 33"/>
                  <a:gd name="T17" fmla="*/ 4 h 23"/>
                  <a:gd name="T18" fmla="*/ 27 w 33"/>
                  <a:gd name="T19" fmla="*/ 8 h 23"/>
                  <a:gd name="T20" fmla="*/ 30 w 33"/>
                  <a:gd name="T21" fmla="*/ 15 h 23"/>
                  <a:gd name="T22" fmla="*/ 33 w 33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3">
                    <a:moveTo>
                      <a:pt x="33" y="23"/>
                    </a:moveTo>
                    <a:lnTo>
                      <a:pt x="27" y="13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7" y="8"/>
                    </a:lnTo>
                    <a:lnTo>
                      <a:pt x="30" y="15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7" name="Freeform 353">
                <a:extLst>
                  <a:ext uri="{FF2B5EF4-FFF2-40B4-BE49-F238E27FC236}">
                    <a16:creationId xmlns:a16="http://schemas.microsoft.com/office/drawing/2014/main" id="{B469FF92-A4BC-4FC7-AD06-95077014F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3788"/>
                <a:ext cx="18" cy="34"/>
              </a:xfrm>
              <a:custGeom>
                <a:avLst/>
                <a:gdLst>
                  <a:gd name="T0" fmla="*/ 17 w 18"/>
                  <a:gd name="T1" fmla="*/ 34 h 34"/>
                  <a:gd name="T2" fmla="*/ 14 w 18"/>
                  <a:gd name="T3" fmla="*/ 23 h 34"/>
                  <a:gd name="T4" fmla="*/ 11 w 18"/>
                  <a:gd name="T5" fmla="*/ 16 h 34"/>
                  <a:gd name="T6" fmla="*/ 7 w 18"/>
                  <a:gd name="T7" fmla="*/ 9 h 34"/>
                  <a:gd name="T8" fmla="*/ 4 w 18"/>
                  <a:gd name="T9" fmla="*/ 5 h 34"/>
                  <a:gd name="T10" fmla="*/ 0 w 18"/>
                  <a:gd name="T11" fmla="*/ 0 h 34"/>
                  <a:gd name="T12" fmla="*/ 8 w 18"/>
                  <a:gd name="T13" fmla="*/ 6 h 34"/>
                  <a:gd name="T14" fmla="*/ 15 w 18"/>
                  <a:gd name="T15" fmla="*/ 14 h 34"/>
                  <a:gd name="T16" fmla="*/ 17 w 18"/>
                  <a:gd name="T17" fmla="*/ 20 h 34"/>
                  <a:gd name="T18" fmla="*/ 18 w 18"/>
                  <a:gd name="T19" fmla="*/ 25 h 34"/>
                  <a:gd name="T20" fmla="*/ 17 w 18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34">
                    <a:moveTo>
                      <a:pt x="17" y="34"/>
                    </a:moveTo>
                    <a:lnTo>
                      <a:pt x="14" y="23"/>
                    </a:lnTo>
                    <a:lnTo>
                      <a:pt x="11" y="16"/>
                    </a:lnTo>
                    <a:lnTo>
                      <a:pt x="7" y="9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17" y="20"/>
                    </a:lnTo>
                    <a:lnTo>
                      <a:pt x="18" y="25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8" name="Freeform 354">
                <a:extLst>
                  <a:ext uri="{FF2B5EF4-FFF2-40B4-BE49-F238E27FC236}">
                    <a16:creationId xmlns:a16="http://schemas.microsoft.com/office/drawing/2014/main" id="{E8F34F1A-33D7-4291-A283-0FBE6B17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7" y="3745"/>
                <a:ext cx="33" cy="15"/>
              </a:xfrm>
              <a:custGeom>
                <a:avLst/>
                <a:gdLst>
                  <a:gd name="T0" fmla="*/ 25 w 33"/>
                  <a:gd name="T1" fmla="*/ 0 h 15"/>
                  <a:gd name="T2" fmla="*/ 19 w 33"/>
                  <a:gd name="T3" fmla="*/ 1 h 15"/>
                  <a:gd name="T4" fmla="*/ 11 w 33"/>
                  <a:gd name="T5" fmla="*/ 3 h 15"/>
                  <a:gd name="T6" fmla="*/ 3 w 33"/>
                  <a:gd name="T7" fmla="*/ 10 h 15"/>
                  <a:gd name="T8" fmla="*/ 0 w 33"/>
                  <a:gd name="T9" fmla="*/ 15 h 15"/>
                  <a:gd name="T10" fmla="*/ 10 w 33"/>
                  <a:gd name="T11" fmla="*/ 8 h 15"/>
                  <a:gd name="T12" fmla="*/ 20 w 33"/>
                  <a:gd name="T13" fmla="*/ 4 h 15"/>
                  <a:gd name="T14" fmla="*/ 26 w 33"/>
                  <a:gd name="T15" fmla="*/ 3 h 15"/>
                  <a:gd name="T16" fmla="*/ 33 w 33"/>
                  <a:gd name="T17" fmla="*/ 3 h 15"/>
                  <a:gd name="T18" fmla="*/ 25 w 33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15">
                    <a:moveTo>
                      <a:pt x="25" y="0"/>
                    </a:moveTo>
                    <a:lnTo>
                      <a:pt x="19" y="1"/>
                    </a:lnTo>
                    <a:lnTo>
                      <a:pt x="11" y="3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10" y="8"/>
                    </a:lnTo>
                    <a:lnTo>
                      <a:pt x="20" y="4"/>
                    </a:lnTo>
                    <a:lnTo>
                      <a:pt x="26" y="3"/>
                    </a:lnTo>
                    <a:lnTo>
                      <a:pt x="33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9" name="Freeform 355">
                <a:extLst>
                  <a:ext uri="{FF2B5EF4-FFF2-40B4-BE49-F238E27FC236}">
                    <a16:creationId xmlns:a16="http://schemas.microsoft.com/office/drawing/2014/main" id="{289FA2D8-6987-4D9C-8466-FC846F61C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7" y="3726"/>
                <a:ext cx="12" cy="22"/>
              </a:xfrm>
              <a:custGeom>
                <a:avLst/>
                <a:gdLst>
                  <a:gd name="T0" fmla="*/ 12 w 12"/>
                  <a:gd name="T1" fmla="*/ 0 h 22"/>
                  <a:gd name="T2" fmla="*/ 4 w 12"/>
                  <a:gd name="T3" fmla="*/ 8 h 22"/>
                  <a:gd name="T4" fmla="*/ 2 w 12"/>
                  <a:gd name="T5" fmla="*/ 14 h 22"/>
                  <a:gd name="T6" fmla="*/ 0 w 12"/>
                  <a:gd name="T7" fmla="*/ 22 h 22"/>
                  <a:gd name="T8" fmla="*/ 0 w 12"/>
                  <a:gd name="T9" fmla="*/ 11 h 22"/>
                  <a:gd name="T10" fmla="*/ 3 w 12"/>
                  <a:gd name="T11" fmla="*/ 4 h 22"/>
                  <a:gd name="T12" fmla="*/ 12 w 12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2">
                    <a:moveTo>
                      <a:pt x="12" y="0"/>
                    </a:moveTo>
                    <a:lnTo>
                      <a:pt x="4" y="8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0" name="Freeform 356">
                <a:extLst>
                  <a:ext uri="{FF2B5EF4-FFF2-40B4-BE49-F238E27FC236}">
                    <a16:creationId xmlns:a16="http://schemas.microsoft.com/office/drawing/2014/main" id="{FC18BA24-994B-45B4-BFB8-635788707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" y="3793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6 w 7"/>
                  <a:gd name="T3" fmla="*/ 9 h 41"/>
                  <a:gd name="T4" fmla="*/ 7 w 7"/>
                  <a:gd name="T5" fmla="*/ 21 h 41"/>
                  <a:gd name="T6" fmla="*/ 5 w 7"/>
                  <a:gd name="T7" fmla="*/ 27 h 41"/>
                  <a:gd name="T8" fmla="*/ 4 w 7"/>
                  <a:gd name="T9" fmla="*/ 36 h 41"/>
                  <a:gd name="T10" fmla="*/ 0 w 7"/>
                  <a:gd name="T11" fmla="*/ 41 h 41"/>
                  <a:gd name="T12" fmla="*/ 2 w 7"/>
                  <a:gd name="T13" fmla="*/ 27 h 41"/>
                  <a:gd name="T14" fmla="*/ 3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1">
                    <a:moveTo>
                      <a:pt x="2" y="0"/>
                    </a:moveTo>
                    <a:lnTo>
                      <a:pt x="6" y="9"/>
                    </a:lnTo>
                    <a:lnTo>
                      <a:pt x="7" y="21"/>
                    </a:lnTo>
                    <a:lnTo>
                      <a:pt x="5" y="27"/>
                    </a:lnTo>
                    <a:lnTo>
                      <a:pt x="4" y="36"/>
                    </a:lnTo>
                    <a:lnTo>
                      <a:pt x="0" y="41"/>
                    </a:lnTo>
                    <a:lnTo>
                      <a:pt x="2" y="27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1" name="Freeform 357">
                <a:extLst>
                  <a:ext uri="{FF2B5EF4-FFF2-40B4-BE49-F238E27FC236}">
                    <a16:creationId xmlns:a16="http://schemas.microsoft.com/office/drawing/2014/main" id="{E8148546-5DA6-4131-B1B5-686F02DA9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" y="3788"/>
                <a:ext cx="13" cy="32"/>
              </a:xfrm>
              <a:custGeom>
                <a:avLst/>
                <a:gdLst>
                  <a:gd name="T0" fmla="*/ 0 w 13"/>
                  <a:gd name="T1" fmla="*/ 32 h 32"/>
                  <a:gd name="T2" fmla="*/ 8 w 13"/>
                  <a:gd name="T3" fmla="*/ 19 h 32"/>
                  <a:gd name="T4" fmla="*/ 11 w 13"/>
                  <a:gd name="T5" fmla="*/ 9 h 32"/>
                  <a:gd name="T6" fmla="*/ 13 w 13"/>
                  <a:gd name="T7" fmla="*/ 0 h 32"/>
                  <a:gd name="T8" fmla="*/ 6 w 13"/>
                  <a:gd name="T9" fmla="*/ 10 h 32"/>
                  <a:gd name="T10" fmla="*/ 3 w 13"/>
                  <a:gd name="T11" fmla="*/ 18 h 32"/>
                  <a:gd name="T12" fmla="*/ 0 w 13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0" y="32"/>
                    </a:moveTo>
                    <a:lnTo>
                      <a:pt x="8" y="19"/>
                    </a:lnTo>
                    <a:lnTo>
                      <a:pt x="11" y="9"/>
                    </a:lnTo>
                    <a:lnTo>
                      <a:pt x="13" y="0"/>
                    </a:lnTo>
                    <a:lnTo>
                      <a:pt x="6" y="10"/>
                    </a:lnTo>
                    <a:lnTo>
                      <a:pt x="3" y="1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2" name="Freeform 358">
                <a:extLst>
                  <a:ext uri="{FF2B5EF4-FFF2-40B4-BE49-F238E27FC236}">
                    <a16:creationId xmlns:a16="http://schemas.microsoft.com/office/drawing/2014/main" id="{33922A60-9DE8-4622-87BD-3E4227B7B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3784"/>
                <a:ext cx="30" cy="17"/>
              </a:xfrm>
              <a:custGeom>
                <a:avLst/>
                <a:gdLst>
                  <a:gd name="T0" fmla="*/ 30 w 30"/>
                  <a:gd name="T1" fmla="*/ 0 h 17"/>
                  <a:gd name="T2" fmla="*/ 17 w 30"/>
                  <a:gd name="T3" fmla="*/ 2 h 17"/>
                  <a:gd name="T4" fmla="*/ 11 w 30"/>
                  <a:gd name="T5" fmla="*/ 7 h 17"/>
                  <a:gd name="T6" fmla="*/ 4 w 30"/>
                  <a:gd name="T7" fmla="*/ 13 h 17"/>
                  <a:gd name="T8" fmla="*/ 0 w 30"/>
                  <a:gd name="T9" fmla="*/ 17 h 17"/>
                  <a:gd name="T10" fmla="*/ 4 w 30"/>
                  <a:gd name="T11" fmla="*/ 8 h 17"/>
                  <a:gd name="T12" fmla="*/ 10 w 30"/>
                  <a:gd name="T13" fmla="*/ 2 h 17"/>
                  <a:gd name="T14" fmla="*/ 18 w 30"/>
                  <a:gd name="T15" fmla="*/ 0 h 17"/>
                  <a:gd name="T16" fmla="*/ 30 w 30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lnTo>
                      <a:pt x="17" y="2"/>
                    </a:lnTo>
                    <a:lnTo>
                      <a:pt x="11" y="7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4" y="8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3" name="Freeform 359">
                <a:extLst>
                  <a:ext uri="{FF2B5EF4-FFF2-40B4-BE49-F238E27FC236}">
                    <a16:creationId xmlns:a16="http://schemas.microsoft.com/office/drawing/2014/main" id="{346B2BF4-EC61-4FE8-A5BD-6A7EC994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4" y="37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6 w 8"/>
                  <a:gd name="T3" fmla="*/ 7 h 17"/>
                  <a:gd name="T4" fmla="*/ 8 w 8"/>
                  <a:gd name="T5" fmla="*/ 17 h 17"/>
                  <a:gd name="T6" fmla="*/ 3 w 8"/>
                  <a:gd name="T7" fmla="*/ 10 h 17"/>
                  <a:gd name="T8" fmla="*/ 0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6" y="7"/>
                    </a:lnTo>
                    <a:lnTo>
                      <a:pt x="8" y="1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4" name="Freeform 360">
                <a:extLst>
                  <a:ext uri="{FF2B5EF4-FFF2-40B4-BE49-F238E27FC236}">
                    <a16:creationId xmlns:a16="http://schemas.microsoft.com/office/drawing/2014/main" id="{25CAE873-B40C-4DAB-9486-4EB0019A5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" y="3728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7 h 23"/>
                  <a:gd name="T4" fmla="*/ 3 w 3"/>
                  <a:gd name="T5" fmla="*/ 15 h 23"/>
                  <a:gd name="T6" fmla="*/ 2 w 3"/>
                  <a:gd name="T7" fmla="*/ 23 h 23"/>
                  <a:gd name="T8" fmla="*/ 0 w 3"/>
                  <a:gd name="T9" fmla="*/ 12 h 23"/>
                  <a:gd name="T10" fmla="*/ 0 w 3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3">
                    <a:moveTo>
                      <a:pt x="0" y="0"/>
                    </a:moveTo>
                    <a:lnTo>
                      <a:pt x="3" y="7"/>
                    </a:lnTo>
                    <a:lnTo>
                      <a:pt x="3" y="15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5" name="Freeform 361">
                <a:extLst>
                  <a:ext uri="{FF2B5EF4-FFF2-40B4-BE49-F238E27FC236}">
                    <a16:creationId xmlns:a16="http://schemas.microsoft.com/office/drawing/2014/main" id="{8ED395D8-DA67-4B15-831A-2BD50F40F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3758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4 w 20"/>
                  <a:gd name="T3" fmla="*/ 2 h 5"/>
                  <a:gd name="T4" fmla="*/ 7 w 20"/>
                  <a:gd name="T5" fmla="*/ 0 h 5"/>
                  <a:gd name="T6" fmla="*/ 0 w 20"/>
                  <a:gd name="T7" fmla="*/ 0 h 5"/>
                  <a:gd name="T8" fmla="*/ 9 w 20"/>
                  <a:gd name="T9" fmla="*/ 3 h 5"/>
                  <a:gd name="T10" fmla="*/ 20 w 2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9" y="3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6" name="Freeform 362">
                <a:extLst>
                  <a:ext uri="{FF2B5EF4-FFF2-40B4-BE49-F238E27FC236}">
                    <a16:creationId xmlns:a16="http://schemas.microsoft.com/office/drawing/2014/main" id="{C66BCDE5-FA29-416B-AD26-A415BF62B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0" y="3753"/>
                <a:ext cx="48" cy="38"/>
              </a:xfrm>
              <a:custGeom>
                <a:avLst/>
                <a:gdLst>
                  <a:gd name="T0" fmla="*/ 46 w 48"/>
                  <a:gd name="T1" fmla="*/ 26 h 38"/>
                  <a:gd name="T2" fmla="*/ 41 w 48"/>
                  <a:gd name="T3" fmla="*/ 31 h 38"/>
                  <a:gd name="T4" fmla="*/ 40 w 48"/>
                  <a:gd name="T5" fmla="*/ 26 h 38"/>
                  <a:gd name="T6" fmla="*/ 39 w 48"/>
                  <a:gd name="T7" fmla="*/ 21 h 38"/>
                  <a:gd name="T8" fmla="*/ 37 w 48"/>
                  <a:gd name="T9" fmla="*/ 17 h 38"/>
                  <a:gd name="T10" fmla="*/ 31 w 48"/>
                  <a:gd name="T11" fmla="*/ 14 h 38"/>
                  <a:gd name="T12" fmla="*/ 25 w 48"/>
                  <a:gd name="T13" fmla="*/ 13 h 38"/>
                  <a:gd name="T14" fmla="*/ 19 w 48"/>
                  <a:gd name="T15" fmla="*/ 13 h 38"/>
                  <a:gd name="T16" fmla="*/ 14 w 48"/>
                  <a:gd name="T17" fmla="*/ 15 h 38"/>
                  <a:gd name="T18" fmla="*/ 11 w 48"/>
                  <a:gd name="T19" fmla="*/ 18 h 38"/>
                  <a:gd name="T20" fmla="*/ 10 w 48"/>
                  <a:gd name="T21" fmla="*/ 22 h 38"/>
                  <a:gd name="T22" fmla="*/ 10 w 48"/>
                  <a:gd name="T23" fmla="*/ 28 h 38"/>
                  <a:gd name="T24" fmla="*/ 12 w 48"/>
                  <a:gd name="T25" fmla="*/ 32 h 38"/>
                  <a:gd name="T26" fmla="*/ 16 w 48"/>
                  <a:gd name="T27" fmla="*/ 35 h 38"/>
                  <a:gd name="T28" fmla="*/ 27 w 48"/>
                  <a:gd name="T29" fmla="*/ 36 h 38"/>
                  <a:gd name="T30" fmla="*/ 18 w 48"/>
                  <a:gd name="T31" fmla="*/ 38 h 38"/>
                  <a:gd name="T32" fmla="*/ 12 w 48"/>
                  <a:gd name="T33" fmla="*/ 36 h 38"/>
                  <a:gd name="T34" fmla="*/ 8 w 48"/>
                  <a:gd name="T35" fmla="*/ 34 h 38"/>
                  <a:gd name="T36" fmla="*/ 2 w 48"/>
                  <a:gd name="T37" fmla="*/ 29 h 38"/>
                  <a:gd name="T38" fmla="*/ 1 w 48"/>
                  <a:gd name="T39" fmla="*/ 24 h 38"/>
                  <a:gd name="T40" fmla="*/ 0 w 48"/>
                  <a:gd name="T41" fmla="*/ 20 h 38"/>
                  <a:gd name="T42" fmla="*/ 0 w 48"/>
                  <a:gd name="T43" fmla="*/ 15 h 38"/>
                  <a:gd name="T44" fmla="*/ 2 w 48"/>
                  <a:gd name="T45" fmla="*/ 11 h 38"/>
                  <a:gd name="T46" fmla="*/ 4 w 48"/>
                  <a:gd name="T47" fmla="*/ 8 h 38"/>
                  <a:gd name="T48" fmla="*/ 9 w 48"/>
                  <a:gd name="T49" fmla="*/ 4 h 38"/>
                  <a:gd name="T50" fmla="*/ 13 w 48"/>
                  <a:gd name="T51" fmla="*/ 2 h 38"/>
                  <a:gd name="T52" fmla="*/ 18 w 48"/>
                  <a:gd name="T53" fmla="*/ 0 h 38"/>
                  <a:gd name="T54" fmla="*/ 23 w 48"/>
                  <a:gd name="T55" fmla="*/ 0 h 38"/>
                  <a:gd name="T56" fmla="*/ 30 w 48"/>
                  <a:gd name="T57" fmla="*/ 1 h 38"/>
                  <a:gd name="T58" fmla="*/ 36 w 48"/>
                  <a:gd name="T59" fmla="*/ 3 h 38"/>
                  <a:gd name="T60" fmla="*/ 42 w 48"/>
                  <a:gd name="T61" fmla="*/ 6 h 38"/>
                  <a:gd name="T62" fmla="*/ 45 w 48"/>
                  <a:gd name="T63" fmla="*/ 10 h 38"/>
                  <a:gd name="T64" fmla="*/ 48 w 48"/>
                  <a:gd name="T65" fmla="*/ 15 h 38"/>
                  <a:gd name="T66" fmla="*/ 48 w 48"/>
                  <a:gd name="T67" fmla="*/ 22 h 38"/>
                  <a:gd name="T68" fmla="*/ 46 w 48"/>
                  <a:gd name="T69" fmla="*/ 26 h 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8" h="38">
                    <a:moveTo>
                      <a:pt x="46" y="26"/>
                    </a:moveTo>
                    <a:lnTo>
                      <a:pt x="41" y="31"/>
                    </a:lnTo>
                    <a:lnTo>
                      <a:pt x="40" y="26"/>
                    </a:lnTo>
                    <a:lnTo>
                      <a:pt x="39" y="21"/>
                    </a:lnTo>
                    <a:lnTo>
                      <a:pt x="37" y="17"/>
                    </a:lnTo>
                    <a:lnTo>
                      <a:pt x="31" y="14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10" y="22"/>
                    </a:lnTo>
                    <a:lnTo>
                      <a:pt x="10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7" y="36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8" y="34"/>
                    </a:lnTo>
                    <a:lnTo>
                      <a:pt x="2" y="29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6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8" y="22"/>
                    </a:lnTo>
                    <a:lnTo>
                      <a:pt x="46" y="26"/>
                    </a:lnTo>
                    <a:close/>
                  </a:path>
                </a:pathLst>
              </a:cu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7" name="Freeform 363">
                <a:extLst>
                  <a:ext uri="{FF2B5EF4-FFF2-40B4-BE49-F238E27FC236}">
                    <a16:creationId xmlns:a16="http://schemas.microsoft.com/office/drawing/2014/main" id="{F433BD88-1C7B-480E-B53C-8A48B05EA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" y="3778"/>
                <a:ext cx="22" cy="21"/>
              </a:xfrm>
              <a:custGeom>
                <a:avLst/>
                <a:gdLst>
                  <a:gd name="T0" fmla="*/ 0 w 22"/>
                  <a:gd name="T1" fmla="*/ 0 h 21"/>
                  <a:gd name="T2" fmla="*/ 10 w 22"/>
                  <a:gd name="T3" fmla="*/ 4 h 21"/>
                  <a:gd name="T4" fmla="*/ 17 w 22"/>
                  <a:gd name="T5" fmla="*/ 9 h 21"/>
                  <a:gd name="T6" fmla="*/ 20 w 22"/>
                  <a:gd name="T7" fmla="*/ 15 h 21"/>
                  <a:gd name="T8" fmla="*/ 22 w 22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20" y="15"/>
                    </a:lnTo>
                    <a:lnTo>
                      <a:pt x="22" y="2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8" name="Freeform 364">
                <a:extLst>
                  <a:ext uri="{FF2B5EF4-FFF2-40B4-BE49-F238E27FC236}">
                    <a16:creationId xmlns:a16="http://schemas.microsoft.com/office/drawing/2014/main" id="{F929C9B8-245F-4C6A-918E-FA7E683F4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" y="3778"/>
                <a:ext cx="12" cy="31"/>
              </a:xfrm>
              <a:custGeom>
                <a:avLst/>
                <a:gdLst>
                  <a:gd name="T0" fmla="*/ 0 w 12"/>
                  <a:gd name="T1" fmla="*/ 0 h 31"/>
                  <a:gd name="T2" fmla="*/ 8 w 12"/>
                  <a:gd name="T3" fmla="*/ 7 h 31"/>
                  <a:gd name="T4" fmla="*/ 12 w 12"/>
                  <a:gd name="T5" fmla="*/ 13 h 31"/>
                  <a:gd name="T6" fmla="*/ 12 w 12"/>
                  <a:gd name="T7" fmla="*/ 17 h 31"/>
                  <a:gd name="T8" fmla="*/ 12 w 12"/>
                  <a:gd name="T9" fmla="*/ 24 h 31"/>
                  <a:gd name="T10" fmla="*/ 11 w 12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31">
                    <a:moveTo>
                      <a:pt x="0" y="0"/>
                    </a:moveTo>
                    <a:lnTo>
                      <a:pt x="8" y="7"/>
                    </a:lnTo>
                    <a:lnTo>
                      <a:pt x="12" y="13"/>
                    </a:lnTo>
                    <a:lnTo>
                      <a:pt x="12" y="17"/>
                    </a:lnTo>
                    <a:lnTo>
                      <a:pt x="12" y="24"/>
                    </a:lnTo>
                    <a:lnTo>
                      <a:pt x="11" y="31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9" name="Freeform 365">
                <a:extLst>
                  <a:ext uri="{FF2B5EF4-FFF2-40B4-BE49-F238E27FC236}">
                    <a16:creationId xmlns:a16="http://schemas.microsoft.com/office/drawing/2014/main" id="{C6A54E7D-C155-4583-BB7D-727116C53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" y="3778"/>
                <a:ext cx="7" cy="24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6 h 24"/>
                  <a:gd name="T4" fmla="*/ 6 w 7"/>
                  <a:gd name="T5" fmla="*/ 11 h 24"/>
                  <a:gd name="T6" fmla="*/ 7 w 7"/>
                  <a:gd name="T7" fmla="*/ 16 h 24"/>
                  <a:gd name="T8" fmla="*/ 7 w 7"/>
                  <a:gd name="T9" fmla="*/ 22 h 24"/>
                  <a:gd name="T10" fmla="*/ 7 w 7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lnTo>
                      <a:pt x="5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7" y="22"/>
                    </a:lnTo>
                    <a:lnTo>
                      <a:pt x="7" y="24"/>
                    </a:lnTo>
                  </a:path>
                </a:pathLst>
              </a:custGeom>
              <a:noFill/>
              <a:ln w="3175">
                <a:solidFill>
                  <a:srgbClr val="8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0" name="Oval 366">
                <a:extLst>
                  <a:ext uri="{FF2B5EF4-FFF2-40B4-BE49-F238E27FC236}">
                    <a16:creationId xmlns:a16="http://schemas.microsoft.com/office/drawing/2014/main" id="{D65535FA-E8B4-42F5-A4EE-3120931D2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2" y="3795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11" name="Oval 367">
                <a:extLst>
                  <a:ext uri="{FF2B5EF4-FFF2-40B4-BE49-F238E27FC236}">
                    <a16:creationId xmlns:a16="http://schemas.microsoft.com/office/drawing/2014/main" id="{F15E2C37-6C55-4F71-BCD9-83F639CF9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" y="3807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12" name="Oval 368">
                <a:extLst>
                  <a:ext uri="{FF2B5EF4-FFF2-40B4-BE49-F238E27FC236}">
                    <a16:creationId xmlns:a16="http://schemas.microsoft.com/office/drawing/2014/main" id="{16EE1D84-14C8-4E06-89C3-CA4CBB28C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" y="3801"/>
                <a:ext cx="7" cy="7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114" name="Group 369">
              <a:extLst>
                <a:ext uri="{FF2B5EF4-FFF2-40B4-BE49-F238E27FC236}">
                  <a16:creationId xmlns:a16="http://schemas.microsoft.com/office/drawing/2014/main" id="{C8CA966A-156F-476A-9377-A1D047080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3" y="3490"/>
              <a:ext cx="956" cy="818"/>
              <a:chOff x="2873" y="3490"/>
              <a:chExt cx="956" cy="818"/>
            </a:xfrm>
          </p:grpSpPr>
          <p:sp>
            <p:nvSpPr>
              <p:cNvPr id="47115" name="Freeform 370">
                <a:extLst>
                  <a:ext uri="{FF2B5EF4-FFF2-40B4-BE49-F238E27FC236}">
                    <a16:creationId xmlns:a16="http://schemas.microsoft.com/office/drawing/2014/main" id="{38BCEC61-B14C-4731-A10F-DAA0786FE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776"/>
                <a:ext cx="220" cy="530"/>
              </a:xfrm>
              <a:custGeom>
                <a:avLst/>
                <a:gdLst>
                  <a:gd name="T0" fmla="*/ 172 w 220"/>
                  <a:gd name="T1" fmla="*/ 530 h 530"/>
                  <a:gd name="T2" fmla="*/ 140 w 220"/>
                  <a:gd name="T3" fmla="*/ 505 h 530"/>
                  <a:gd name="T4" fmla="*/ 115 w 220"/>
                  <a:gd name="T5" fmla="*/ 483 h 530"/>
                  <a:gd name="T6" fmla="*/ 93 w 220"/>
                  <a:gd name="T7" fmla="*/ 452 h 530"/>
                  <a:gd name="T8" fmla="*/ 74 w 220"/>
                  <a:gd name="T9" fmla="*/ 426 h 530"/>
                  <a:gd name="T10" fmla="*/ 55 w 220"/>
                  <a:gd name="T11" fmla="*/ 395 h 530"/>
                  <a:gd name="T12" fmla="*/ 41 w 220"/>
                  <a:gd name="T13" fmla="*/ 363 h 530"/>
                  <a:gd name="T14" fmla="*/ 32 w 220"/>
                  <a:gd name="T15" fmla="*/ 323 h 530"/>
                  <a:gd name="T16" fmla="*/ 23 w 220"/>
                  <a:gd name="T17" fmla="*/ 280 h 530"/>
                  <a:gd name="T18" fmla="*/ 19 w 220"/>
                  <a:gd name="T19" fmla="*/ 249 h 530"/>
                  <a:gd name="T20" fmla="*/ 17 w 220"/>
                  <a:gd name="T21" fmla="*/ 211 h 530"/>
                  <a:gd name="T22" fmla="*/ 17 w 220"/>
                  <a:gd name="T23" fmla="*/ 171 h 530"/>
                  <a:gd name="T24" fmla="*/ 17 w 220"/>
                  <a:gd name="T25" fmla="*/ 141 h 530"/>
                  <a:gd name="T26" fmla="*/ 19 w 220"/>
                  <a:gd name="T27" fmla="*/ 105 h 530"/>
                  <a:gd name="T28" fmla="*/ 19 w 220"/>
                  <a:gd name="T29" fmla="*/ 73 h 530"/>
                  <a:gd name="T30" fmla="*/ 11 w 220"/>
                  <a:gd name="T31" fmla="*/ 40 h 530"/>
                  <a:gd name="T32" fmla="*/ 0 w 220"/>
                  <a:gd name="T33" fmla="*/ 0 h 530"/>
                  <a:gd name="T34" fmla="*/ 32 w 220"/>
                  <a:gd name="T35" fmla="*/ 38 h 530"/>
                  <a:gd name="T36" fmla="*/ 45 w 220"/>
                  <a:gd name="T37" fmla="*/ 69 h 530"/>
                  <a:gd name="T38" fmla="*/ 57 w 220"/>
                  <a:gd name="T39" fmla="*/ 94 h 530"/>
                  <a:gd name="T40" fmla="*/ 68 w 220"/>
                  <a:gd name="T41" fmla="*/ 132 h 530"/>
                  <a:gd name="T42" fmla="*/ 76 w 220"/>
                  <a:gd name="T43" fmla="*/ 179 h 530"/>
                  <a:gd name="T44" fmla="*/ 80 w 220"/>
                  <a:gd name="T45" fmla="*/ 217 h 530"/>
                  <a:gd name="T46" fmla="*/ 80 w 220"/>
                  <a:gd name="T47" fmla="*/ 249 h 530"/>
                  <a:gd name="T48" fmla="*/ 85 w 220"/>
                  <a:gd name="T49" fmla="*/ 291 h 530"/>
                  <a:gd name="T50" fmla="*/ 91 w 220"/>
                  <a:gd name="T51" fmla="*/ 327 h 530"/>
                  <a:gd name="T52" fmla="*/ 104 w 220"/>
                  <a:gd name="T53" fmla="*/ 357 h 530"/>
                  <a:gd name="T54" fmla="*/ 119 w 220"/>
                  <a:gd name="T55" fmla="*/ 392 h 530"/>
                  <a:gd name="T56" fmla="*/ 140 w 220"/>
                  <a:gd name="T57" fmla="*/ 426 h 530"/>
                  <a:gd name="T58" fmla="*/ 163 w 220"/>
                  <a:gd name="T59" fmla="*/ 462 h 530"/>
                  <a:gd name="T60" fmla="*/ 188 w 220"/>
                  <a:gd name="T61" fmla="*/ 498 h 530"/>
                  <a:gd name="T62" fmla="*/ 220 w 220"/>
                  <a:gd name="T63" fmla="*/ 530 h 530"/>
                  <a:gd name="T64" fmla="*/ 172 w 220"/>
                  <a:gd name="T65" fmla="*/ 530 h 5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0" h="530">
                    <a:moveTo>
                      <a:pt x="172" y="530"/>
                    </a:moveTo>
                    <a:lnTo>
                      <a:pt x="140" y="505"/>
                    </a:lnTo>
                    <a:lnTo>
                      <a:pt x="115" y="483"/>
                    </a:lnTo>
                    <a:lnTo>
                      <a:pt x="93" y="452"/>
                    </a:lnTo>
                    <a:lnTo>
                      <a:pt x="74" y="426"/>
                    </a:lnTo>
                    <a:lnTo>
                      <a:pt x="55" y="395"/>
                    </a:lnTo>
                    <a:lnTo>
                      <a:pt x="41" y="363"/>
                    </a:lnTo>
                    <a:lnTo>
                      <a:pt x="32" y="323"/>
                    </a:lnTo>
                    <a:lnTo>
                      <a:pt x="23" y="280"/>
                    </a:lnTo>
                    <a:lnTo>
                      <a:pt x="19" y="249"/>
                    </a:lnTo>
                    <a:lnTo>
                      <a:pt x="17" y="211"/>
                    </a:lnTo>
                    <a:lnTo>
                      <a:pt x="17" y="171"/>
                    </a:lnTo>
                    <a:lnTo>
                      <a:pt x="17" y="141"/>
                    </a:lnTo>
                    <a:lnTo>
                      <a:pt x="19" y="105"/>
                    </a:lnTo>
                    <a:lnTo>
                      <a:pt x="19" y="73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2" y="38"/>
                    </a:lnTo>
                    <a:lnTo>
                      <a:pt x="45" y="69"/>
                    </a:lnTo>
                    <a:lnTo>
                      <a:pt x="57" y="94"/>
                    </a:lnTo>
                    <a:lnTo>
                      <a:pt x="68" y="132"/>
                    </a:lnTo>
                    <a:lnTo>
                      <a:pt x="76" y="179"/>
                    </a:lnTo>
                    <a:lnTo>
                      <a:pt x="80" y="217"/>
                    </a:lnTo>
                    <a:lnTo>
                      <a:pt x="80" y="249"/>
                    </a:lnTo>
                    <a:lnTo>
                      <a:pt x="85" y="291"/>
                    </a:lnTo>
                    <a:lnTo>
                      <a:pt x="91" y="327"/>
                    </a:lnTo>
                    <a:lnTo>
                      <a:pt x="104" y="357"/>
                    </a:lnTo>
                    <a:lnTo>
                      <a:pt x="119" y="392"/>
                    </a:lnTo>
                    <a:lnTo>
                      <a:pt x="140" y="426"/>
                    </a:lnTo>
                    <a:lnTo>
                      <a:pt x="163" y="462"/>
                    </a:lnTo>
                    <a:lnTo>
                      <a:pt x="188" y="498"/>
                    </a:lnTo>
                    <a:lnTo>
                      <a:pt x="220" y="530"/>
                    </a:lnTo>
                    <a:lnTo>
                      <a:pt x="172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371">
                <a:extLst>
                  <a:ext uri="{FF2B5EF4-FFF2-40B4-BE49-F238E27FC236}">
                    <a16:creationId xmlns:a16="http://schemas.microsoft.com/office/drawing/2014/main" id="{2C81F182-D7C5-4CD3-8DB3-9E7C1C9E2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3866"/>
                <a:ext cx="104" cy="389"/>
              </a:xfrm>
              <a:custGeom>
                <a:avLst/>
                <a:gdLst>
                  <a:gd name="T0" fmla="*/ 0 w 104"/>
                  <a:gd name="T1" fmla="*/ 0 h 389"/>
                  <a:gd name="T2" fmla="*/ 4 w 104"/>
                  <a:gd name="T3" fmla="*/ 32 h 389"/>
                  <a:gd name="T4" fmla="*/ 5 w 104"/>
                  <a:gd name="T5" fmla="*/ 60 h 389"/>
                  <a:gd name="T6" fmla="*/ 5 w 104"/>
                  <a:gd name="T7" fmla="*/ 95 h 389"/>
                  <a:gd name="T8" fmla="*/ 5 w 104"/>
                  <a:gd name="T9" fmla="*/ 121 h 389"/>
                  <a:gd name="T10" fmla="*/ 13 w 104"/>
                  <a:gd name="T11" fmla="*/ 167 h 389"/>
                  <a:gd name="T12" fmla="*/ 23 w 104"/>
                  <a:gd name="T13" fmla="*/ 211 h 389"/>
                  <a:gd name="T14" fmla="*/ 32 w 104"/>
                  <a:gd name="T15" fmla="*/ 248 h 389"/>
                  <a:gd name="T16" fmla="*/ 44 w 104"/>
                  <a:gd name="T17" fmla="*/ 288 h 389"/>
                  <a:gd name="T18" fmla="*/ 68 w 104"/>
                  <a:gd name="T19" fmla="*/ 341 h 389"/>
                  <a:gd name="T20" fmla="*/ 104 w 104"/>
                  <a:gd name="T21" fmla="*/ 389 h 389"/>
                  <a:gd name="T22" fmla="*/ 76 w 104"/>
                  <a:gd name="T23" fmla="*/ 334 h 389"/>
                  <a:gd name="T24" fmla="*/ 53 w 104"/>
                  <a:gd name="T25" fmla="*/ 294 h 389"/>
                  <a:gd name="T26" fmla="*/ 34 w 104"/>
                  <a:gd name="T27" fmla="*/ 233 h 389"/>
                  <a:gd name="T28" fmla="*/ 26 w 104"/>
                  <a:gd name="T29" fmla="*/ 193 h 389"/>
                  <a:gd name="T30" fmla="*/ 15 w 104"/>
                  <a:gd name="T31" fmla="*/ 152 h 389"/>
                  <a:gd name="T32" fmla="*/ 11 w 104"/>
                  <a:gd name="T33" fmla="*/ 108 h 389"/>
                  <a:gd name="T34" fmla="*/ 9 w 104"/>
                  <a:gd name="T35" fmla="*/ 74 h 389"/>
                  <a:gd name="T36" fmla="*/ 0 w 104"/>
                  <a:gd name="T37" fmla="*/ 0 h 3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389">
                    <a:moveTo>
                      <a:pt x="0" y="0"/>
                    </a:moveTo>
                    <a:lnTo>
                      <a:pt x="4" y="32"/>
                    </a:lnTo>
                    <a:lnTo>
                      <a:pt x="5" y="60"/>
                    </a:lnTo>
                    <a:lnTo>
                      <a:pt x="5" y="95"/>
                    </a:lnTo>
                    <a:lnTo>
                      <a:pt x="5" y="121"/>
                    </a:lnTo>
                    <a:lnTo>
                      <a:pt x="13" y="167"/>
                    </a:lnTo>
                    <a:lnTo>
                      <a:pt x="23" y="211"/>
                    </a:lnTo>
                    <a:lnTo>
                      <a:pt x="32" y="248"/>
                    </a:lnTo>
                    <a:lnTo>
                      <a:pt x="44" y="288"/>
                    </a:lnTo>
                    <a:lnTo>
                      <a:pt x="68" y="341"/>
                    </a:lnTo>
                    <a:lnTo>
                      <a:pt x="104" y="389"/>
                    </a:lnTo>
                    <a:lnTo>
                      <a:pt x="76" y="334"/>
                    </a:lnTo>
                    <a:lnTo>
                      <a:pt x="53" y="294"/>
                    </a:lnTo>
                    <a:lnTo>
                      <a:pt x="34" y="233"/>
                    </a:lnTo>
                    <a:lnTo>
                      <a:pt x="26" y="193"/>
                    </a:lnTo>
                    <a:lnTo>
                      <a:pt x="15" y="152"/>
                    </a:lnTo>
                    <a:lnTo>
                      <a:pt x="11" y="108"/>
                    </a:lnTo>
                    <a:lnTo>
                      <a:pt x="9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372">
                <a:extLst>
                  <a:ext uri="{FF2B5EF4-FFF2-40B4-BE49-F238E27FC236}">
                    <a16:creationId xmlns:a16="http://schemas.microsoft.com/office/drawing/2014/main" id="{20D96031-655C-4FEA-A821-AE2B31F8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707"/>
                <a:ext cx="53" cy="598"/>
              </a:xfrm>
              <a:custGeom>
                <a:avLst/>
                <a:gdLst>
                  <a:gd name="T0" fmla="*/ 27 w 53"/>
                  <a:gd name="T1" fmla="*/ 0 h 598"/>
                  <a:gd name="T2" fmla="*/ 22 w 53"/>
                  <a:gd name="T3" fmla="*/ 15 h 598"/>
                  <a:gd name="T4" fmla="*/ 17 w 53"/>
                  <a:gd name="T5" fmla="*/ 35 h 598"/>
                  <a:gd name="T6" fmla="*/ 13 w 53"/>
                  <a:gd name="T7" fmla="*/ 56 h 598"/>
                  <a:gd name="T8" fmla="*/ 10 w 53"/>
                  <a:gd name="T9" fmla="*/ 77 h 598"/>
                  <a:gd name="T10" fmla="*/ 7 w 53"/>
                  <a:gd name="T11" fmla="*/ 100 h 598"/>
                  <a:gd name="T12" fmla="*/ 6 w 53"/>
                  <a:gd name="T13" fmla="*/ 126 h 598"/>
                  <a:gd name="T14" fmla="*/ 3 w 53"/>
                  <a:gd name="T15" fmla="*/ 158 h 598"/>
                  <a:gd name="T16" fmla="*/ 2 w 53"/>
                  <a:gd name="T17" fmla="*/ 184 h 598"/>
                  <a:gd name="T18" fmla="*/ 0 w 53"/>
                  <a:gd name="T19" fmla="*/ 234 h 598"/>
                  <a:gd name="T20" fmla="*/ 0 w 53"/>
                  <a:gd name="T21" fmla="*/ 254 h 598"/>
                  <a:gd name="T22" fmla="*/ 0 w 53"/>
                  <a:gd name="T23" fmla="*/ 275 h 598"/>
                  <a:gd name="T24" fmla="*/ 0 w 53"/>
                  <a:gd name="T25" fmla="*/ 297 h 598"/>
                  <a:gd name="T26" fmla="*/ 0 w 53"/>
                  <a:gd name="T27" fmla="*/ 323 h 598"/>
                  <a:gd name="T28" fmla="*/ 3 w 53"/>
                  <a:gd name="T29" fmla="*/ 361 h 598"/>
                  <a:gd name="T30" fmla="*/ 5 w 53"/>
                  <a:gd name="T31" fmla="*/ 385 h 598"/>
                  <a:gd name="T32" fmla="*/ 6 w 53"/>
                  <a:gd name="T33" fmla="*/ 404 h 598"/>
                  <a:gd name="T34" fmla="*/ 9 w 53"/>
                  <a:gd name="T35" fmla="*/ 435 h 598"/>
                  <a:gd name="T36" fmla="*/ 12 w 53"/>
                  <a:gd name="T37" fmla="*/ 460 h 598"/>
                  <a:gd name="T38" fmla="*/ 16 w 53"/>
                  <a:gd name="T39" fmla="*/ 489 h 598"/>
                  <a:gd name="T40" fmla="*/ 21 w 53"/>
                  <a:gd name="T41" fmla="*/ 516 h 598"/>
                  <a:gd name="T42" fmla="*/ 24 w 53"/>
                  <a:gd name="T43" fmla="*/ 538 h 598"/>
                  <a:gd name="T44" fmla="*/ 27 w 53"/>
                  <a:gd name="T45" fmla="*/ 558 h 598"/>
                  <a:gd name="T46" fmla="*/ 30 w 53"/>
                  <a:gd name="T47" fmla="*/ 576 h 598"/>
                  <a:gd name="T48" fmla="*/ 34 w 53"/>
                  <a:gd name="T49" fmla="*/ 598 h 598"/>
                  <a:gd name="T50" fmla="*/ 53 w 53"/>
                  <a:gd name="T51" fmla="*/ 598 h 598"/>
                  <a:gd name="T52" fmla="*/ 50 w 53"/>
                  <a:gd name="T53" fmla="*/ 586 h 598"/>
                  <a:gd name="T54" fmla="*/ 46 w 53"/>
                  <a:gd name="T55" fmla="*/ 566 h 598"/>
                  <a:gd name="T56" fmla="*/ 44 w 53"/>
                  <a:gd name="T57" fmla="*/ 548 h 598"/>
                  <a:gd name="T58" fmla="*/ 40 w 53"/>
                  <a:gd name="T59" fmla="*/ 528 h 598"/>
                  <a:gd name="T60" fmla="*/ 37 w 53"/>
                  <a:gd name="T61" fmla="*/ 505 h 598"/>
                  <a:gd name="T62" fmla="*/ 32 w 53"/>
                  <a:gd name="T63" fmla="*/ 478 h 598"/>
                  <a:gd name="T64" fmla="*/ 29 w 53"/>
                  <a:gd name="T65" fmla="*/ 456 h 598"/>
                  <a:gd name="T66" fmla="*/ 27 w 53"/>
                  <a:gd name="T67" fmla="*/ 435 h 598"/>
                  <a:gd name="T68" fmla="*/ 23 w 53"/>
                  <a:gd name="T69" fmla="*/ 401 h 598"/>
                  <a:gd name="T70" fmla="*/ 21 w 53"/>
                  <a:gd name="T71" fmla="*/ 378 h 598"/>
                  <a:gd name="T72" fmla="*/ 19 w 53"/>
                  <a:gd name="T73" fmla="*/ 350 h 598"/>
                  <a:gd name="T74" fmla="*/ 17 w 53"/>
                  <a:gd name="T75" fmla="*/ 331 h 598"/>
                  <a:gd name="T76" fmla="*/ 16 w 53"/>
                  <a:gd name="T77" fmla="*/ 304 h 598"/>
                  <a:gd name="T78" fmla="*/ 16 w 53"/>
                  <a:gd name="T79" fmla="*/ 271 h 598"/>
                  <a:gd name="T80" fmla="*/ 16 w 53"/>
                  <a:gd name="T81" fmla="*/ 248 h 598"/>
                  <a:gd name="T82" fmla="*/ 17 w 53"/>
                  <a:gd name="T83" fmla="*/ 222 h 598"/>
                  <a:gd name="T84" fmla="*/ 19 w 53"/>
                  <a:gd name="T85" fmla="*/ 175 h 598"/>
                  <a:gd name="T86" fmla="*/ 21 w 53"/>
                  <a:gd name="T87" fmla="*/ 139 h 598"/>
                  <a:gd name="T88" fmla="*/ 23 w 53"/>
                  <a:gd name="T89" fmla="*/ 109 h 598"/>
                  <a:gd name="T90" fmla="*/ 24 w 53"/>
                  <a:gd name="T91" fmla="*/ 90 h 598"/>
                  <a:gd name="T92" fmla="*/ 27 w 53"/>
                  <a:gd name="T93" fmla="*/ 69 h 598"/>
                  <a:gd name="T94" fmla="*/ 31 w 53"/>
                  <a:gd name="T95" fmla="*/ 47 h 598"/>
                  <a:gd name="T96" fmla="*/ 35 w 53"/>
                  <a:gd name="T97" fmla="*/ 26 h 598"/>
                  <a:gd name="T98" fmla="*/ 42 w 53"/>
                  <a:gd name="T99" fmla="*/ 2 h 598"/>
                  <a:gd name="T100" fmla="*/ 27 w 53"/>
                  <a:gd name="T101" fmla="*/ 0 h 5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3" h="598">
                    <a:moveTo>
                      <a:pt x="27" y="0"/>
                    </a:moveTo>
                    <a:lnTo>
                      <a:pt x="22" y="15"/>
                    </a:lnTo>
                    <a:lnTo>
                      <a:pt x="17" y="35"/>
                    </a:lnTo>
                    <a:lnTo>
                      <a:pt x="13" y="56"/>
                    </a:lnTo>
                    <a:lnTo>
                      <a:pt x="10" y="77"/>
                    </a:lnTo>
                    <a:lnTo>
                      <a:pt x="7" y="100"/>
                    </a:lnTo>
                    <a:lnTo>
                      <a:pt x="6" y="126"/>
                    </a:lnTo>
                    <a:lnTo>
                      <a:pt x="3" y="158"/>
                    </a:lnTo>
                    <a:lnTo>
                      <a:pt x="2" y="184"/>
                    </a:lnTo>
                    <a:lnTo>
                      <a:pt x="0" y="234"/>
                    </a:lnTo>
                    <a:lnTo>
                      <a:pt x="0" y="254"/>
                    </a:lnTo>
                    <a:lnTo>
                      <a:pt x="0" y="275"/>
                    </a:lnTo>
                    <a:lnTo>
                      <a:pt x="0" y="297"/>
                    </a:lnTo>
                    <a:lnTo>
                      <a:pt x="0" y="323"/>
                    </a:lnTo>
                    <a:lnTo>
                      <a:pt x="3" y="361"/>
                    </a:lnTo>
                    <a:lnTo>
                      <a:pt x="5" y="385"/>
                    </a:lnTo>
                    <a:lnTo>
                      <a:pt x="6" y="404"/>
                    </a:lnTo>
                    <a:lnTo>
                      <a:pt x="9" y="435"/>
                    </a:lnTo>
                    <a:lnTo>
                      <a:pt x="12" y="460"/>
                    </a:lnTo>
                    <a:lnTo>
                      <a:pt x="16" y="489"/>
                    </a:lnTo>
                    <a:lnTo>
                      <a:pt x="21" y="516"/>
                    </a:lnTo>
                    <a:lnTo>
                      <a:pt x="24" y="538"/>
                    </a:lnTo>
                    <a:lnTo>
                      <a:pt x="27" y="558"/>
                    </a:lnTo>
                    <a:lnTo>
                      <a:pt x="30" y="576"/>
                    </a:lnTo>
                    <a:lnTo>
                      <a:pt x="34" y="598"/>
                    </a:lnTo>
                    <a:lnTo>
                      <a:pt x="53" y="598"/>
                    </a:lnTo>
                    <a:lnTo>
                      <a:pt x="50" y="586"/>
                    </a:lnTo>
                    <a:lnTo>
                      <a:pt x="46" y="566"/>
                    </a:lnTo>
                    <a:lnTo>
                      <a:pt x="44" y="548"/>
                    </a:lnTo>
                    <a:lnTo>
                      <a:pt x="40" y="528"/>
                    </a:lnTo>
                    <a:lnTo>
                      <a:pt x="37" y="505"/>
                    </a:lnTo>
                    <a:lnTo>
                      <a:pt x="32" y="478"/>
                    </a:lnTo>
                    <a:lnTo>
                      <a:pt x="29" y="456"/>
                    </a:lnTo>
                    <a:lnTo>
                      <a:pt x="27" y="435"/>
                    </a:lnTo>
                    <a:lnTo>
                      <a:pt x="23" y="401"/>
                    </a:lnTo>
                    <a:lnTo>
                      <a:pt x="21" y="378"/>
                    </a:lnTo>
                    <a:lnTo>
                      <a:pt x="19" y="350"/>
                    </a:lnTo>
                    <a:lnTo>
                      <a:pt x="17" y="331"/>
                    </a:lnTo>
                    <a:lnTo>
                      <a:pt x="16" y="304"/>
                    </a:lnTo>
                    <a:lnTo>
                      <a:pt x="16" y="271"/>
                    </a:lnTo>
                    <a:lnTo>
                      <a:pt x="16" y="248"/>
                    </a:lnTo>
                    <a:lnTo>
                      <a:pt x="17" y="222"/>
                    </a:lnTo>
                    <a:lnTo>
                      <a:pt x="19" y="175"/>
                    </a:lnTo>
                    <a:lnTo>
                      <a:pt x="21" y="139"/>
                    </a:lnTo>
                    <a:lnTo>
                      <a:pt x="23" y="109"/>
                    </a:lnTo>
                    <a:lnTo>
                      <a:pt x="24" y="90"/>
                    </a:lnTo>
                    <a:lnTo>
                      <a:pt x="27" y="69"/>
                    </a:lnTo>
                    <a:lnTo>
                      <a:pt x="31" y="47"/>
                    </a:lnTo>
                    <a:lnTo>
                      <a:pt x="35" y="26"/>
                    </a:lnTo>
                    <a:lnTo>
                      <a:pt x="42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Freeform 373">
                <a:extLst>
                  <a:ext uri="{FF2B5EF4-FFF2-40B4-BE49-F238E27FC236}">
                    <a16:creationId xmlns:a16="http://schemas.microsoft.com/office/drawing/2014/main" id="{8492D069-82F2-4AD6-80E6-A37EC180B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3666"/>
                <a:ext cx="67" cy="47"/>
              </a:xfrm>
              <a:custGeom>
                <a:avLst/>
                <a:gdLst>
                  <a:gd name="T0" fmla="*/ 0 w 67"/>
                  <a:gd name="T1" fmla="*/ 0 h 47"/>
                  <a:gd name="T2" fmla="*/ 1 w 67"/>
                  <a:gd name="T3" fmla="*/ 8 h 47"/>
                  <a:gd name="T4" fmla="*/ 6 w 67"/>
                  <a:gd name="T5" fmla="*/ 15 h 47"/>
                  <a:gd name="T6" fmla="*/ 15 w 67"/>
                  <a:gd name="T7" fmla="*/ 19 h 47"/>
                  <a:gd name="T8" fmla="*/ 19 w 67"/>
                  <a:gd name="T9" fmla="*/ 20 h 47"/>
                  <a:gd name="T10" fmla="*/ 18 w 67"/>
                  <a:gd name="T11" fmla="*/ 26 h 47"/>
                  <a:gd name="T12" fmla="*/ 16 w 67"/>
                  <a:gd name="T13" fmla="*/ 36 h 47"/>
                  <a:gd name="T14" fmla="*/ 14 w 67"/>
                  <a:gd name="T15" fmla="*/ 44 h 47"/>
                  <a:gd name="T16" fmla="*/ 20 w 67"/>
                  <a:gd name="T17" fmla="*/ 46 h 47"/>
                  <a:gd name="T18" fmla="*/ 29 w 67"/>
                  <a:gd name="T19" fmla="*/ 47 h 47"/>
                  <a:gd name="T20" fmla="*/ 32 w 67"/>
                  <a:gd name="T21" fmla="*/ 47 h 47"/>
                  <a:gd name="T22" fmla="*/ 35 w 67"/>
                  <a:gd name="T23" fmla="*/ 36 h 47"/>
                  <a:gd name="T24" fmla="*/ 37 w 67"/>
                  <a:gd name="T25" fmla="*/ 26 h 47"/>
                  <a:gd name="T26" fmla="*/ 39 w 67"/>
                  <a:gd name="T27" fmla="*/ 24 h 47"/>
                  <a:gd name="T28" fmla="*/ 49 w 67"/>
                  <a:gd name="T29" fmla="*/ 24 h 47"/>
                  <a:gd name="T30" fmla="*/ 58 w 67"/>
                  <a:gd name="T31" fmla="*/ 21 h 47"/>
                  <a:gd name="T32" fmla="*/ 64 w 67"/>
                  <a:gd name="T33" fmla="*/ 15 h 47"/>
                  <a:gd name="T34" fmla="*/ 66 w 67"/>
                  <a:gd name="T35" fmla="*/ 11 h 47"/>
                  <a:gd name="T36" fmla="*/ 67 w 67"/>
                  <a:gd name="T37" fmla="*/ 1 h 47"/>
                  <a:gd name="T38" fmla="*/ 0 w 67"/>
                  <a:gd name="T39" fmla="*/ 0 h 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" h="47">
                    <a:moveTo>
                      <a:pt x="0" y="0"/>
                    </a:moveTo>
                    <a:lnTo>
                      <a:pt x="1" y="8"/>
                    </a:lnTo>
                    <a:lnTo>
                      <a:pt x="6" y="15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18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9" y="47"/>
                    </a:lnTo>
                    <a:lnTo>
                      <a:pt x="32" y="47"/>
                    </a:lnTo>
                    <a:lnTo>
                      <a:pt x="35" y="36"/>
                    </a:lnTo>
                    <a:lnTo>
                      <a:pt x="37" y="26"/>
                    </a:lnTo>
                    <a:lnTo>
                      <a:pt x="39" y="24"/>
                    </a:lnTo>
                    <a:lnTo>
                      <a:pt x="49" y="24"/>
                    </a:lnTo>
                    <a:lnTo>
                      <a:pt x="58" y="21"/>
                    </a:lnTo>
                    <a:lnTo>
                      <a:pt x="64" y="15"/>
                    </a:lnTo>
                    <a:lnTo>
                      <a:pt x="66" y="11"/>
                    </a:lnTo>
                    <a:lnTo>
                      <a:pt x="6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Freeform 374">
                <a:extLst>
                  <a:ext uri="{FF2B5EF4-FFF2-40B4-BE49-F238E27FC236}">
                    <a16:creationId xmlns:a16="http://schemas.microsoft.com/office/drawing/2014/main" id="{7A805DDD-4F69-43F9-B48E-AAEBEEC98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3753"/>
                <a:ext cx="298" cy="555"/>
              </a:xfrm>
              <a:custGeom>
                <a:avLst/>
                <a:gdLst>
                  <a:gd name="T0" fmla="*/ 0 w 298"/>
                  <a:gd name="T1" fmla="*/ 555 h 555"/>
                  <a:gd name="T2" fmla="*/ 9 w 298"/>
                  <a:gd name="T3" fmla="*/ 446 h 555"/>
                  <a:gd name="T4" fmla="*/ 19 w 298"/>
                  <a:gd name="T5" fmla="*/ 400 h 555"/>
                  <a:gd name="T6" fmla="*/ 25 w 298"/>
                  <a:gd name="T7" fmla="*/ 349 h 555"/>
                  <a:gd name="T8" fmla="*/ 34 w 298"/>
                  <a:gd name="T9" fmla="*/ 294 h 555"/>
                  <a:gd name="T10" fmla="*/ 47 w 298"/>
                  <a:gd name="T11" fmla="*/ 244 h 555"/>
                  <a:gd name="T12" fmla="*/ 59 w 298"/>
                  <a:gd name="T13" fmla="*/ 204 h 555"/>
                  <a:gd name="T14" fmla="*/ 76 w 298"/>
                  <a:gd name="T15" fmla="*/ 165 h 555"/>
                  <a:gd name="T16" fmla="*/ 99 w 298"/>
                  <a:gd name="T17" fmla="*/ 125 h 555"/>
                  <a:gd name="T18" fmla="*/ 120 w 298"/>
                  <a:gd name="T19" fmla="*/ 95 h 555"/>
                  <a:gd name="T20" fmla="*/ 138 w 298"/>
                  <a:gd name="T21" fmla="*/ 70 h 555"/>
                  <a:gd name="T22" fmla="*/ 159 w 298"/>
                  <a:gd name="T23" fmla="*/ 51 h 555"/>
                  <a:gd name="T24" fmla="*/ 197 w 298"/>
                  <a:gd name="T25" fmla="*/ 28 h 555"/>
                  <a:gd name="T26" fmla="*/ 241 w 298"/>
                  <a:gd name="T27" fmla="*/ 11 h 555"/>
                  <a:gd name="T28" fmla="*/ 298 w 298"/>
                  <a:gd name="T29" fmla="*/ 0 h 555"/>
                  <a:gd name="T30" fmla="*/ 269 w 298"/>
                  <a:gd name="T31" fmla="*/ 24 h 555"/>
                  <a:gd name="T32" fmla="*/ 250 w 298"/>
                  <a:gd name="T33" fmla="*/ 43 h 555"/>
                  <a:gd name="T34" fmla="*/ 229 w 298"/>
                  <a:gd name="T35" fmla="*/ 70 h 555"/>
                  <a:gd name="T36" fmla="*/ 214 w 298"/>
                  <a:gd name="T37" fmla="*/ 89 h 555"/>
                  <a:gd name="T38" fmla="*/ 194 w 298"/>
                  <a:gd name="T39" fmla="*/ 112 h 555"/>
                  <a:gd name="T40" fmla="*/ 174 w 298"/>
                  <a:gd name="T41" fmla="*/ 134 h 555"/>
                  <a:gd name="T42" fmla="*/ 148 w 298"/>
                  <a:gd name="T43" fmla="*/ 166 h 555"/>
                  <a:gd name="T44" fmla="*/ 127 w 298"/>
                  <a:gd name="T45" fmla="*/ 191 h 555"/>
                  <a:gd name="T46" fmla="*/ 110 w 298"/>
                  <a:gd name="T47" fmla="*/ 220 h 555"/>
                  <a:gd name="T48" fmla="*/ 93 w 298"/>
                  <a:gd name="T49" fmla="*/ 252 h 555"/>
                  <a:gd name="T50" fmla="*/ 82 w 298"/>
                  <a:gd name="T51" fmla="*/ 281 h 555"/>
                  <a:gd name="T52" fmla="*/ 64 w 298"/>
                  <a:gd name="T53" fmla="*/ 318 h 555"/>
                  <a:gd name="T54" fmla="*/ 49 w 298"/>
                  <a:gd name="T55" fmla="*/ 362 h 555"/>
                  <a:gd name="T56" fmla="*/ 36 w 298"/>
                  <a:gd name="T57" fmla="*/ 410 h 555"/>
                  <a:gd name="T58" fmla="*/ 26 w 298"/>
                  <a:gd name="T59" fmla="*/ 461 h 555"/>
                  <a:gd name="T60" fmla="*/ 19 w 298"/>
                  <a:gd name="T61" fmla="*/ 512 h 555"/>
                  <a:gd name="T62" fmla="*/ 21 w 298"/>
                  <a:gd name="T63" fmla="*/ 555 h 555"/>
                  <a:gd name="T64" fmla="*/ 0 w 298"/>
                  <a:gd name="T65" fmla="*/ 555 h 55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98" h="555">
                    <a:moveTo>
                      <a:pt x="0" y="555"/>
                    </a:moveTo>
                    <a:lnTo>
                      <a:pt x="9" y="446"/>
                    </a:lnTo>
                    <a:lnTo>
                      <a:pt x="19" y="400"/>
                    </a:lnTo>
                    <a:lnTo>
                      <a:pt x="25" y="349"/>
                    </a:lnTo>
                    <a:lnTo>
                      <a:pt x="34" y="294"/>
                    </a:lnTo>
                    <a:lnTo>
                      <a:pt x="47" y="244"/>
                    </a:lnTo>
                    <a:lnTo>
                      <a:pt x="59" y="204"/>
                    </a:lnTo>
                    <a:lnTo>
                      <a:pt x="76" y="165"/>
                    </a:lnTo>
                    <a:lnTo>
                      <a:pt x="99" y="125"/>
                    </a:lnTo>
                    <a:lnTo>
                      <a:pt x="120" y="95"/>
                    </a:lnTo>
                    <a:lnTo>
                      <a:pt x="138" y="70"/>
                    </a:lnTo>
                    <a:lnTo>
                      <a:pt x="159" y="51"/>
                    </a:lnTo>
                    <a:lnTo>
                      <a:pt x="197" y="28"/>
                    </a:lnTo>
                    <a:lnTo>
                      <a:pt x="241" y="11"/>
                    </a:lnTo>
                    <a:lnTo>
                      <a:pt x="298" y="0"/>
                    </a:lnTo>
                    <a:lnTo>
                      <a:pt x="269" y="24"/>
                    </a:lnTo>
                    <a:lnTo>
                      <a:pt x="250" y="43"/>
                    </a:lnTo>
                    <a:lnTo>
                      <a:pt x="229" y="70"/>
                    </a:lnTo>
                    <a:lnTo>
                      <a:pt x="214" y="89"/>
                    </a:lnTo>
                    <a:lnTo>
                      <a:pt x="194" y="112"/>
                    </a:lnTo>
                    <a:lnTo>
                      <a:pt x="174" y="134"/>
                    </a:lnTo>
                    <a:lnTo>
                      <a:pt x="148" y="166"/>
                    </a:lnTo>
                    <a:lnTo>
                      <a:pt x="127" y="191"/>
                    </a:lnTo>
                    <a:lnTo>
                      <a:pt x="110" y="220"/>
                    </a:lnTo>
                    <a:lnTo>
                      <a:pt x="93" y="252"/>
                    </a:lnTo>
                    <a:lnTo>
                      <a:pt x="82" y="281"/>
                    </a:lnTo>
                    <a:lnTo>
                      <a:pt x="64" y="318"/>
                    </a:lnTo>
                    <a:lnTo>
                      <a:pt x="49" y="362"/>
                    </a:lnTo>
                    <a:lnTo>
                      <a:pt x="36" y="410"/>
                    </a:lnTo>
                    <a:lnTo>
                      <a:pt x="26" y="461"/>
                    </a:lnTo>
                    <a:lnTo>
                      <a:pt x="19" y="512"/>
                    </a:lnTo>
                    <a:lnTo>
                      <a:pt x="21" y="555"/>
                    </a:lnTo>
                    <a:lnTo>
                      <a:pt x="0" y="55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Freeform 375">
                <a:extLst>
                  <a:ext uri="{FF2B5EF4-FFF2-40B4-BE49-F238E27FC236}">
                    <a16:creationId xmlns:a16="http://schemas.microsoft.com/office/drawing/2014/main" id="{F930ACD9-2245-494E-BD2B-0A28F4218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3794"/>
                <a:ext cx="188" cy="340"/>
              </a:xfrm>
              <a:custGeom>
                <a:avLst/>
                <a:gdLst>
                  <a:gd name="T0" fmla="*/ 188 w 188"/>
                  <a:gd name="T1" fmla="*/ 0 h 340"/>
                  <a:gd name="T2" fmla="*/ 161 w 188"/>
                  <a:gd name="T3" fmla="*/ 21 h 340"/>
                  <a:gd name="T4" fmla="*/ 125 w 188"/>
                  <a:gd name="T5" fmla="*/ 61 h 340"/>
                  <a:gd name="T6" fmla="*/ 99 w 188"/>
                  <a:gd name="T7" fmla="*/ 95 h 340"/>
                  <a:gd name="T8" fmla="*/ 70 w 188"/>
                  <a:gd name="T9" fmla="*/ 139 h 340"/>
                  <a:gd name="T10" fmla="*/ 48 w 188"/>
                  <a:gd name="T11" fmla="*/ 188 h 340"/>
                  <a:gd name="T12" fmla="*/ 27 w 188"/>
                  <a:gd name="T13" fmla="*/ 234 h 340"/>
                  <a:gd name="T14" fmla="*/ 13 w 188"/>
                  <a:gd name="T15" fmla="*/ 287 h 340"/>
                  <a:gd name="T16" fmla="*/ 0 w 188"/>
                  <a:gd name="T17" fmla="*/ 340 h 340"/>
                  <a:gd name="T18" fmla="*/ 13 w 188"/>
                  <a:gd name="T19" fmla="*/ 262 h 340"/>
                  <a:gd name="T20" fmla="*/ 34 w 188"/>
                  <a:gd name="T21" fmla="*/ 196 h 340"/>
                  <a:gd name="T22" fmla="*/ 59 w 188"/>
                  <a:gd name="T23" fmla="*/ 141 h 340"/>
                  <a:gd name="T24" fmla="*/ 87 w 188"/>
                  <a:gd name="T25" fmla="*/ 99 h 340"/>
                  <a:gd name="T26" fmla="*/ 114 w 188"/>
                  <a:gd name="T27" fmla="*/ 63 h 340"/>
                  <a:gd name="T28" fmla="*/ 188 w 188"/>
                  <a:gd name="T29" fmla="*/ 0 h 3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8" h="340">
                    <a:moveTo>
                      <a:pt x="188" y="0"/>
                    </a:moveTo>
                    <a:lnTo>
                      <a:pt x="161" y="21"/>
                    </a:lnTo>
                    <a:lnTo>
                      <a:pt x="125" y="61"/>
                    </a:lnTo>
                    <a:lnTo>
                      <a:pt x="99" y="95"/>
                    </a:lnTo>
                    <a:lnTo>
                      <a:pt x="70" y="139"/>
                    </a:lnTo>
                    <a:lnTo>
                      <a:pt x="48" y="188"/>
                    </a:lnTo>
                    <a:lnTo>
                      <a:pt x="27" y="234"/>
                    </a:lnTo>
                    <a:lnTo>
                      <a:pt x="13" y="287"/>
                    </a:lnTo>
                    <a:lnTo>
                      <a:pt x="0" y="340"/>
                    </a:lnTo>
                    <a:lnTo>
                      <a:pt x="13" y="262"/>
                    </a:lnTo>
                    <a:lnTo>
                      <a:pt x="34" y="196"/>
                    </a:lnTo>
                    <a:lnTo>
                      <a:pt x="59" y="141"/>
                    </a:lnTo>
                    <a:lnTo>
                      <a:pt x="87" y="99"/>
                    </a:lnTo>
                    <a:lnTo>
                      <a:pt x="114" y="63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1" name="Freeform 376">
                <a:extLst>
                  <a:ext uri="{FF2B5EF4-FFF2-40B4-BE49-F238E27FC236}">
                    <a16:creationId xmlns:a16="http://schemas.microsoft.com/office/drawing/2014/main" id="{DBCABC27-B68B-4036-889C-D63BF0511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799"/>
                <a:ext cx="133" cy="509"/>
              </a:xfrm>
              <a:custGeom>
                <a:avLst/>
                <a:gdLst>
                  <a:gd name="T0" fmla="*/ 133 w 133"/>
                  <a:gd name="T1" fmla="*/ 509 h 509"/>
                  <a:gd name="T2" fmla="*/ 123 w 133"/>
                  <a:gd name="T3" fmla="*/ 478 h 509"/>
                  <a:gd name="T4" fmla="*/ 108 w 133"/>
                  <a:gd name="T5" fmla="*/ 448 h 509"/>
                  <a:gd name="T6" fmla="*/ 95 w 133"/>
                  <a:gd name="T7" fmla="*/ 414 h 509"/>
                  <a:gd name="T8" fmla="*/ 84 w 133"/>
                  <a:gd name="T9" fmla="*/ 378 h 509"/>
                  <a:gd name="T10" fmla="*/ 76 w 133"/>
                  <a:gd name="T11" fmla="*/ 342 h 509"/>
                  <a:gd name="T12" fmla="*/ 70 w 133"/>
                  <a:gd name="T13" fmla="*/ 308 h 509"/>
                  <a:gd name="T14" fmla="*/ 68 w 133"/>
                  <a:gd name="T15" fmla="*/ 279 h 509"/>
                  <a:gd name="T16" fmla="*/ 61 w 133"/>
                  <a:gd name="T17" fmla="*/ 236 h 509"/>
                  <a:gd name="T18" fmla="*/ 57 w 133"/>
                  <a:gd name="T19" fmla="*/ 188 h 509"/>
                  <a:gd name="T20" fmla="*/ 57 w 133"/>
                  <a:gd name="T21" fmla="*/ 145 h 509"/>
                  <a:gd name="T22" fmla="*/ 57 w 133"/>
                  <a:gd name="T23" fmla="*/ 101 h 509"/>
                  <a:gd name="T24" fmla="*/ 59 w 133"/>
                  <a:gd name="T25" fmla="*/ 63 h 509"/>
                  <a:gd name="T26" fmla="*/ 65 w 133"/>
                  <a:gd name="T27" fmla="*/ 0 h 509"/>
                  <a:gd name="T28" fmla="*/ 50 w 133"/>
                  <a:gd name="T29" fmla="*/ 38 h 509"/>
                  <a:gd name="T30" fmla="*/ 36 w 133"/>
                  <a:gd name="T31" fmla="*/ 78 h 509"/>
                  <a:gd name="T32" fmla="*/ 23 w 133"/>
                  <a:gd name="T33" fmla="*/ 114 h 509"/>
                  <a:gd name="T34" fmla="*/ 11 w 133"/>
                  <a:gd name="T35" fmla="*/ 154 h 509"/>
                  <a:gd name="T36" fmla="*/ 8 w 133"/>
                  <a:gd name="T37" fmla="*/ 186 h 509"/>
                  <a:gd name="T38" fmla="*/ 4 w 133"/>
                  <a:gd name="T39" fmla="*/ 213 h 509"/>
                  <a:gd name="T40" fmla="*/ 0 w 133"/>
                  <a:gd name="T41" fmla="*/ 247 h 509"/>
                  <a:gd name="T42" fmla="*/ 2 w 133"/>
                  <a:gd name="T43" fmla="*/ 291 h 509"/>
                  <a:gd name="T44" fmla="*/ 8 w 133"/>
                  <a:gd name="T45" fmla="*/ 329 h 509"/>
                  <a:gd name="T46" fmla="*/ 14 w 133"/>
                  <a:gd name="T47" fmla="*/ 359 h 509"/>
                  <a:gd name="T48" fmla="*/ 21 w 133"/>
                  <a:gd name="T49" fmla="*/ 386 h 509"/>
                  <a:gd name="T50" fmla="*/ 31 w 133"/>
                  <a:gd name="T51" fmla="*/ 416 h 509"/>
                  <a:gd name="T52" fmla="*/ 44 w 133"/>
                  <a:gd name="T53" fmla="*/ 448 h 509"/>
                  <a:gd name="T54" fmla="*/ 59 w 133"/>
                  <a:gd name="T55" fmla="*/ 471 h 509"/>
                  <a:gd name="T56" fmla="*/ 72 w 133"/>
                  <a:gd name="T57" fmla="*/ 490 h 509"/>
                  <a:gd name="T58" fmla="*/ 89 w 133"/>
                  <a:gd name="T59" fmla="*/ 509 h 509"/>
                  <a:gd name="T60" fmla="*/ 133 w 133"/>
                  <a:gd name="T61" fmla="*/ 509 h 5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3" h="509">
                    <a:moveTo>
                      <a:pt x="133" y="509"/>
                    </a:moveTo>
                    <a:lnTo>
                      <a:pt x="123" y="478"/>
                    </a:lnTo>
                    <a:lnTo>
                      <a:pt x="108" y="448"/>
                    </a:lnTo>
                    <a:lnTo>
                      <a:pt x="95" y="414"/>
                    </a:lnTo>
                    <a:lnTo>
                      <a:pt x="84" y="378"/>
                    </a:lnTo>
                    <a:lnTo>
                      <a:pt x="76" y="342"/>
                    </a:lnTo>
                    <a:lnTo>
                      <a:pt x="70" y="308"/>
                    </a:lnTo>
                    <a:lnTo>
                      <a:pt x="68" y="279"/>
                    </a:lnTo>
                    <a:lnTo>
                      <a:pt x="61" y="236"/>
                    </a:lnTo>
                    <a:lnTo>
                      <a:pt x="57" y="188"/>
                    </a:lnTo>
                    <a:lnTo>
                      <a:pt x="57" y="145"/>
                    </a:lnTo>
                    <a:lnTo>
                      <a:pt x="57" y="101"/>
                    </a:lnTo>
                    <a:lnTo>
                      <a:pt x="59" y="63"/>
                    </a:lnTo>
                    <a:lnTo>
                      <a:pt x="65" y="0"/>
                    </a:lnTo>
                    <a:lnTo>
                      <a:pt x="50" y="38"/>
                    </a:lnTo>
                    <a:lnTo>
                      <a:pt x="36" y="78"/>
                    </a:lnTo>
                    <a:lnTo>
                      <a:pt x="23" y="114"/>
                    </a:lnTo>
                    <a:lnTo>
                      <a:pt x="11" y="154"/>
                    </a:lnTo>
                    <a:lnTo>
                      <a:pt x="8" y="186"/>
                    </a:lnTo>
                    <a:lnTo>
                      <a:pt x="4" y="213"/>
                    </a:lnTo>
                    <a:lnTo>
                      <a:pt x="0" y="247"/>
                    </a:lnTo>
                    <a:lnTo>
                      <a:pt x="2" y="291"/>
                    </a:lnTo>
                    <a:lnTo>
                      <a:pt x="8" y="329"/>
                    </a:lnTo>
                    <a:lnTo>
                      <a:pt x="14" y="359"/>
                    </a:lnTo>
                    <a:lnTo>
                      <a:pt x="21" y="386"/>
                    </a:lnTo>
                    <a:lnTo>
                      <a:pt x="31" y="416"/>
                    </a:lnTo>
                    <a:lnTo>
                      <a:pt x="44" y="448"/>
                    </a:lnTo>
                    <a:lnTo>
                      <a:pt x="59" y="471"/>
                    </a:lnTo>
                    <a:lnTo>
                      <a:pt x="72" y="490"/>
                    </a:lnTo>
                    <a:lnTo>
                      <a:pt x="89" y="509"/>
                    </a:lnTo>
                    <a:lnTo>
                      <a:pt x="133" y="509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2" name="Freeform 377">
                <a:extLst>
                  <a:ext uri="{FF2B5EF4-FFF2-40B4-BE49-F238E27FC236}">
                    <a16:creationId xmlns:a16="http://schemas.microsoft.com/office/drawing/2014/main" id="{8DBD9B09-44A0-451C-BC5E-5D29B9977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" y="3949"/>
                <a:ext cx="72" cy="342"/>
              </a:xfrm>
              <a:custGeom>
                <a:avLst/>
                <a:gdLst>
                  <a:gd name="T0" fmla="*/ 7 w 72"/>
                  <a:gd name="T1" fmla="*/ 0 h 342"/>
                  <a:gd name="T2" fmla="*/ 0 w 72"/>
                  <a:gd name="T3" fmla="*/ 46 h 342"/>
                  <a:gd name="T4" fmla="*/ 2 w 72"/>
                  <a:gd name="T5" fmla="*/ 97 h 342"/>
                  <a:gd name="T6" fmla="*/ 9 w 72"/>
                  <a:gd name="T7" fmla="*/ 156 h 342"/>
                  <a:gd name="T8" fmla="*/ 19 w 72"/>
                  <a:gd name="T9" fmla="*/ 216 h 342"/>
                  <a:gd name="T10" fmla="*/ 34 w 72"/>
                  <a:gd name="T11" fmla="*/ 268 h 342"/>
                  <a:gd name="T12" fmla="*/ 59 w 72"/>
                  <a:gd name="T13" fmla="*/ 317 h 342"/>
                  <a:gd name="T14" fmla="*/ 72 w 72"/>
                  <a:gd name="T15" fmla="*/ 342 h 342"/>
                  <a:gd name="T16" fmla="*/ 55 w 72"/>
                  <a:gd name="T17" fmla="*/ 296 h 342"/>
                  <a:gd name="T18" fmla="*/ 38 w 72"/>
                  <a:gd name="T19" fmla="*/ 253 h 342"/>
                  <a:gd name="T20" fmla="*/ 25 w 72"/>
                  <a:gd name="T21" fmla="*/ 199 h 342"/>
                  <a:gd name="T22" fmla="*/ 15 w 72"/>
                  <a:gd name="T23" fmla="*/ 150 h 342"/>
                  <a:gd name="T24" fmla="*/ 7 w 72"/>
                  <a:gd name="T25" fmla="*/ 93 h 342"/>
                  <a:gd name="T26" fmla="*/ 2 w 72"/>
                  <a:gd name="T27" fmla="*/ 59 h 342"/>
                  <a:gd name="T28" fmla="*/ 7 w 72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2" h="342">
                    <a:moveTo>
                      <a:pt x="7" y="0"/>
                    </a:moveTo>
                    <a:lnTo>
                      <a:pt x="0" y="46"/>
                    </a:lnTo>
                    <a:lnTo>
                      <a:pt x="2" y="97"/>
                    </a:lnTo>
                    <a:lnTo>
                      <a:pt x="9" y="156"/>
                    </a:lnTo>
                    <a:lnTo>
                      <a:pt x="19" y="216"/>
                    </a:lnTo>
                    <a:lnTo>
                      <a:pt x="34" y="268"/>
                    </a:lnTo>
                    <a:lnTo>
                      <a:pt x="59" y="317"/>
                    </a:lnTo>
                    <a:lnTo>
                      <a:pt x="72" y="342"/>
                    </a:lnTo>
                    <a:lnTo>
                      <a:pt x="55" y="296"/>
                    </a:lnTo>
                    <a:lnTo>
                      <a:pt x="38" y="253"/>
                    </a:lnTo>
                    <a:lnTo>
                      <a:pt x="25" y="199"/>
                    </a:lnTo>
                    <a:lnTo>
                      <a:pt x="15" y="150"/>
                    </a:lnTo>
                    <a:lnTo>
                      <a:pt x="7" y="93"/>
                    </a:lnTo>
                    <a:lnTo>
                      <a:pt x="2" y="5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3" name="Freeform 378">
                <a:extLst>
                  <a:ext uri="{FF2B5EF4-FFF2-40B4-BE49-F238E27FC236}">
                    <a16:creationId xmlns:a16="http://schemas.microsoft.com/office/drawing/2014/main" id="{1A155E36-7E0D-41EE-8287-389BCFDA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490"/>
                <a:ext cx="62" cy="79"/>
              </a:xfrm>
              <a:custGeom>
                <a:avLst/>
                <a:gdLst>
                  <a:gd name="T0" fmla="*/ 0 w 62"/>
                  <a:gd name="T1" fmla="*/ 38 h 79"/>
                  <a:gd name="T2" fmla="*/ 5 w 62"/>
                  <a:gd name="T3" fmla="*/ 29 h 79"/>
                  <a:gd name="T4" fmla="*/ 11 w 62"/>
                  <a:gd name="T5" fmla="*/ 21 h 79"/>
                  <a:gd name="T6" fmla="*/ 24 w 62"/>
                  <a:gd name="T7" fmla="*/ 11 h 79"/>
                  <a:gd name="T8" fmla="*/ 37 w 62"/>
                  <a:gd name="T9" fmla="*/ 6 h 79"/>
                  <a:gd name="T10" fmla="*/ 50 w 62"/>
                  <a:gd name="T11" fmla="*/ 0 h 79"/>
                  <a:gd name="T12" fmla="*/ 52 w 62"/>
                  <a:gd name="T13" fmla="*/ 10 h 79"/>
                  <a:gd name="T14" fmla="*/ 54 w 62"/>
                  <a:gd name="T15" fmla="*/ 21 h 79"/>
                  <a:gd name="T16" fmla="*/ 58 w 62"/>
                  <a:gd name="T17" fmla="*/ 29 h 79"/>
                  <a:gd name="T18" fmla="*/ 62 w 62"/>
                  <a:gd name="T19" fmla="*/ 44 h 79"/>
                  <a:gd name="T20" fmla="*/ 60 w 62"/>
                  <a:gd name="T21" fmla="*/ 62 h 79"/>
                  <a:gd name="T22" fmla="*/ 19 w 62"/>
                  <a:gd name="T23" fmla="*/ 79 h 79"/>
                  <a:gd name="T24" fmla="*/ 0 w 62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" h="79">
                    <a:moveTo>
                      <a:pt x="0" y="38"/>
                    </a:moveTo>
                    <a:lnTo>
                      <a:pt x="5" y="29"/>
                    </a:lnTo>
                    <a:lnTo>
                      <a:pt x="11" y="21"/>
                    </a:lnTo>
                    <a:lnTo>
                      <a:pt x="24" y="11"/>
                    </a:lnTo>
                    <a:lnTo>
                      <a:pt x="37" y="6"/>
                    </a:lnTo>
                    <a:lnTo>
                      <a:pt x="50" y="0"/>
                    </a:lnTo>
                    <a:lnTo>
                      <a:pt x="52" y="10"/>
                    </a:lnTo>
                    <a:lnTo>
                      <a:pt x="54" y="21"/>
                    </a:lnTo>
                    <a:lnTo>
                      <a:pt x="58" y="29"/>
                    </a:lnTo>
                    <a:lnTo>
                      <a:pt x="62" y="44"/>
                    </a:lnTo>
                    <a:lnTo>
                      <a:pt x="60" y="62"/>
                    </a:lnTo>
                    <a:lnTo>
                      <a:pt x="19" y="7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4" name="Freeform 379">
                <a:extLst>
                  <a:ext uri="{FF2B5EF4-FFF2-40B4-BE49-F238E27FC236}">
                    <a16:creationId xmlns:a16="http://schemas.microsoft.com/office/drawing/2014/main" id="{5F369E21-E915-487F-9636-128C5FC0D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3496"/>
                <a:ext cx="41" cy="48"/>
              </a:xfrm>
              <a:custGeom>
                <a:avLst/>
                <a:gdLst>
                  <a:gd name="T0" fmla="*/ 11 w 41"/>
                  <a:gd name="T1" fmla="*/ 15 h 48"/>
                  <a:gd name="T2" fmla="*/ 20 w 41"/>
                  <a:gd name="T3" fmla="*/ 10 h 48"/>
                  <a:gd name="T4" fmla="*/ 27 w 41"/>
                  <a:gd name="T5" fmla="*/ 5 h 48"/>
                  <a:gd name="T6" fmla="*/ 34 w 41"/>
                  <a:gd name="T7" fmla="*/ 2 h 48"/>
                  <a:gd name="T8" fmla="*/ 41 w 41"/>
                  <a:gd name="T9" fmla="*/ 0 h 48"/>
                  <a:gd name="T10" fmla="*/ 35 w 41"/>
                  <a:gd name="T11" fmla="*/ 10 h 48"/>
                  <a:gd name="T12" fmla="*/ 31 w 41"/>
                  <a:gd name="T13" fmla="*/ 20 h 48"/>
                  <a:gd name="T14" fmla="*/ 28 w 41"/>
                  <a:gd name="T15" fmla="*/ 29 h 48"/>
                  <a:gd name="T16" fmla="*/ 26 w 41"/>
                  <a:gd name="T17" fmla="*/ 38 h 48"/>
                  <a:gd name="T18" fmla="*/ 21 w 41"/>
                  <a:gd name="T19" fmla="*/ 48 h 48"/>
                  <a:gd name="T20" fmla="*/ 0 w 41"/>
                  <a:gd name="T21" fmla="*/ 24 h 48"/>
                  <a:gd name="T22" fmla="*/ 11 w 41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48">
                    <a:moveTo>
                      <a:pt x="11" y="15"/>
                    </a:moveTo>
                    <a:lnTo>
                      <a:pt x="20" y="10"/>
                    </a:lnTo>
                    <a:lnTo>
                      <a:pt x="27" y="5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35" y="10"/>
                    </a:lnTo>
                    <a:lnTo>
                      <a:pt x="31" y="20"/>
                    </a:lnTo>
                    <a:lnTo>
                      <a:pt x="28" y="29"/>
                    </a:lnTo>
                    <a:lnTo>
                      <a:pt x="26" y="38"/>
                    </a:lnTo>
                    <a:lnTo>
                      <a:pt x="21" y="48"/>
                    </a:lnTo>
                    <a:lnTo>
                      <a:pt x="0" y="24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5" name="Freeform 380">
                <a:extLst>
                  <a:ext uri="{FF2B5EF4-FFF2-40B4-BE49-F238E27FC236}">
                    <a16:creationId xmlns:a16="http://schemas.microsoft.com/office/drawing/2014/main" id="{94A4C77C-D271-4DF7-BEEB-88C148533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3499"/>
                <a:ext cx="28" cy="44"/>
              </a:xfrm>
              <a:custGeom>
                <a:avLst/>
                <a:gdLst>
                  <a:gd name="T0" fmla="*/ 15 w 28"/>
                  <a:gd name="T1" fmla="*/ 0 h 44"/>
                  <a:gd name="T2" fmla="*/ 9 w 28"/>
                  <a:gd name="T3" fmla="*/ 13 h 44"/>
                  <a:gd name="T4" fmla="*/ 5 w 28"/>
                  <a:gd name="T5" fmla="*/ 23 h 44"/>
                  <a:gd name="T6" fmla="*/ 4 w 28"/>
                  <a:gd name="T7" fmla="*/ 31 h 44"/>
                  <a:gd name="T8" fmla="*/ 0 w 28"/>
                  <a:gd name="T9" fmla="*/ 44 h 44"/>
                  <a:gd name="T10" fmla="*/ 25 w 28"/>
                  <a:gd name="T11" fmla="*/ 42 h 44"/>
                  <a:gd name="T12" fmla="*/ 28 w 28"/>
                  <a:gd name="T13" fmla="*/ 27 h 44"/>
                  <a:gd name="T14" fmla="*/ 21 w 28"/>
                  <a:gd name="T15" fmla="*/ 21 h 44"/>
                  <a:gd name="T16" fmla="*/ 17 w 28"/>
                  <a:gd name="T17" fmla="*/ 13 h 44"/>
                  <a:gd name="T18" fmla="*/ 16 w 28"/>
                  <a:gd name="T19" fmla="*/ 9 h 44"/>
                  <a:gd name="T20" fmla="*/ 15 w 28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4">
                    <a:moveTo>
                      <a:pt x="15" y="0"/>
                    </a:moveTo>
                    <a:lnTo>
                      <a:pt x="9" y="13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0" y="44"/>
                    </a:lnTo>
                    <a:lnTo>
                      <a:pt x="25" y="42"/>
                    </a:lnTo>
                    <a:lnTo>
                      <a:pt x="28" y="27"/>
                    </a:lnTo>
                    <a:lnTo>
                      <a:pt x="21" y="21"/>
                    </a:lnTo>
                    <a:lnTo>
                      <a:pt x="17" y="13"/>
                    </a:lnTo>
                    <a:lnTo>
                      <a:pt x="16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Freeform 381">
                <a:extLst>
                  <a:ext uri="{FF2B5EF4-FFF2-40B4-BE49-F238E27FC236}">
                    <a16:creationId xmlns:a16="http://schemas.microsoft.com/office/drawing/2014/main" id="{1C435727-8744-40C1-9B13-01A67D9E7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499"/>
                <a:ext cx="101" cy="175"/>
              </a:xfrm>
              <a:custGeom>
                <a:avLst/>
                <a:gdLst>
                  <a:gd name="T0" fmla="*/ 24 w 101"/>
                  <a:gd name="T1" fmla="*/ 10 h 175"/>
                  <a:gd name="T2" fmla="*/ 28 w 101"/>
                  <a:gd name="T3" fmla="*/ 21 h 175"/>
                  <a:gd name="T4" fmla="*/ 28 w 101"/>
                  <a:gd name="T5" fmla="*/ 29 h 175"/>
                  <a:gd name="T6" fmla="*/ 27 w 101"/>
                  <a:gd name="T7" fmla="*/ 37 h 175"/>
                  <a:gd name="T8" fmla="*/ 25 w 101"/>
                  <a:gd name="T9" fmla="*/ 44 h 175"/>
                  <a:gd name="T10" fmla="*/ 22 w 101"/>
                  <a:gd name="T11" fmla="*/ 51 h 175"/>
                  <a:gd name="T12" fmla="*/ 18 w 101"/>
                  <a:gd name="T13" fmla="*/ 61 h 175"/>
                  <a:gd name="T14" fmla="*/ 15 w 101"/>
                  <a:gd name="T15" fmla="*/ 69 h 175"/>
                  <a:gd name="T16" fmla="*/ 10 w 101"/>
                  <a:gd name="T17" fmla="*/ 77 h 175"/>
                  <a:gd name="T18" fmla="*/ 5 w 101"/>
                  <a:gd name="T19" fmla="*/ 91 h 175"/>
                  <a:gd name="T20" fmla="*/ 2 w 101"/>
                  <a:gd name="T21" fmla="*/ 101 h 175"/>
                  <a:gd name="T22" fmla="*/ 0 w 101"/>
                  <a:gd name="T23" fmla="*/ 111 h 175"/>
                  <a:gd name="T24" fmla="*/ 0 w 101"/>
                  <a:gd name="T25" fmla="*/ 122 h 175"/>
                  <a:gd name="T26" fmla="*/ 0 w 101"/>
                  <a:gd name="T27" fmla="*/ 131 h 175"/>
                  <a:gd name="T28" fmla="*/ 2 w 101"/>
                  <a:gd name="T29" fmla="*/ 140 h 175"/>
                  <a:gd name="T30" fmla="*/ 6 w 101"/>
                  <a:gd name="T31" fmla="*/ 149 h 175"/>
                  <a:gd name="T32" fmla="*/ 9 w 101"/>
                  <a:gd name="T33" fmla="*/ 155 h 175"/>
                  <a:gd name="T34" fmla="*/ 17 w 101"/>
                  <a:gd name="T35" fmla="*/ 164 h 175"/>
                  <a:gd name="T36" fmla="*/ 28 w 101"/>
                  <a:gd name="T37" fmla="*/ 169 h 175"/>
                  <a:gd name="T38" fmla="*/ 45 w 101"/>
                  <a:gd name="T39" fmla="*/ 172 h 175"/>
                  <a:gd name="T40" fmla="*/ 67 w 101"/>
                  <a:gd name="T41" fmla="*/ 175 h 175"/>
                  <a:gd name="T42" fmla="*/ 81 w 101"/>
                  <a:gd name="T43" fmla="*/ 170 h 175"/>
                  <a:gd name="T44" fmla="*/ 91 w 101"/>
                  <a:gd name="T45" fmla="*/ 162 h 175"/>
                  <a:gd name="T46" fmla="*/ 96 w 101"/>
                  <a:gd name="T47" fmla="*/ 149 h 175"/>
                  <a:gd name="T48" fmla="*/ 99 w 101"/>
                  <a:gd name="T49" fmla="*/ 133 h 175"/>
                  <a:gd name="T50" fmla="*/ 101 w 101"/>
                  <a:gd name="T51" fmla="*/ 120 h 175"/>
                  <a:gd name="T52" fmla="*/ 101 w 101"/>
                  <a:gd name="T53" fmla="*/ 106 h 175"/>
                  <a:gd name="T54" fmla="*/ 100 w 101"/>
                  <a:gd name="T55" fmla="*/ 94 h 175"/>
                  <a:gd name="T56" fmla="*/ 99 w 101"/>
                  <a:gd name="T57" fmla="*/ 81 h 175"/>
                  <a:gd name="T58" fmla="*/ 97 w 101"/>
                  <a:gd name="T59" fmla="*/ 69 h 175"/>
                  <a:gd name="T60" fmla="*/ 94 w 101"/>
                  <a:gd name="T61" fmla="*/ 54 h 175"/>
                  <a:gd name="T62" fmla="*/ 89 w 101"/>
                  <a:gd name="T63" fmla="*/ 42 h 175"/>
                  <a:gd name="T64" fmla="*/ 82 w 101"/>
                  <a:gd name="T65" fmla="*/ 30 h 175"/>
                  <a:gd name="T66" fmla="*/ 74 w 101"/>
                  <a:gd name="T67" fmla="*/ 20 h 175"/>
                  <a:gd name="T68" fmla="*/ 65 w 101"/>
                  <a:gd name="T69" fmla="*/ 15 h 175"/>
                  <a:gd name="T70" fmla="*/ 54 w 101"/>
                  <a:gd name="T71" fmla="*/ 8 h 175"/>
                  <a:gd name="T72" fmla="*/ 44 w 101"/>
                  <a:gd name="T73" fmla="*/ 5 h 175"/>
                  <a:gd name="T74" fmla="*/ 34 w 101"/>
                  <a:gd name="T75" fmla="*/ 2 h 175"/>
                  <a:gd name="T76" fmla="*/ 20 w 101"/>
                  <a:gd name="T77" fmla="*/ 0 h 175"/>
                  <a:gd name="T78" fmla="*/ 24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175">
                    <a:moveTo>
                      <a:pt x="24" y="10"/>
                    </a:moveTo>
                    <a:lnTo>
                      <a:pt x="28" y="21"/>
                    </a:lnTo>
                    <a:lnTo>
                      <a:pt x="28" y="29"/>
                    </a:lnTo>
                    <a:lnTo>
                      <a:pt x="27" y="37"/>
                    </a:lnTo>
                    <a:lnTo>
                      <a:pt x="25" y="44"/>
                    </a:lnTo>
                    <a:lnTo>
                      <a:pt x="22" y="51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0" y="77"/>
                    </a:lnTo>
                    <a:lnTo>
                      <a:pt x="5" y="91"/>
                    </a:lnTo>
                    <a:lnTo>
                      <a:pt x="2" y="10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0" y="131"/>
                    </a:lnTo>
                    <a:lnTo>
                      <a:pt x="2" y="140"/>
                    </a:lnTo>
                    <a:lnTo>
                      <a:pt x="6" y="149"/>
                    </a:lnTo>
                    <a:lnTo>
                      <a:pt x="9" y="155"/>
                    </a:lnTo>
                    <a:lnTo>
                      <a:pt x="17" y="164"/>
                    </a:lnTo>
                    <a:lnTo>
                      <a:pt x="28" y="169"/>
                    </a:lnTo>
                    <a:lnTo>
                      <a:pt x="45" y="172"/>
                    </a:lnTo>
                    <a:lnTo>
                      <a:pt x="67" y="175"/>
                    </a:lnTo>
                    <a:lnTo>
                      <a:pt x="81" y="170"/>
                    </a:lnTo>
                    <a:lnTo>
                      <a:pt x="91" y="162"/>
                    </a:lnTo>
                    <a:lnTo>
                      <a:pt x="96" y="149"/>
                    </a:lnTo>
                    <a:lnTo>
                      <a:pt x="99" y="133"/>
                    </a:lnTo>
                    <a:lnTo>
                      <a:pt x="101" y="120"/>
                    </a:lnTo>
                    <a:lnTo>
                      <a:pt x="101" y="106"/>
                    </a:lnTo>
                    <a:lnTo>
                      <a:pt x="100" y="94"/>
                    </a:lnTo>
                    <a:lnTo>
                      <a:pt x="99" y="81"/>
                    </a:lnTo>
                    <a:lnTo>
                      <a:pt x="97" y="69"/>
                    </a:lnTo>
                    <a:lnTo>
                      <a:pt x="94" y="54"/>
                    </a:lnTo>
                    <a:lnTo>
                      <a:pt x="89" y="42"/>
                    </a:lnTo>
                    <a:lnTo>
                      <a:pt x="82" y="30"/>
                    </a:lnTo>
                    <a:lnTo>
                      <a:pt x="74" y="20"/>
                    </a:lnTo>
                    <a:lnTo>
                      <a:pt x="65" y="15"/>
                    </a:lnTo>
                    <a:lnTo>
                      <a:pt x="54" y="8"/>
                    </a:lnTo>
                    <a:lnTo>
                      <a:pt x="44" y="5"/>
                    </a:lnTo>
                    <a:lnTo>
                      <a:pt x="34" y="2"/>
                    </a:lnTo>
                    <a:lnTo>
                      <a:pt x="2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Freeform 382">
                <a:extLst>
                  <a:ext uri="{FF2B5EF4-FFF2-40B4-BE49-F238E27FC236}">
                    <a16:creationId xmlns:a16="http://schemas.microsoft.com/office/drawing/2014/main" id="{1F74C193-6828-4F0A-8000-1129D8460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499"/>
                <a:ext cx="100" cy="177"/>
              </a:xfrm>
              <a:custGeom>
                <a:avLst/>
                <a:gdLst>
                  <a:gd name="T0" fmla="*/ 34 w 100"/>
                  <a:gd name="T1" fmla="*/ 54 h 177"/>
                  <a:gd name="T2" fmla="*/ 43 w 100"/>
                  <a:gd name="T3" fmla="*/ 40 h 177"/>
                  <a:gd name="T4" fmla="*/ 50 w 100"/>
                  <a:gd name="T5" fmla="*/ 31 h 177"/>
                  <a:gd name="T6" fmla="*/ 60 w 100"/>
                  <a:gd name="T7" fmla="*/ 22 h 177"/>
                  <a:gd name="T8" fmla="*/ 70 w 100"/>
                  <a:gd name="T9" fmla="*/ 15 h 177"/>
                  <a:gd name="T10" fmla="*/ 79 w 100"/>
                  <a:gd name="T11" fmla="*/ 11 h 177"/>
                  <a:gd name="T12" fmla="*/ 86 w 100"/>
                  <a:gd name="T13" fmla="*/ 7 h 177"/>
                  <a:gd name="T14" fmla="*/ 92 w 100"/>
                  <a:gd name="T15" fmla="*/ 5 h 177"/>
                  <a:gd name="T16" fmla="*/ 100 w 100"/>
                  <a:gd name="T17" fmla="*/ 0 h 177"/>
                  <a:gd name="T18" fmla="*/ 95 w 100"/>
                  <a:gd name="T19" fmla="*/ 14 h 177"/>
                  <a:gd name="T20" fmla="*/ 91 w 100"/>
                  <a:gd name="T21" fmla="*/ 24 h 177"/>
                  <a:gd name="T22" fmla="*/ 91 w 100"/>
                  <a:gd name="T23" fmla="*/ 36 h 177"/>
                  <a:gd name="T24" fmla="*/ 91 w 100"/>
                  <a:gd name="T25" fmla="*/ 47 h 177"/>
                  <a:gd name="T26" fmla="*/ 92 w 100"/>
                  <a:gd name="T27" fmla="*/ 57 h 177"/>
                  <a:gd name="T28" fmla="*/ 94 w 100"/>
                  <a:gd name="T29" fmla="*/ 70 h 177"/>
                  <a:gd name="T30" fmla="*/ 97 w 100"/>
                  <a:gd name="T31" fmla="*/ 81 h 177"/>
                  <a:gd name="T32" fmla="*/ 99 w 100"/>
                  <a:gd name="T33" fmla="*/ 92 h 177"/>
                  <a:gd name="T34" fmla="*/ 100 w 100"/>
                  <a:gd name="T35" fmla="*/ 103 h 177"/>
                  <a:gd name="T36" fmla="*/ 100 w 100"/>
                  <a:gd name="T37" fmla="*/ 113 h 177"/>
                  <a:gd name="T38" fmla="*/ 99 w 100"/>
                  <a:gd name="T39" fmla="*/ 124 h 177"/>
                  <a:gd name="T40" fmla="*/ 97 w 100"/>
                  <a:gd name="T41" fmla="*/ 135 h 177"/>
                  <a:gd name="T42" fmla="*/ 93 w 100"/>
                  <a:gd name="T43" fmla="*/ 147 h 177"/>
                  <a:gd name="T44" fmla="*/ 89 w 100"/>
                  <a:gd name="T45" fmla="*/ 155 h 177"/>
                  <a:gd name="T46" fmla="*/ 80 w 100"/>
                  <a:gd name="T47" fmla="*/ 168 h 177"/>
                  <a:gd name="T48" fmla="*/ 69 w 100"/>
                  <a:gd name="T49" fmla="*/ 172 h 177"/>
                  <a:gd name="T50" fmla="*/ 56 w 100"/>
                  <a:gd name="T51" fmla="*/ 176 h 177"/>
                  <a:gd name="T52" fmla="*/ 41 w 100"/>
                  <a:gd name="T53" fmla="*/ 177 h 177"/>
                  <a:gd name="T54" fmla="*/ 31 w 100"/>
                  <a:gd name="T55" fmla="*/ 177 h 177"/>
                  <a:gd name="T56" fmla="*/ 17 w 100"/>
                  <a:gd name="T57" fmla="*/ 175 h 177"/>
                  <a:gd name="T58" fmla="*/ 10 w 100"/>
                  <a:gd name="T59" fmla="*/ 170 h 177"/>
                  <a:gd name="T60" fmla="*/ 4 w 100"/>
                  <a:gd name="T61" fmla="*/ 162 h 177"/>
                  <a:gd name="T62" fmla="*/ 1 w 100"/>
                  <a:gd name="T63" fmla="*/ 150 h 177"/>
                  <a:gd name="T64" fmla="*/ 0 w 100"/>
                  <a:gd name="T65" fmla="*/ 141 h 177"/>
                  <a:gd name="T66" fmla="*/ 0 w 100"/>
                  <a:gd name="T67" fmla="*/ 126 h 177"/>
                  <a:gd name="T68" fmla="*/ 4 w 100"/>
                  <a:gd name="T69" fmla="*/ 112 h 177"/>
                  <a:gd name="T70" fmla="*/ 11 w 100"/>
                  <a:gd name="T71" fmla="*/ 96 h 177"/>
                  <a:gd name="T72" fmla="*/ 19 w 100"/>
                  <a:gd name="T73" fmla="*/ 81 h 177"/>
                  <a:gd name="T74" fmla="*/ 25 w 100"/>
                  <a:gd name="T75" fmla="*/ 68 h 177"/>
                  <a:gd name="T76" fmla="*/ 34 w 100"/>
                  <a:gd name="T77" fmla="*/ 54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0" h="177">
                    <a:moveTo>
                      <a:pt x="34" y="54"/>
                    </a:moveTo>
                    <a:lnTo>
                      <a:pt x="43" y="40"/>
                    </a:lnTo>
                    <a:lnTo>
                      <a:pt x="50" y="31"/>
                    </a:lnTo>
                    <a:lnTo>
                      <a:pt x="60" y="22"/>
                    </a:lnTo>
                    <a:lnTo>
                      <a:pt x="70" y="15"/>
                    </a:lnTo>
                    <a:lnTo>
                      <a:pt x="79" y="11"/>
                    </a:lnTo>
                    <a:lnTo>
                      <a:pt x="86" y="7"/>
                    </a:lnTo>
                    <a:lnTo>
                      <a:pt x="92" y="5"/>
                    </a:lnTo>
                    <a:lnTo>
                      <a:pt x="100" y="0"/>
                    </a:lnTo>
                    <a:lnTo>
                      <a:pt x="95" y="14"/>
                    </a:lnTo>
                    <a:lnTo>
                      <a:pt x="91" y="24"/>
                    </a:lnTo>
                    <a:lnTo>
                      <a:pt x="91" y="36"/>
                    </a:lnTo>
                    <a:lnTo>
                      <a:pt x="91" y="47"/>
                    </a:lnTo>
                    <a:lnTo>
                      <a:pt x="92" y="57"/>
                    </a:lnTo>
                    <a:lnTo>
                      <a:pt x="94" y="70"/>
                    </a:lnTo>
                    <a:lnTo>
                      <a:pt x="97" y="81"/>
                    </a:lnTo>
                    <a:lnTo>
                      <a:pt x="99" y="92"/>
                    </a:lnTo>
                    <a:lnTo>
                      <a:pt x="100" y="103"/>
                    </a:lnTo>
                    <a:lnTo>
                      <a:pt x="100" y="113"/>
                    </a:lnTo>
                    <a:lnTo>
                      <a:pt x="99" y="124"/>
                    </a:lnTo>
                    <a:lnTo>
                      <a:pt x="97" y="135"/>
                    </a:lnTo>
                    <a:lnTo>
                      <a:pt x="93" y="147"/>
                    </a:lnTo>
                    <a:lnTo>
                      <a:pt x="89" y="155"/>
                    </a:lnTo>
                    <a:lnTo>
                      <a:pt x="80" y="168"/>
                    </a:lnTo>
                    <a:lnTo>
                      <a:pt x="69" y="172"/>
                    </a:lnTo>
                    <a:lnTo>
                      <a:pt x="56" y="176"/>
                    </a:lnTo>
                    <a:lnTo>
                      <a:pt x="41" y="177"/>
                    </a:lnTo>
                    <a:lnTo>
                      <a:pt x="31" y="177"/>
                    </a:lnTo>
                    <a:lnTo>
                      <a:pt x="17" y="175"/>
                    </a:lnTo>
                    <a:lnTo>
                      <a:pt x="10" y="170"/>
                    </a:lnTo>
                    <a:lnTo>
                      <a:pt x="4" y="162"/>
                    </a:lnTo>
                    <a:lnTo>
                      <a:pt x="1" y="150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2"/>
                    </a:lnTo>
                    <a:lnTo>
                      <a:pt x="11" y="96"/>
                    </a:lnTo>
                    <a:lnTo>
                      <a:pt x="19" y="81"/>
                    </a:lnTo>
                    <a:lnTo>
                      <a:pt x="25" y="68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8" name="Freeform 383">
                <a:extLst>
                  <a:ext uri="{FF2B5EF4-FFF2-40B4-BE49-F238E27FC236}">
                    <a16:creationId xmlns:a16="http://schemas.microsoft.com/office/drawing/2014/main" id="{FF2B2424-22DC-4582-8A40-7D9AFC3C7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562"/>
                <a:ext cx="24" cy="103"/>
              </a:xfrm>
              <a:custGeom>
                <a:avLst/>
                <a:gdLst>
                  <a:gd name="T0" fmla="*/ 14 w 24"/>
                  <a:gd name="T1" fmla="*/ 0 h 103"/>
                  <a:gd name="T2" fmla="*/ 6 w 24"/>
                  <a:gd name="T3" fmla="*/ 23 h 103"/>
                  <a:gd name="T4" fmla="*/ 2 w 24"/>
                  <a:gd name="T5" fmla="*/ 38 h 103"/>
                  <a:gd name="T6" fmla="*/ 0 w 24"/>
                  <a:gd name="T7" fmla="*/ 57 h 103"/>
                  <a:gd name="T8" fmla="*/ 1 w 24"/>
                  <a:gd name="T9" fmla="*/ 74 h 103"/>
                  <a:gd name="T10" fmla="*/ 7 w 24"/>
                  <a:gd name="T11" fmla="*/ 89 h 103"/>
                  <a:gd name="T12" fmla="*/ 15 w 24"/>
                  <a:gd name="T13" fmla="*/ 98 h 103"/>
                  <a:gd name="T14" fmla="*/ 24 w 24"/>
                  <a:gd name="T15" fmla="*/ 103 h 103"/>
                  <a:gd name="T16" fmla="*/ 11 w 24"/>
                  <a:gd name="T17" fmla="*/ 81 h 103"/>
                  <a:gd name="T18" fmla="*/ 8 w 24"/>
                  <a:gd name="T19" fmla="*/ 63 h 103"/>
                  <a:gd name="T20" fmla="*/ 9 w 24"/>
                  <a:gd name="T21" fmla="*/ 44 h 103"/>
                  <a:gd name="T22" fmla="*/ 9 w 24"/>
                  <a:gd name="T23" fmla="*/ 31 h 103"/>
                  <a:gd name="T24" fmla="*/ 11 w 24"/>
                  <a:gd name="T25" fmla="*/ 17 h 103"/>
                  <a:gd name="T26" fmla="*/ 14 w 24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" h="103">
                    <a:moveTo>
                      <a:pt x="14" y="0"/>
                    </a:moveTo>
                    <a:lnTo>
                      <a:pt x="6" y="23"/>
                    </a:lnTo>
                    <a:lnTo>
                      <a:pt x="2" y="38"/>
                    </a:lnTo>
                    <a:lnTo>
                      <a:pt x="0" y="57"/>
                    </a:lnTo>
                    <a:lnTo>
                      <a:pt x="1" y="74"/>
                    </a:lnTo>
                    <a:lnTo>
                      <a:pt x="7" y="89"/>
                    </a:lnTo>
                    <a:lnTo>
                      <a:pt x="15" y="98"/>
                    </a:lnTo>
                    <a:lnTo>
                      <a:pt x="24" y="103"/>
                    </a:lnTo>
                    <a:lnTo>
                      <a:pt x="11" y="81"/>
                    </a:lnTo>
                    <a:lnTo>
                      <a:pt x="8" y="63"/>
                    </a:lnTo>
                    <a:lnTo>
                      <a:pt x="9" y="44"/>
                    </a:lnTo>
                    <a:lnTo>
                      <a:pt x="9" y="31"/>
                    </a:lnTo>
                    <a:lnTo>
                      <a:pt x="11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Freeform 384">
                <a:extLst>
                  <a:ext uri="{FF2B5EF4-FFF2-40B4-BE49-F238E27FC236}">
                    <a16:creationId xmlns:a16="http://schemas.microsoft.com/office/drawing/2014/main" id="{D77A2C34-55AD-479B-B3DE-DAAE738D3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3505"/>
                <a:ext cx="59" cy="49"/>
              </a:xfrm>
              <a:custGeom>
                <a:avLst/>
                <a:gdLst>
                  <a:gd name="T0" fmla="*/ 53 w 59"/>
                  <a:gd name="T1" fmla="*/ 4 h 49"/>
                  <a:gd name="T2" fmla="*/ 46 w 59"/>
                  <a:gd name="T3" fmla="*/ 6 h 49"/>
                  <a:gd name="T4" fmla="*/ 39 w 59"/>
                  <a:gd name="T5" fmla="*/ 9 h 49"/>
                  <a:gd name="T6" fmla="*/ 33 w 59"/>
                  <a:gd name="T7" fmla="*/ 14 h 49"/>
                  <a:gd name="T8" fmla="*/ 27 w 59"/>
                  <a:gd name="T9" fmla="*/ 17 h 49"/>
                  <a:gd name="T10" fmla="*/ 21 w 59"/>
                  <a:gd name="T11" fmla="*/ 23 h 49"/>
                  <a:gd name="T12" fmla="*/ 14 w 59"/>
                  <a:gd name="T13" fmla="*/ 29 h 49"/>
                  <a:gd name="T14" fmla="*/ 7 w 59"/>
                  <a:gd name="T15" fmla="*/ 38 h 49"/>
                  <a:gd name="T16" fmla="*/ 0 w 59"/>
                  <a:gd name="T17" fmla="*/ 49 h 49"/>
                  <a:gd name="T18" fmla="*/ 10 w 59"/>
                  <a:gd name="T19" fmla="*/ 43 h 49"/>
                  <a:gd name="T20" fmla="*/ 18 w 59"/>
                  <a:gd name="T21" fmla="*/ 38 h 49"/>
                  <a:gd name="T22" fmla="*/ 26 w 59"/>
                  <a:gd name="T23" fmla="*/ 35 h 49"/>
                  <a:gd name="T24" fmla="*/ 33 w 59"/>
                  <a:gd name="T25" fmla="*/ 32 h 49"/>
                  <a:gd name="T26" fmla="*/ 39 w 59"/>
                  <a:gd name="T27" fmla="*/ 31 h 49"/>
                  <a:gd name="T28" fmla="*/ 44 w 59"/>
                  <a:gd name="T29" fmla="*/ 28 h 49"/>
                  <a:gd name="T30" fmla="*/ 48 w 59"/>
                  <a:gd name="T31" fmla="*/ 24 h 49"/>
                  <a:gd name="T32" fmla="*/ 51 w 59"/>
                  <a:gd name="T33" fmla="*/ 17 h 49"/>
                  <a:gd name="T34" fmla="*/ 53 w 59"/>
                  <a:gd name="T35" fmla="*/ 11 h 49"/>
                  <a:gd name="T36" fmla="*/ 59 w 59"/>
                  <a:gd name="T37" fmla="*/ 0 h 49"/>
                  <a:gd name="T38" fmla="*/ 53 w 59"/>
                  <a:gd name="T39" fmla="*/ 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9">
                    <a:moveTo>
                      <a:pt x="53" y="4"/>
                    </a:moveTo>
                    <a:lnTo>
                      <a:pt x="46" y="6"/>
                    </a:lnTo>
                    <a:lnTo>
                      <a:pt x="39" y="9"/>
                    </a:lnTo>
                    <a:lnTo>
                      <a:pt x="33" y="14"/>
                    </a:lnTo>
                    <a:lnTo>
                      <a:pt x="27" y="17"/>
                    </a:lnTo>
                    <a:lnTo>
                      <a:pt x="21" y="23"/>
                    </a:lnTo>
                    <a:lnTo>
                      <a:pt x="14" y="29"/>
                    </a:lnTo>
                    <a:lnTo>
                      <a:pt x="7" y="38"/>
                    </a:lnTo>
                    <a:lnTo>
                      <a:pt x="0" y="49"/>
                    </a:lnTo>
                    <a:lnTo>
                      <a:pt x="10" y="43"/>
                    </a:lnTo>
                    <a:lnTo>
                      <a:pt x="18" y="38"/>
                    </a:lnTo>
                    <a:lnTo>
                      <a:pt x="26" y="35"/>
                    </a:lnTo>
                    <a:lnTo>
                      <a:pt x="33" y="32"/>
                    </a:lnTo>
                    <a:lnTo>
                      <a:pt x="39" y="31"/>
                    </a:lnTo>
                    <a:lnTo>
                      <a:pt x="44" y="28"/>
                    </a:lnTo>
                    <a:lnTo>
                      <a:pt x="48" y="24"/>
                    </a:lnTo>
                    <a:lnTo>
                      <a:pt x="51" y="17"/>
                    </a:lnTo>
                    <a:lnTo>
                      <a:pt x="53" y="11"/>
                    </a:lnTo>
                    <a:lnTo>
                      <a:pt x="59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Freeform 385">
                <a:extLst>
                  <a:ext uri="{FF2B5EF4-FFF2-40B4-BE49-F238E27FC236}">
                    <a16:creationId xmlns:a16="http://schemas.microsoft.com/office/drawing/2014/main" id="{5C2B2A9D-01E4-479A-A545-B5EB85502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" y="3504"/>
                <a:ext cx="44" cy="30"/>
              </a:xfrm>
              <a:custGeom>
                <a:avLst/>
                <a:gdLst>
                  <a:gd name="T0" fmla="*/ 0 w 44"/>
                  <a:gd name="T1" fmla="*/ 0 h 30"/>
                  <a:gd name="T2" fmla="*/ 8 w 44"/>
                  <a:gd name="T3" fmla="*/ 2 h 30"/>
                  <a:gd name="T4" fmla="*/ 18 w 44"/>
                  <a:gd name="T5" fmla="*/ 5 h 30"/>
                  <a:gd name="T6" fmla="*/ 31 w 44"/>
                  <a:gd name="T7" fmla="*/ 12 h 30"/>
                  <a:gd name="T8" fmla="*/ 37 w 44"/>
                  <a:gd name="T9" fmla="*/ 18 h 30"/>
                  <a:gd name="T10" fmla="*/ 42 w 44"/>
                  <a:gd name="T11" fmla="*/ 25 h 30"/>
                  <a:gd name="T12" fmla="*/ 44 w 44"/>
                  <a:gd name="T13" fmla="*/ 30 h 30"/>
                  <a:gd name="T14" fmla="*/ 32 w 44"/>
                  <a:gd name="T15" fmla="*/ 26 h 30"/>
                  <a:gd name="T16" fmla="*/ 16 w 44"/>
                  <a:gd name="T17" fmla="*/ 25 h 30"/>
                  <a:gd name="T18" fmla="*/ 10 w 44"/>
                  <a:gd name="T19" fmla="*/ 23 h 30"/>
                  <a:gd name="T20" fmla="*/ 5 w 44"/>
                  <a:gd name="T21" fmla="*/ 18 h 30"/>
                  <a:gd name="T22" fmla="*/ 1 w 44"/>
                  <a:gd name="T23" fmla="*/ 10 h 30"/>
                  <a:gd name="T24" fmla="*/ 0 w 44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5"/>
                    </a:lnTo>
                    <a:lnTo>
                      <a:pt x="31" y="12"/>
                    </a:lnTo>
                    <a:lnTo>
                      <a:pt x="37" y="18"/>
                    </a:lnTo>
                    <a:lnTo>
                      <a:pt x="42" y="25"/>
                    </a:lnTo>
                    <a:lnTo>
                      <a:pt x="44" y="30"/>
                    </a:lnTo>
                    <a:lnTo>
                      <a:pt x="32" y="26"/>
                    </a:lnTo>
                    <a:lnTo>
                      <a:pt x="16" y="25"/>
                    </a:lnTo>
                    <a:lnTo>
                      <a:pt x="10" y="23"/>
                    </a:lnTo>
                    <a:lnTo>
                      <a:pt x="5" y="18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Freeform 386">
                <a:extLst>
                  <a:ext uri="{FF2B5EF4-FFF2-40B4-BE49-F238E27FC236}">
                    <a16:creationId xmlns:a16="http://schemas.microsoft.com/office/drawing/2014/main" id="{49511BCA-6B5E-409B-B5D8-F0DA8741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597"/>
                <a:ext cx="16" cy="73"/>
              </a:xfrm>
              <a:custGeom>
                <a:avLst/>
                <a:gdLst>
                  <a:gd name="T0" fmla="*/ 14 w 16"/>
                  <a:gd name="T1" fmla="*/ 0 h 73"/>
                  <a:gd name="T2" fmla="*/ 5 w 16"/>
                  <a:gd name="T3" fmla="*/ 14 h 73"/>
                  <a:gd name="T4" fmla="*/ 2 w 16"/>
                  <a:gd name="T5" fmla="*/ 23 h 73"/>
                  <a:gd name="T6" fmla="*/ 0 w 16"/>
                  <a:gd name="T7" fmla="*/ 33 h 73"/>
                  <a:gd name="T8" fmla="*/ 0 w 16"/>
                  <a:gd name="T9" fmla="*/ 41 h 73"/>
                  <a:gd name="T10" fmla="*/ 1 w 16"/>
                  <a:gd name="T11" fmla="*/ 50 h 73"/>
                  <a:gd name="T12" fmla="*/ 2 w 16"/>
                  <a:gd name="T13" fmla="*/ 58 h 73"/>
                  <a:gd name="T14" fmla="*/ 5 w 16"/>
                  <a:gd name="T15" fmla="*/ 62 h 73"/>
                  <a:gd name="T16" fmla="*/ 9 w 16"/>
                  <a:gd name="T17" fmla="*/ 68 h 73"/>
                  <a:gd name="T18" fmla="*/ 16 w 16"/>
                  <a:gd name="T19" fmla="*/ 73 h 73"/>
                  <a:gd name="T20" fmla="*/ 11 w 16"/>
                  <a:gd name="T21" fmla="*/ 61 h 73"/>
                  <a:gd name="T22" fmla="*/ 9 w 16"/>
                  <a:gd name="T23" fmla="*/ 55 h 73"/>
                  <a:gd name="T24" fmla="*/ 8 w 16"/>
                  <a:gd name="T25" fmla="*/ 47 h 73"/>
                  <a:gd name="T26" fmla="*/ 7 w 16"/>
                  <a:gd name="T27" fmla="*/ 41 h 73"/>
                  <a:gd name="T28" fmla="*/ 8 w 16"/>
                  <a:gd name="T29" fmla="*/ 34 h 73"/>
                  <a:gd name="T30" fmla="*/ 8 w 16"/>
                  <a:gd name="T31" fmla="*/ 27 h 73"/>
                  <a:gd name="T32" fmla="*/ 10 w 16"/>
                  <a:gd name="T33" fmla="*/ 17 h 73"/>
                  <a:gd name="T34" fmla="*/ 14 w 16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" h="73">
                    <a:moveTo>
                      <a:pt x="14" y="0"/>
                    </a:moveTo>
                    <a:lnTo>
                      <a:pt x="5" y="14"/>
                    </a:lnTo>
                    <a:lnTo>
                      <a:pt x="2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1" y="50"/>
                    </a:lnTo>
                    <a:lnTo>
                      <a:pt x="2" y="58"/>
                    </a:lnTo>
                    <a:lnTo>
                      <a:pt x="5" y="62"/>
                    </a:lnTo>
                    <a:lnTo>
                      <a:pt x="9" y="68"/>
                    </a:lnTo>
                    <a:lnTo>
                      <a:pt x="16" y="73"/>
                    </a:lnTo>
                    <a:lnTo>
                      <a:pt x="11" y="61"/>
                    </a:lnTo>
                    <a:lnTo>
                      <a:pt x="9" y="55"/>
                    </a:lnTo>
                    <a:lnTo>
                      <a:pt x="8" y="47"/>
                    </a:lnTo>
                    <a:lnTo>
                      <a:pt x="7" y="41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2" name="Freeform 387">
                <a:extLst>
                  <a:ext uri="{FF2B5EF4-FFF2-40B4-BE49-F238E27FC236}">
                    <a16:creationId xmlns:a16="http://schemas.microsoft.com/office/drawing/2014/main" id="{C6E1D33E-EA19-4DE8-8043-4ECA509F6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3566"/>
                <a:ext cx="20" cy="93"/>
              </a:xfrm>
              <a:custGeom>
                <a:avLst/>
                <a:gdLst>
                  <a:gd name="T0" fmla="*/ 11 w 20"/>
                  <a:gd name="T1" fmla="*/ 0 h 93"/>
                  <a:gd name="T2" fmla="*/ 17 w 20"/>
                  <a:gd name="T3" fmla="*/ 18 h 93"/>
                  <a:gd name="T4" fmla="*/ 20 w 20"/>
                  <a:gd name="T5" fmla="*/ 31 h 93"/>
                  <a:gd name="T6" fmla="*/ 20 w 20"/>
                  <a:gd name="T7" fmla="*/ 44 h 93"/>
                  <a:gd name="T8" fmla="*/ 19 w 20"/>
                  <a:gd name="T9" fmla="*/ 60 h 93"/>
                  <a:gd name="T10" fmla="*/ 14 w 20"/>
                  <a:gd name="T11" fmla="*/ 74 h 93"/>
                  <a:gd name="T12" fmla="*/ 7 w 20"/>
                  <a:gd name="T13" fmla="*/ 88 h 93"/>
                  <a:gd name="T14" fmla="*/ 0 w 20"/>
                  <a:gd name="T15" fmla="*/ 93 h 93"/>
                  <a:gd name="T16" fmla="*/ 8 w 20"/>
                  <a:gd name="T17" fmla="*/ 77 h 93"/>
                  <a:gd name="T18" fmla="*/ 12 w 20"/>
                  <a:gd name="T19" fmla="*/ 51 h 93"/>
                  <a:gd name="T20" fmla="*/ 12 w 20"/>
                  <a:gd name="T21" fmla="*/ 31 h 93"/>
                  <a:gd name="T22" fmla="*/ 12 w 20"/>
                  <a:gd name="T23" fmla="*/ 17 h 93"/>
                  <a:gd name="T24" fmla="*/ 11 w 20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93">
                    <a:moveTo>
                      <a:pt x="11" y="0"/>
                    </a:moveTo>
                    <a:lnTo>
                      <a:pt x="17" y="18"/>
                    </a:lnTo>
                    <a:lnTo>
                      <a:pt x="20" y="31"/>
                    </a:lnTo>
                    <a:lnTo>
                      <a:pt x="20" y="44"/>
                    </a:lnTo>
                    <a:lnTo>
                      <a:pt x="19" y="60"/>
                    </a:lnTo>
                    <a:lnTo>
                      <a:pt x="14" y="74"/>
                    </a:lnTo>
                    <a:lnTo>
                      <a:pt x="7" y="88"/>
                    </a:lnTo>
                    <a:lnTo>
                      <a:pt x="0" y="93"/>
                    </a:lnTo>
                    <a:lnTo>
                      <a:pt x="8" y="77"/>
                    </a:lnTo>
                    <a:lnTo>
                      <a:pt x="12" y="51"/>
                    </a:lnTo>
                    <a:lnTo>
                      <a:pt x="12" y="31"/>
                    </a:lnTo>
                    <a:lnTo>
                      <a:pt x="12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Oval 388">
                <a:extLst>
                  <a:ext uri="{FF2B5EF4-FFF2-40B4-BE49-F238E27FC236}">
                    <a16:creationId xmlns:a16="http://schemas.microsoft.com/office/drawing/2014/main" id="{5DC984A0-685E-429B-A496-E405F1076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3621"/>
                <a:ext cx="6" cy="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34" name="Oval 389">
                <a:extLst>
                  <a:ext uri="{FF2B5EF4-FFF2-40B4-BE49-F238E27FC236}">
                    <a16:creationId xmlns:a16="http://schemas.microsoft.com/office/drawing/2014/main" id="{CBD4AC33-0B44-4893-8251-B7E9195C3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" y="3597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35" name="Oval 390">
                <a:extLst>
                  <a:ext uri="{FF2B5EF4-FFF2-40B4-BE49-F238E27FC236}">
                    <a16:creationId xmlns:a16="http://schemas.microsoft.com/office/drawing/2014/main" id="{CFA67B72-650E-498F-9947-482ACF304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569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36" name="Oval 391">
                <a:extLst>
                  <a:ext uri="{FF2B5EF4-FFF2-40B4-BE49-F238E27FC236}">
                    <a16:creationId xmlns:a16="http://schemas.microsoft.com/office/drawing/2014/main" id="{98E4A317-27C7-40C1-BC30-77375DFC4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2" y="3620"/>
                <a:ext cx="4" cy="7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37" name="Oval 392">
                <a:extLst>
                  <a:ext uri="{FF2B5EF4-FFF2-40B4-BE49-F238E27FC236}">
                    <a16:creationId xmlns:a16="http://schemas.microsoft.com/office/drawing/2014/main" id="{EC79D8D3-4495-44BC-A782-FB87F3DEE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38" name="Oval 393">
                <a:extLst>
                  <a:ext uri="{FF2B5EF4-FFF2-40B4-BE49-F238E27FC236}">
                    <a16:creationId xmlns:a16="http://schemas.microsoft.com/office/drawing/2014/main" id="{BCF3ACE1-5CE1-43A8-8A15-0ABEA28CA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" y="3620"/>
                <a:ext cx="5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39" name="Oval 394">
                <a:extLst>
                  <a:ext uri="{FF2B5EF4-FFF2-40B4-BE49-F238E27FC236}">
                    <a16:creationId xmlns:a16="http://schemas.microsoft.com/office/drawing/2014/main" id="{E6E46C48-2573-4221-B6C9-F5EF6F4374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8" y="3596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40" name="Oval 395">
                <a:extLst>
                  <a:ext uri="{FF2B5EF4-FFF2-40B4-BE49-F238E27FC236}">
                    <a16:creationId xmlns:a16="http://schemas.microsoft.com/office/drawing/2014/main" id="{03F14179-4123-42EA-8712-F681686D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8" y="3568"/>
                <a:ext cx="3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41" name="Oval 396">
                <a:extLst>
                  <a:ext uri="{FF2B5EF4-FFF2-40B4-BE49-F238E27FC236}">
                    <a16:creationId xmlns:a16="http://schemas.microsoft.com/office/drawing/2014/main" id="{FE3D9BA5-ABBD-46CE-B6E8-DDFAD2C4A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3619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42" name="Oval 397">
                <a:extLst>
                  <a:ext uri="{FF2B5EF4-FFF2-40B4-BE49-F238E27FC236}">
                    <a16:creationId xmlns:a16="http://schemas.microsoft.com/office/drawing/2014/main" id="{EA578A59-3008-4804-B578-E6FC6231B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3" y="3647"/>
                <a:ext cx="3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43" name="Oval 398">
                <a:extLst>
                  <a:ext uri="{FF2B5EF4-FFF2-40B4-BE49-F238E27FC236}">
                    <a16:creationId xmlns:a16="http://schemas.microsoft.com/office/drawing/2014/main" id="{545C5FC3-CF19-4F98-A308-34688DDAB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8" y="3622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44" name="Oval 399">
                <a:extLst>
                  <a:ext uri="{FF2B5EF4-FFF2-40B4-BE49-F238E27FC236}">
                    <a16:creationId xmlns:a16="http://schemas.microsoft.com/office/drawing/2014/main" id="{46D45DB5-0591-49B6-AC0A-9BE21D50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9" y="3570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45" name="Oval 400">
                <a:extLst>
                  <a:ext uri="{FF2B5EF4-FFF2-40B4-BE49-F238E27FC236}">
                    <a16:creationId xmlns:a16="http://schemas.microsoft.com/office/drawing/2014/main" id="{9F11DAB9-D842-42E0-AFD7-F18A1EC54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3620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46" name="Oval 401">
                <a:extLst>
                  <a:ext uri="{FF2B5EF4-FFF2-40B4-BE49-F238E27FC236}">
                    <a16:creationId xmlns:a16="http://schemas.microsoft.com/office/drawing/2014/main" id="{C71CF954-074B-427E-AAF5-D915E9928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" y="3648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47" name="Freeform 402">
                <a:extLst>
                  <a:ext uri="{FF2B5EF4-FFF2-40B4-BE49-F238E27FC236}">
                    <a16:creationId xmlns:a16="http://schemas.microsoft.com/office/drawing/2014/main" id="{DEF611C6-EDB0-4C97-BCD4-C0F165202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3846"/>
                <a:ext cx="279" cy="460"/>
              </a:xfrm>
              <a:custGeom>
                <a:avLst/>
                <a:gdLst>
                  <a:gd name="T0" fmla="*/ 0 w 279"/>
                  <a:gd name="T1" fmla="*/ 460 h 460"/>
                  <a:gd name="T2" fmla="*/ 9 w 279"/>
                  <a:gd name="T3" fmla="*/ 370 h 460"/>
                  <a:gd name="T4" fmla="*/ 18 w 279"/>
                  <a:gd name="T5" fmla="*/ 332 h 460"/>
                  <a:gd name="T6" fmla="*/ 23 w 279"/>
                  <a:gd name="T7" fmla="*/ 289 h 460"/>
                  <a:gd name="T8" fmla="*/ 32 w 279"/>
                  <a:gd name="T9" fmla="*/ 244 h 460"/>
                  <a:gd name="T10" fmla="*/ 45 w 279"/>
                  <a:gd name="T11" fmla="*/ 203 h 460"/>
                  <a:gd name="T12" fmla="*/ 55 w 279"/>
                  <a:gd name="T13" fmla="*/ 170 h 460"/>
                  <a:gd name="T14" fmla="*/ 71 w 279"/>
                  <a:gd name="T15" fmla="*/ 137 h 460"/>
                  <a:gd name="T16" fmla="*/ 92 w 279"/>
                  <a:gd name="T17" fmla="*/ 104 h 460"/>
                  <a:gd name="T18" fmla="*/ 112 w 279"/>
                  <a:gd name="T19" fmla="*/ 79 h 460"/>
                  <a:gd name="T20" fmla="*/ 130 w 279"/>
                  <a:gd name="T21" fmla="*/ 58 h 460"/>
                  <a:gd name="T22" fmla="*/ 149 w 279"/>
                  <a:gd name="T23" fmla="*/ 43 h 460"/>
                  <a:gd name="T24" fmla="*/ 185 w 279"/>
                  <a:gd name="T25" fmla="*/ 24 h 460"/>
                  <a:gd name="T26" fmla="*/ 226 w 279"/>
                  <a:gd name="T27" fmla="*/ 10 h 460"/>
                  <a:gd name="T28" fmla="*/ 279 w 279"/>
                  <a:gd name="T29" fmla="*/ 0 h 460"/>
                  <a:gd name="T30" fmla="*/ 252 w 279"/>
                  <a:gd name="T31" fmla="*/ 21 h 460"/>
                  <a:gd name="T32" fmla="*/ 235 w 279"/>
                  <a:gd name="T33" fmla="*/ 36 h 460"/>
                  <a:gd name="T34" fmla="*/ 215 w 279"/>
                  <a:gd name="T35" fmla="*/ 58 h 460"/>
                  <a:gd name="T36" fmla="*/ 201 w 279"/>
                  <a:gd name="T37" fmla="*/ 74 h 460"/>
                  <a:gd name="T38" fmla="*/ 181 w 279"/>
                  <a:gd name="T39" fmla="*/ 93 h 460"/>
                  <a:gd name="T40" fmla="*/ 163 w 279"/>
                  <a:gd name="T41" fmla="*/ 112 h 460"/>
                  <a:gd name="T42" fmla="*/ 139 w 279"/>
                  <a:gd name="T43" fmla="*/ 138 h 460"/>
                  <a:gd name="T44" fmla="*/ 119 w 279"/>
                  <a:gd name="T45" fmla="*/ 159 h 460"/>
                  <a:gd name="T46" fmla="*/ 103 w 279"/>
                  <a:gd name="T47" fmla="*/ 183 h 460"/>
                  <a:gd name="T48" fmla="*/ 87 w 279"/>
                  <a:gd name="T49" fmla="*/ 209 h 460"/>
                  <a:gd name="T50" fmla="*/ 77 w 279"/>
                  <a:gd name="T51" fmla="*/ 233 h 460"/>
                  <a:gd name="T52" fmla="*/ 61 w 279"/>
                  <a:gd name="T53" fmla="*/ 264 h 460"/>
                  <a:gd name="T54" fmla="*/ 46 w 279"/>
                  <a:gd name="T55" fmla="*/ 300 h 460"/>
                  <a:gd name="T56" fmla="*/ 34 w 279"/>
                  <a:gd name="T57" fmla="*/ 339 h 460"/>
                  <a:gd name="T58" fmla="*/ 25 w 279"/>
                  <a:gd name="T59" fmla="*/ 382 h 460"/>
                  <a:gd name="T60" fmla="*/ 18 w 279"/>
                  <a:gd name="T61" fmla="*/ 424 h 460"/>
                  <a:gd name="T62" fmla="*/ 20 w 279"/>
                  <a:gd name="T63" fmla="*/ 460 h 460"/>
                  <a:gd name="T64" fmla="*/ 0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460">
                    <a:moveTo>
                      <a:pt x="0" y="460"/>
                    </a:moveTo>
                    <a:lnTo>
                      <a:pt x="9" y="370"/>
                    </a:lnTo>
                    <a:lnTo>
                      <a:pt x="18" y="332"/>
                    </a:lnTo>
                    <a:lnTo>
                      <a:pt x="23" y="289"/>
                    </a:lnTo>
                    <a:lnTo>
                      <a:pt x="32" y="244"/>
                    </a:lnTo>
                    <a:lnTo>
                      <a:pt x="45" y="203"/>
                    </a:lnTo>
                    <a:lnTo>
                      <a:pt x="55" y="170"/>
                    </a:lnTo>
                    <a:lnTo>
                      <a:pt x="71" y="137"/>
                    </a:lnTo>
                    <a:lnTo>
                      <a:pt x="92" y="104"/>
                    </a:lnTo>
                    <a:lnTo>
                      <a:pt x="112" y="79"/>
                    </a:lnTo>
                    <a:lnTo>
                      <a:pt x="130" y="58"/>
                    </a:lnTo>
                    <a:lnTo>
                      <a:pt x="149" y="43"/>
                    </a:lnTo>
                    <a:lnTo>
                      <a:pt x="185" y="24"/>
                    </a:lnTo>
                    <a:lnTo>
                      <a:pt x="226" y="10"/>
                    </a:lnTo>
                    <a:lnTo>
                      <a:pt x="279" y="0"/>
                    </a:lnTo>
                    <a:lnTo>
                      <a:pt x="252" y="21"/>
                    </a:lnTo>
                    <a:lnTo>
                      <a:pt x="235" y="36"/>
                    </a:lnTo>
                    <a:lnTo>
                      <a:pt x="215" y="58"/>
                    </a:lnTo>
                    <a:lnTo>
                      <a:pt x="201" y="74"/>
                    </a:lnTo>
                    <a:lnTo>
                      <a:pt x="181" y="93"/>
                    </a:lnTo>
                    <a:lnTo>
                      <a:pt x="163" y="112"/>
                    </a:lnTo>
                    <a:lnTo>
                      <a:pt x="139" y="138"/>
                    </a:lnTo>
                    <a:lnTo>
                      <a:pt x="119" y="159"/>
                    </a:lnTo>
                    <a:lnTo>
                      <a:pt x="103" y="183"/>
                    </a:lnTo>
                    <a:lnTo>
                      <a:pt x="87" y="209"/>
                    </a:lnTo>
                    <a:lnTo>
                      <a:pt x="77" y="233"/>
                    </a:lnTo>
                    <a:lnTo>
                      <a:pt x="61" y="264"/>
                    </a:lnTo>
                    <a:lnTo>
                      <a:pt x="46" y="300"/>
                    </a:lnTo>
                    <a:lnTo>
                      <a:pt x="34" y="339"/>
                    </a:lnTo>
                    <a:lnTo>
                      <a:pt x="25" y="382"/>
                    </a:lnTo>
                    <a:lnTo>
                      <a:pt x="18" y="424"/>
                    </a:lnTo>
                    <a:lnTo>
                      <a:pt x="20" y="460"/>
                    </a:lnTo>
                    <a:lnTo>
                      <a:pt x="0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8" name="Freeform 403">
                <a:extLst>
                  <a:ext uri="{FF2B5EF4-FFF2-40B4-BE49-F238E27FC236}">
                    <a16:creationId xmlns:a16="http://schemas.microsoft.com/office/drawing/2014/main" id="{B310134D-E680-4B0B-9674-23D401AFD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3881"/>
                <a:ext cx="175" cy="281"/>
              </a:xfrm>
              <a:custGeom>
                <a:avLst/>
                <a:gdLst>
                  <a:gd name="T0" fmla="*/ 175 w 175"/>
                  <a:gd name="T1" fmla="*/ 0 h 281"/>
                  <a:gd name="T2" fmla="*/ 150 w 175"/>
                  <a:gd name="T3" fmla="*/ 17 h 281"/>
                  <a:gd name="T4" fmla="*/ 117 w 175"/>
                  <a:gd name="T5" fmla="*/ 50 h 281"/>
                  <a:gd name="T6" fmla="*/ 92 w 175"/>
                  <a:gd name="T7" fmla="*/ 78 h 281"/>
                  <a:gd name="T8" fmla="*/ 65 w 175"/>
                  <a:gd name="T9" fmla="*/ 114 h 281"/>
                  <a:gd name="T10" fmla="*/ 44 w 175"/>
                  <a:gd name="T11" fmla="*/ 155 h 281"/>
                  <a:gd name="T12" fmla="*/ 25 w 175"/>
                  <a:gd name="T13" fmla="*/ 193 h 281"/>
                  <a:gd name="T14" fmla="*/ 12 w 175"/>
                  <a:gd name="T15" fmla="*/ 237 h 281"/>
                  <a:gd name="T16" fmla="*/ 0 w 175"/>
                  <a:gd name="T17" fmla="*/ 281 h 281"/>
                  <a:gd name="T18" fmla="*/ 12 w 175"/>
                  <a:gd name="T19" fmla="*/ 217 h 281"/>
                  <a:gd name="T20" fmla="*/ 32 w 175"/>
                  <a:gd name="T21" fmla="*/ 161 h 281"/>
                  <a:gd name="T22" fmla="*/ 55 w 175"/>
                  <a:gd name="T23" fmla="*/ 116 h 281"/>
                  <a:gd name="T24" fmla="*/ 81 w 175"/>
                  <a:gd name="T25" fmla="*/ 81 h 281"/>
                  <a:gd name="T26" fmla="*/ 106 w 175"/>
                  <a:gd name="T27" fmla="*/ 52 h 281"/>
                  <a:gd name="T28" fmla="*/ 175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" h="281">
                    <a:moveTo>
                      <a:pt x="175" y="0"/>
                    </a:moveTo>
                    <a:lnTo>
                      <a:pt x="150" y="17"/>
                    </a:lnTo>
                    <a:lnTo>
                      <a:pt x="117" y="50"/>
                    </a:lnTo>
                    <a:lnTo>
                      <a:pt x="92" y="78"/>
                    </a:lnTo>
                    <a:lnTo>
                      <a:pt x="65" y="114"/>
                    </a:lnTo>
                    <a:lnTo>
                      <a:pt x="44" y="155"/>
                    </a:lnTo>
                    <a:lnTo>
                      <a:pt x="25" y="193"/>
                    </a:lnTo>
                    <a:lnTo>
                      <a:pt x="12" y="237"/>
                    </a:lnTo>
                    <a:lnTo>
                      <a:pt x="0" y="281"/>
                    </a:lnTo>
                    <a:lnTo>
                      <a:pt x="12" y="217"/>
                    </a:lnTo>
                    <a:lnTo>
                      <a:pt x="32" y="161"/>
                    </a:lnTo>
                    <a:lnTo>
                      <a:pt x="55" y="116"/>
                    </a:lnTo>
                    <a:lnTo>
                      <a:pt x="81" y="81"/>
                    </a:lnTo>
                    <a:lnTo>
                      <a:pt x="106" y="5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9" name="Freeform 404">
                <a:extLst>
                  <a:ext uri="{FF2B5EF4-FFF2-40B4-BE49-F238E27FC236}">
                    <a16:creationId xmlns:a16="http://schemas.microsoft.com/office/drawing/2014/main" id="{AB3B5E1F-1D5F-4ABE-8B69-8430BA2DB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3870"/>
                <a:ext cx="206" cy="438"/>
              </a:xfrm>
              <a:custGeom>
                <a:avLst/>
                <a:gdLst>
                  <a:gd name="T0" fmla="*/ 162 w 206"/>
                  <a:gd name="T1" fmla="*/ 438 h 438"/>
                  <a:gd name="T2" fmla="*/ 131 w 206"/>
                  <a:gd name="T3" fmla="*/ 418 h 438"/>
                  <a:gd name="T4" fmla="*/ 108 w 206"/>
                  <a:gd name="T5" fmla="*/ 399 h 438"/>
                  <a:gd name="T6" fmla="*/ 87 w 206"/>
                  <a:gd name="T7" fmla="*/ 374 h 438"/>
                  <a:gd name="T8" fmla="*/ 69 w 206"/>
                  <a:gd name="T9" fmla="*/ 352 h 438"/>
                  <a:gd name="T10" fmla="*/ 52 w 206"/>
                  <a:gd name="T11" fmla="*/ 327 h 438"/>
                  <a:gd name="T12" fmla="*/ 39 w 206"/>
                  <a:gd name="T13" fmla="*/ 300 h 438"/>
                  <a:gd name="T14" fmla="*/ 31 w 206"/>
                  <a:gd name="T15" fmla="*/ 267 h 438"/>
                  <a:gd name="T16" fmla="*/ 22 w 206"/>
                  <a:gd name="T17" fmla="*/ 231 h 438"/>
                  <a:gd name="T18" fmla="*/ 18 w 206"/>
                  <a:gd name="T19" fmla="*/ 206 h 438"/>
                  <a:gd name="T20" fmla="*/ 16 w 206"/>
                  <a:gd name="T21" fmla="*/ 174 h 438"/>
                  <a:gd name="T22" fmla="*/ 16 w 206"/>
                  <a:gd name="T23" fmla="*/ 141 h 438"/>
                  <a:gd name="T24" fmla="*/ 16 w 206"/>
                  <a:gd name="T25" fmla="*/ 116 h 438"/>
                  <a:gd name="T26" fmla="*/ 18 w 206"/>
                  <a:gd name="T27" fmla="*/ 86 h 438"/>
                  <a:gd name="T28" fmla="*/ 18 w 206"/>
                  <a:gd name="T29" fmla="*/ 60 h 438"/>
                  <a:gd name="T30" fmla="*/ 11 w 206"/>
                  <a:gd name="T31" fmla="*/ 33 h 438"/>
                  <a:gd name="T32" fmla="*/ 0 w 206"/>
                  <a:gd name="T33" fmla="*/ 0 h 438"/>
                  <a:gd name="T34" fmla="*/ 31 w 206"/>
                  <a:gd name="T35" fmla="*/ 32 h 438"/>
                  <a:gd name="T36" fmla="*/ 43 w 206"/>
                  <a:gd name="T37" fmla="*/ 56 h 438"/>
                  <a:gd name="T38" fmla="*/ 54 w 206"/>
                  <a:gd name="T39" fmla="*/ 77 h 438"/>
                  <a:gd name="T40" fmla="*/ 64 w 206"/>
                  <a:gd name="T41" fmla="*/ 108 h 438"/>
                  <a:gd name="T42" fmla="*/ 71 w 206"/>
                  <a:gd name="T43" fmla="*/ 148 h 438"/>
                  <a:gd name="T44" fmla="*/ 75 w 206"/>
                  <a:gd name="T45" fmla="*/ 179 h 438"/>
                  <a:gd name="T46" fmla="*/ 75 w 206"/>
                  <a:gd name="T47" fmla="*/ 206 h 438"/>
                  <a:gd name="T48" fmla="*/ 80 w 206"/>
                  <a:gd name="T49" fmla="*/ 240 h 438"/>
                  <a:gd name="T50" fmla="*/ 85 w 206"/>
                  <a:gd name="T51" fmla="*/ 270 h 438"/>
                  <a:gd name="T52" fmla="*/ 98 w 206"/>
                  <a:gd name="T53" fmla="*/ 295 h 438"/>
                  <a:gd name="T54" fmla="*/ 112 w 206"/>
                  <a:gd name="T55" fmla="*/ 324 h 438"/>
                  <a:gd name="T56" fmla="*/ 131 w 206"/>
                  <a:gd name="T57" fmla="*/ 352 h 438"/>
                  <a:gd name="T58" fmla="*/ 153 w 206"/>
                  <a:gd name="T59" fmla="*/ 382 h 438"/>
                  <a:gd name="T60" fmla="*/ 176 w 206"/>
                  <a:gd name="T61" fmla="*/ 411 h 438"/>
                  <a:gd name="T62" fmla="*/ 206 w 206"/>
                  <a:gd name="T63" fmla="*/ 438 h 438"/>
                  <a:gd name="T64" fmla="*/ 162 w 206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438">
                    <a:moveTo>
                      <a:pt x="162" y="438"/>
                    </a:moveTo>
                    <a:lnTo>
                      <a:pt x="131" y="418"/>
                    </a:lnTo>
                    <a:lnTo>
                      <a:pt x="108" y="399"/>
                    </a:lnTo>
                    <a:lnTo>
                      <a:pt x="87" y="374"/>
                    </a:lnTo>
                    <a:lnTo>
                      <a:pt x="69" y="352"/>
                    </a:lnTo>
                    <a:lnTo>
                      <a:pt x="52" y="327"/>
                    </a:lnTo>
                    <a:lnTo>
                      <a:pt x="39" y="300"/>
                    </a:lnTo>
                    <a:lnTo>
                      <a:pt x="31" y="267"/>
                    </a:lnTo>
                    <a:lnTo>
                      <a:pt x="22" y="231"/>
                    </a:lnTo>
                    <a:lnTo>
                      <a:pt x="18" y="206"/>
                    </a:lnTo>
                    <a:lnTo>
                      <a:pt x="16" y="174"/>
                    </a:lnTo>
                    <a:lnTo>
                      <a:pt x="16" y="141"/>
                    </a:lnTo>
                    <a:lnTo>
                      <a:pt x="16" y="116"/>
                    </a:lnTo>
                    <a:lnTo>
                      <a:pt x="18" y="86"/>
                    </a:lnTo>
                    <a:lnTo>
                      <a:pt x="18" y="60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31" y="32"/>
                    </a:lnTo>
                    <a:lnTo>
                      <a:pt x="43" y="56"/>
                    </a:lnTo>
                    <a:lnTo>
                      <a:pt x="54" y="77"/>
                    </a:lnTo>
                    <a:lnTo>
                      <a:pt x="64" y="108"/>
                    </a:lnTo>
                    <a:lnTo>
                      <a:pt x="71" y="148"/>
                    </a:lnTo>
                    <a:lnTo>
                      <a:pt x="75" y="179"/>
                    </a:lnTo>
                    <a:lnTo>
                      <a:pt x="75" y="206"/>
                    </a:lnTo>
                    <a:lnTo>
                      <a:pt x="80" y="240"/>
                    </a:lnTo>
                    <a:lnTo>
                      <a:pt x="85" y="270"/>
                    </a:lnTo>
                    <a:lnTo>
                      <a:pt x="98" y="295"/>
                    </a:lnTo>
                    <a:lnTo>
                      <a:pt x="112" y="324"/>
                    </a:lnTo>
                    <a:lnTo>
                      <a:pt x="131" y="352"/>
                    </a:lnTo>
                    <a:lnTo>
                      <a:pt x="153" y="382"/>
                    </a:lnTo>
                    <a:lnTo>
                      <a:pt x="176" y="411"/>
                    </a:lnTo>
                    <a:lnTo>
                      <a:pt x="206" y="438"/>
                    </a:lnTo>
                    <a:lnTo>
                      <a:pt x="162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0" name="Freeform 405">
                <a:extLst>
                  <a:ext uri="{FF2B5EF4-FFF2-40B4-BE49-F238E27FC236}">
                    <a16:creationId xmlns:a16="http://schemas.microsoft.com/office/drawing/2014/main" id="{AA38FFAB-9712-44D8-B24D-650963056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3944"/>
                <a:ext cx="97" cy="322"/>
              </a:xfrm>
              <a:custGeom>
                <a:avLst/>
                <a:gdLst>
                  <a:gd name="T0" fmla="*/ 0 w 97"/>
                  <a:gd name="T1" fmla="*/ 0 h 322"/>
                  <a:gd name="T2" fmla="*/ 4 w 97"/>
                  <a:gd name="T3" fmla="*/ 27 h 322"/>
                  <a:gd name="T4" fmla="*/ 5 w 97"/>
                  <a:gd name="T5" fmla="*/ 50 h 322"/>
                  <a:gd name="T6" fmla="*/ 5 w 97"/>
                  <a:gd name="T7" fmla="*/ 78 h 322"/>
                  <a:gd name="T8" fmla="*/ 5 w 97"/>
                  <a:gd name="T9" fmla="*/ 100 h 322"/>
                  <a:gd name="T10" fmla="*/ 12 w 97"/>
                  <a:gd name="T11" fmla="*/ 138 h 322"/>
                  <a:gd name="T12" fmla="*/ 21 w 97"/>
                  <a:gd name="T13" fmla="*/ 174 h 322"/>
                  <a:gd name="T14" fmla="*/ 30 w 97"/>
                  <a:gd name="T15" fmla="*/ 205 h 322"/>
                  <a:gd name="T16" fmla="*/ 41 w 97"/>
                  <a:gd name="T17" fmla="*/ 239 h 322"/>
                  <a:gd name="T18" fmla="*/ 64 w 97"/>
                  <a:gd name="T19" fmla="*/ 283 h 322"/>
                  <a:gd name="T20" fmla="*/ 97 w 97"/>
                  <a:gd name="T21" fmla="*/ 322 h 322"/>
                  <a:gd name="T22" fmla="*/ 71 w 97"/>
                  <a:gd name="T23" fmla="*/ 276 h 322"/>
                  <a:gd name="T24" fmla="*/ 49 w 97"/>
                  <a:gd name="T25" fmla="*/ 243 h 322"/>
                  <a:gd name="T26" fmla="*/ 32 w 97"/>
                  <a:gd name="T27" fmla="*/ 193 h 322"/>
                  <a:gd name="T28" fmla="*/ 25 w 97"/>
                  <a:gd name="T29" fmla="*/ 160 h 322"/>
                  <a:gd name="T30" fmla="*/ 14 w 97"/>
                  <a:gd name="T31" fmla="*/ 125 h 322"/>
                  <a:gd name="T32" fmla="*/ 11 w 97"/>
                  <a:gd name="T33" fmla="*/ 90 h 322"/>
                  <a:gd name="T34" fmla="*/ 9 w 97"/>
                  <a:gd name="T35" fmla="*/ 61 h 322"/>
                  <a:gd name="T36" fmla="*/ 0 w 97"/>
                  <a:gd name="T37" fmla="*/ 0 h 3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7" h="322">
                    <a:moveTo>
                      <a:pt x="0" y="0"/>
                    </a:moveTo>
                    <a:lnTo>
                      <a:pt x="4" y="27"/>
                    </a:lnTo>
                    <a:lnTo>
                      <a:pt x="5" y="50"/>
                    </a:lnTo>
                    <a:lnTo>
                      <a:pt x="5" y="78"/>
                    </a:lnTo>
                    <a:lnTo>
                      <a:pt x="5" y="100"/>
                    </a:lnTo>
                    <a:lnTo>
                      <a:pt x="12" y="138"/>
                    </a:lnTo>
                    <a:lnTo>
                      <a:pt x="21" y="174"/>
                    </a:lnTo>
                    <a:lnTo>
                      <a:pt x="30" y="205"/>
                    </a:lnTo>
                    <a:lnTo>
                      <a:pt x="41" y="239"/>
                    </a:lnTo>
                    <a:lnTo>
                      <a:pt x="64" y="283"/>
                    </a:lnTo>
                    <a:lnTo>
                      <a:pt x="97" y="322"/>
                    </a:lnTo>
                    <a:lnTo>
                      <a:pt x="71" y="276"/>
                    </a:lnTo>
                    <a:lnTo>
                      <a:pt x="49" y="243"/>
                    </a:lnTo>
                    <a:lnTo>
                      <a:pt x="32" y="193"/>
                    </a:lnTo>
                    <a:lnTo>
                      <a:pt x="25" y="160"/>
                    </a:lnTo>
                    <a:lnTo>
                      <a:pt x="14" y="125"/>
                    </a:lnTo>
                    <a:lnTo>
                      <a:pt x="11" y="90"/>
                    </a:lnTo>
                    <a:lnTo>
                      <a:pt x="9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1" name="Freeform 406">
                <a:extLst>
                  <a:ext uri="{FF2B5EF4-FFF2-40B4-BE49-F238E27FC236}">
                    <a16:creationId xmlns:a16="http://schemas.microsoft.com/office/drawing/2014/main" id="{3C9297A2-E9BA-4277-A0C9-390E040F4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3813"/>
                <a:ext cx="50" cy="495"/>
              </a:xfrm>
              <a:custGeom>
                <a:avLst/>
                <a:gdLst>
                  <a:gd name="T0" fmla="*/ 10 w 50"/>
                  <a:gd name="T1" fmla="*/ 2 h 495"/>
                  <a:gd name="T2" fmla="*/ 12 w 50"/>
                  <a:gd name="T3" fmla="*/ 19 h 495"/>
                  <a:gd name="T4" fmla="*/ 12 w 50"/>
                  <a:gd name="T5" fmla="*/ 32 h 495"/>
                  <a:gd name="T6" fmla="*/ 11 w 50"/>
                  <a:gd name="T7" fmla="*/ 49 h 495"/>
                  <a:gd name="T8" fmla="*/ 10 w 50"/>
                  <a:gd name="T9" fmla="*/ 64 h 495"/>
                  <a:gd name="T10" fmla="*/ 8 w 50"/>
                  <a:gd name="T11" fmla="*/ 84 h 495"/>
                  <a:gd name="T12" fmla="*/ 6 w 50"/>
                  <a:gd name="T13" fmla="*/ 105 h 495"/>
                  <a:gd name="T14" fmla="*/ 4 w 50"/>
                  <a:gd name="T15" fmla="*/ 131 h 495"/>
                  <a:gd name="T16" fmla="*/ 2 w 50"/>
                  <a:gd name="T17" fmla="*/ 153 h 495"/>
                  <a:gd name="T18" fmla="*/ 1 w 50"/>
                  <a:gd name="T19" fmla="*/ 194 h 495"/>
                  <a:gd name="T20" fmla="*/ 0 w 50"/>
                  <a:gd name="T21" fmla="*/ 211 h 495"/>
                  <a:gd name="T22" fmla="*/ 1 w 50"/>
                  <a:gd name="T23" fmla="*/ 229 h 495"/>
                  <a:gd name="T24" fmla="*/ 1 w 50"/>
                  <a:gd name="T25" fmla="*/ 247 h 495"/>
                  <a:gd name="T26" fmla="*/ 1 w 50"/>
                  <a:gd name="T27" fmla="*/ 268 h 495"/>
                  <a:gd name="T28" fmla="*/ 3 w 50"/>
                  <a:gd name="T29" fmla="*/ 299 h 495"/>
                  <a:gd name="T30" fmla="*/ 5 w 50"/>
                  <a:gd name="T31" fmla="*/ 319 h 495"/>
                  <a:gd name="T32" fmla="*/ 6 w 50"/>
                  <a:gd name="T33" fmla="*/ 335 h 495"/>
                  <a:gd name="T34" fmla="*/ 9 w 50"/>
                  <a:gd name="T35" fmla="*/ 361 h 495"/>
                  <a:gd name="T36" fmla="*/ 12 w 50"/>
                  <a:gd name="T37" fmla="*/ 382 h 495"/>
                  <a:gd name="T38" fmla="*/ 16 w 50"/>
                  <a:gd name="T39" fmla="*/ 405 h 495"/>
                  <a:gd name="T40" fmla="*/ 20 w 50"/>
                  <a:gd name="T41" fmla="*/ 428 h 495"/>
                  <a:gd name="T42" fmla="*/ 24 w 50"/>
                  <a:gd name="T43" fmla="*/ 446 h 495"/>
                  <a:gd name="T44" fmla="*/ 27 w 50"/>
                  <a:gd name="T45" fmla="*/ 463 h 495"/>
                  <a:gd name="T46" fmla="*/ 29 w 50"/>
                  <a:gd name="T47" fmla="*/ 477 h 495"/>
                  <a:gd name="T48" fmla="*/ 33 w 50"/>
                  <a:gd name="T49" fmla="*/ 495 h 495"/>
                  <a:gd name="T50" fmla="*/ 50 w 50"/>
                  <a:gd name="T51" fmla="*/ 495 h 495"/>
                  <a:gd name="T52" fmla="*/ 48 w 50"/>
                  <a:gd name="T53" fmla="*/ 485 h 495"/>
                  <a:gd name="T54" fmla="*/ 44 w 50"/>
                  <a:gd name="T55" fmla="*/ 469 h 495"/>
                  <a:gd name="T56" fmla="*/ 41 w 50"/>
                  <a:gd name="T57" fmla="*/ 455 h 495"/>
                  <a:gd name="T58" fmla="*/ 38 w 50"/>
                  <a:gd name="T59" fmla="*/ 437 h 495"/>
                  <a:gd name="T60" fmla="*/ 35 w 50"/>
                  <a:gd name="T61" fmla="*/ 419 h 495"/>
                  <a:gd name="T62" fmla="*/ 31 w 50"/>
                  <a:gd name="T63" fmla="*/ 397 h 495"/>
                  <a:gd name="T64" fmla="*/ 28 w 50"/>
                  <a:gd name="T65" fmla="*/ 378 h 495"/>
                  <a:gd name="T66" fmla="*/ 26 w 50"/>
                  <a:gd name="T67" fmla="*/ 361 h 495"/>
                  <a:gd name="T68" fmla="*/ 22 w 50"/>
                  <a:gd name="T69" fmla="*/ 333 h 495"/>
                  <a:gd name="T70" fmla="*/ 20 w 50"/>
                  <a:gd name="T71" fmla="*/ 314 h 495"/>
                  <a:gd name="T72" fmla="*/ 18 w 50"/>
                  <a:gd name="T73" fmla="*/ 290 h 495"/>
                  <a:gd name="T74" fmla="*/ 17 w 50"/>
                  <a:gd name="T75" fmla="*/ 275 h 495"/>
                  <a:gd name="T76" fmla="*/ 16 w 50"/>
                  <a:gd name="T77" fmla="*/ 252 h 495"/>
                  <a:gd name="T78" fmla="*/ 16 w 50"/>
                  <a:gd name="T79" fmla="*/ 225 h 495"/>
                  <a:gd name="T80" fmla="*/ 16 w 50"/>
                  <a:gd name="T81" fmla="*/ 206 h 495"/>
                  <a:gd name="T82" fmla="*/ 17 w 50"/>
                  <a:gd name="T83" fmla="*/ 185 h 495"/>
                  <a:gd name="T84" fmla="*/ 18 w 50"/>
                  <a:gd name="T85" fmla="*/ 145 h 495"/>
                  <a:gd name="T86" fmla="*/ 20 w 50"/>
                  <a:gd name="T87" fmla="*/ 116 h 495"/>
                  <a:gd name="T88" fmla="*/ 22 w 50"/>
                  <a:gd name="T89" fmla="*/ 91 h 495"/>
                  <a:gd name="T90" fmla="*/ 24 w 50"/>
                  <a:gd name="T91" fmla="*/ 75 h 495"/>
                  <a:gd name="T92" fmla="*/ 26 w 50"/>
                  <a:gd name="T93" fmla="*/ 58 h 495"/>
                  <a:gd name="T94" fmla="*/ 27 w 50"/>
                  <a:gd name="T95" fmla="*/ 43 h 495"/>
                  <a:gd name="T96" fmla="*/ 28 w 50"/>
                  <a:gd name="T97" fmla="*/ 28 h 495"/>
                  <a:gd name="T98" fmla="*/ 28 w 50"/>
                  <a:gd name="T99" fmla="*/ 11 h 495"/>
                  <a:gd name="T100" fmla="*/ 27 w 50"/>
                  <a:gd name="T101" fmla="*/ 0 h 495"/>
                  <a:gd name="T102" fmla="*/ 10 w 50"/>
                  <a:gd name="T103" fmla="*/ 2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50" h="495">
                    <a:moveTo>
                      <a:pt x="10" y="2"/>
                    </a:moveTo>
                    <a:lnTo>
                      <a:pt x="12" y="19"/>
                    </a:lnTo>
                    <a:lnTo>
                      <a:pt x="12" y="32"/>
                    </a:lnTo>
                    <a:lnTo>
                      <a:pt x="11" y="49"/>
                    </a:lnTo>
                    <a:lnTo>
                      <a:pt x="10" y="64"/>
                    </a:lnTo>
                    <a:lnTo>
                      <a:pt x="8" y="84"/>
                    </a:lnTo>
                    <a:lnTo>
                      <a:pt x="6" y="105"/>
                    </a:lnTo>
                    <a:lnTo>
                      <a:pt x="4" y="131"/>
                    </a:lnTo>
                    <a:lnTo>
                      <a:pt x="2" y="153"/>
                    </a:lnTo>
                    <a:lnTo>
                      <a:pt x="1" y="194"/>
                    </a:lnTo>
                    <a:lnTo>
                      <a:pt x="0" y="211"/>
                    </a:lnTo>
                    <a:lnTo>
                      <a:pt x="1" y="229"/>
                    </a:lnTo>
                    <a:lnTo>
                      <a:pt x="1" y="247"/>
                    </a:lnTo>
                    <a:lnTo>
                      <a:pt x="1" y="268"/>
                    </a:lnTo>
                    <a:lnTo>
                      <a:pt x="3" y="299"/>
                    </a:lnTo>
                    <a:lnTo>
                      <a:pt x="5" y="319"/>
                    </a:lnTo>
                    <a:lnTo>
                      <a:pt x="6" y="335"/>
                    </a:lnTo>
                    <a:lnTo>
                      <a:pt x="9" y="361"/>
                    </a:lnTo>
                    <a:lnTo>
                      <a:pt x="12" y="382"/>
                    </a:lnTo>
                    <a:lnTo>
                      <a:pt x="16" y="405"/>
                    </a:lnTo>
                    <a:lnTo>
                      <a:pt x="20" y="428"/>
                    </a:lnTo>
                    <a:lnTo>
                      <a:pt x="24" y="446"/>
                    </a:lnTo>
                    <a:lnTo>
                      <a:pt x="27" y="463"/>
                    </a:lnTo>
                    <a:lnTo>
                      <a:pt x="29" y="477"/>
                    </a:lnTo>
                    <a:lnTo>
                      <a:pt x="33" y="495"/>
                    </a:lnTo>
                    <a:lnTo>
                      <a:pt x="50" y="495"/>
                    </a:lnTo>
                    <a:lnTo>
                      <a:pt x="48" y="485"/>
                    </a:lnTo>
                    <a:lnTo>
                      <a:pt x="44" y="469"/>
                    </a:lnTo>
                    <a:lnTo>
                      <a:pt x="41" y="455"/>
                    </a:lnTo>
                    <a:lnTo>
                      <a:pt x="38" y="437"/>
                    </a:lnTo>
                    <a:lnTo>
                      <a:pt x="35" y="419"/>
                    </a:lnTo>
                    <a:lnTo>
                      <a:pt x="31" y="397"/>
                    </a:lnTo>
                    <a:lnTo>
                      <a:pt x="28" y="378"/>
                    </a:lnTo>
                    <a:lnTo>
                      <a:pt x="26" y="361"/>
                    </a:lnTo>
                    <a:lnTo>
                      <a:pt x="22" y="333"/>
                    </a:lnTo>
                    <a:lnTo>
                      <a:pt x="20" y="314"/>
                    </a:lnTo>
                    <a:lnTo>
                      <a:pt x="18" y="290"/>
                    </a:lnTo>
                    <a:lnTo>
                      <a:pt x="17" y="275"/>
                    </a:lnTo>
                    <a:lnTo>
                      <a:pt x="16" y="252"/>
                    </a:lnTo>
                    <a:lnTo>
                      <a:pt x="16" y="225"/>
                    </a:lnTo>
                    <a:lnTo>
                      <a:pt x="16" y="206"/>
                    </a:lnTo>
                    <a:lnTo>
                      <a:pt x="17" y="185"/>
                    </a:lnTo>
                    <a:lnTo>
                      <a:pt x="18" y="145"/>
                    </a:lnTo>
                    <a:lnTo>
                      <a:pt x="20" y="116"/>
                    </a:lnTo>
                    <a:lnTo>
                      <a:pt x="22" y="91"/>
                    </a:lnTo>
                    <a:lnTo>
                      <a:pt x="24" y="75"/>
                    </a:lnTo>
                    <a:lnTo>
                      <a:pt x="26" y="58"/>
                    </a:lnTo>
                    <a:lnTo>
                      <a:pt x="27" y="43"/>
                    </a:lnTo>
                    <a:lnTo>
                      <a:pt x="28" y="28"/>
                    </a:lnTo>
                    <a:lnTo>
                      <a:pt x="28" y="11"/>
                    </a:lnTo>
                    <a:lnTo>
                      <a:pt x="2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2" name="Freeform 407">
                <a:extLst>
                  <a:ext uri="{FF2B5EF4-FFF2-40B4-BE49-F238E27FC236}">
                    <a16:creationId xmlns:a16="http://schemas.microsoft.com/office/drawing/2014/main" id="{A7C2339C-E159-499C-ABD5-2CD573849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3774"/>
                <a:ext cx="62" cy="43"/>
              </a:xfrm>
              <a:custGeom>
                <a:avLst/>
                <a:gdLst>
                  <a:gd name="T0" fmla="*/ 0 w 62"/>
                  <a:gd name="T1" fmla="*/ 0 h 43"/>
                  <a:gd name="T2" fmla="*/ 1 w 62"/>
                  <a:gd name="T3" fmla="*/ 6 h 43"/>
                  <a:gd name="T4" fmla="*/ 6 w 62"/>
                  <a:gd name="T5" fmla="*/ 12 h 43"/>
                  <a:gd name="T6" fmla="*/ 12 w 62"/>
                  <a:gd name="T7" fmla="*/ 15 h 43"/>
                  <a:gd name="T8" fmla="*/ 18 w 62"/>
                  <a:gd name="T9" fmla="*/ 18 h 43"/>
                  <a:gd name="T10" fmla="*/ 24 w 62"/>
                  <a:gd name="T11" fmla="*/ 19 h 43"/>
                  <a:gd name="T12" fmla="*/ 28 w 62"/>
                  <a:gd name="T13" fmla="*/ 26 h 43"/>
                  <a:gd name="T14" fmla="*/ 30 w 62"/>
                  <a:gd name="T15" fmla="*/ 34 h 43"/>
                  <a:gd name="T16" fmla="*/ 31 w 62"/>
                  <a:gd name="T17" fmla="*/ 43 h 43"/>
                  <a:gd name="T18" fmla="*/ 39 w 62"/>
                  <a:gd name="T19" fmla="*/ 43 h 43"/>
                  <a:gd name="T20" fmla="*/ 44 w 62"/>
                  <a:gd name="T21" fmla="*/ 42 h 43"/>
                  <a:gd name="T22" fmla="*/ 48 w 62"/>
                  <a:gd name="T23" fmla="*/ 40 h 43"/>
                  <a:gd name="T24" fmla="*/ 45 w 62"/>
                  <a:gd name="T25" fmla="*/ 31 h 43"/>
                  <a:gd name="T26" fmla="*/ 44 w 62"/>
                  <a:gd name="T27" fmla="*/ 24 h 43"/>
                  <a:gd name="T28" fmla="*/ 46 w 62"/>
                  <a:gd name="T29" fmla="*/ 19 h 43"/>
                  <a:gd name="T30" fmla="*/ 54 w 62"/>
                  <a:gd name="T31" fmla="*/ 17 h 43"/>
                  <a:gd name="T32" fmla="*/ 60 w 62"/>
                  <a:gd name="T33" fmla="*/ 12 h 43"/>
                  <a:gd name="T34" fmla="*/ 62 w 62"/>
                  <a:gd name="T35" fmla="*/ 8 h 43"/>
                  <a:gd name="T36" fmla="*/ 62 w 62"/>
                  <a:gd name="T37" fmla="*/ 0 h 43"/>
                  <a:gd name="T38" fmla="*/ 0 w 62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2" h="43">
                    <a:moveTo>
                      <a:pt x="0" y="0"/>
                    </a:moveTo>
                    <a:lnTo>
                      <a:pt x="1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28" y="26"/>
                    </a:lnTo>
                    <a:lnTo>
                      <a:pt x="30" y="34"/>
                    </a:lnTo>
                    <a:lnTo>
                      <a:pt x="31" y="43"/>
                    </a:lnTo>
                    <a:lnTo>
                      <a:pt x="39" y="43"/>
                    </a:lnTo>
                    <a:lnTo>
                      <a:pt x="44" y="42"/>
                    </a:lnTo>
                    <a:lnTo>
                      <a:pt x="48" y="40"/>
                    </a:lnTo>
                    <a:lnTo>
                      <a:pt x="45" y="31"/>
                    </a:lnTo>
                    <a:lnTo>
                      <a:pt x="44" y="24"/>
                    </a:lnTo>
                    <a:lnTo>
                      <a:pt x="46" y="19"/>
                    </a:lnTo>
                    <a:lnTo>
                      <a:pt x="54" y="17"/>
                    </a:lnTo>
                    <a:lnTo>
                      <a:pt x="60" y="12"/>
                    </a:lnTo>
                    <a:lnTo>
                      <a:pt x="62" y="8"/>
                    </a:lnTo>
                    <a:lnTo>
                      <a:pt x="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3" name="Freeform 408">
                <a:extLst>
                  <a:ext uri="{FF2B5EF4-FFF2-40B4-BE49-F238E27FC236}">
                    <a16:creationId xmlns:a16="http://schemas.microsoft.com/office/drawing/2014/main" id="{6A7EDE78-E766-4ADB-B629-5D6639B93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0" y="3888"/>
                <a:ext cx="124" cy="420"/>
              </a:xfrm>
              <a:custGeom>
                <a:avLst/>
                <a:gdLst>
                  <a:gd name="T0" fmla="*/ 0 w 124"/>
                  <a:gd name="T1" fmla="*/ 420 h 420"/>
                  <a:gd name="T2" fmla="*/ 9 w 124"/>
                  <a:gd name="T3" fmla="*/ 395 h 420"/>
                  <a:gd name="T4" fmla="*/ 23 w 124"/>
                  <a:gd name="T5" fmla="*/ 370 h 420"/>
                  <a:gd name="T6" fmla="*/ 36 w 124"/>
                  <a:gd name="T7" fmla="*/ 342 h 420"/>
                  <a:gd name="T8" fmla="*/ 46 w 124"/>
                  <a:gd name="T9" fmla="*/ 312 h 420"/>
                  <a:gd name="T10" fmla="*/ 53 w 124"/>
                  <a:gd name="T11" fmla="*/ 282 h 420"/>
                  <a:gd name="T12" fmla="*/ 59 w 124"/>
                  <a:gd name="T13" fmla="*/ 254 h 420"/>
                  <a:gd name="T14" fmla="*/ 60 w 124"/>
                  <a:gd name="T15" fmla="*/ 231 h 420"/>
                  <a:gd name="T16" fmla="*/ 68 w 124"/>
                  <a:gd name="T17" fmla="*/ 194 h 420"/>
                  <a:gd name="T18" fmla="*/ 71 w 124"/>
                  <a:gd name="T19" fmla="*/ 155 h 420"/>
                  <a:gd name="T20" fmla="*/ 71 w 124"/>
                  <a:gd name="T21" fmla="*/ 119 h 420"/>
                  <a:gd name="T22" fmla="*/ 71 w 124"/>
                  <a:gd name="T23" fmla="*/ 83 h 420"/>
                  <a:gd name="T24" fmla="*/ 69 w 124"/>
                  <a:gd name="T25" fmla="*/ 51 h 420"/>
                  <a:gd name="T26" fmla="*/ 64 w 124"/>
                  <a:gd name="T27" fmla="*/ 0 h 420"/>
                  <a:gd name="T28" fmla="*/ 78 w 124"/>
                  <a:gd name="T29" fmla="*/ 31 h 420"/>
                  <a:gd name="T30" fmla="*/ 91 w 124"/>
                  <a:gd name="T31" fmla="*/ 64 h 420"/>
                  <a:gd name="T32" fmla="*/ 103 w 124"/>
                  <a:gd name="T33" fmla="*/ 94 h 420"/>
                  <a:gd name="T34" fmla="*/ 113 w 124"/>
                  <a:gd name="T35" fmla="*/ 127 h 420"/>
                  <a:gd name="T36" fmla="*/ 117 w 124"/>
                  <a:gd name="T37" fmla="*/ 153 h 420"/>
                  <a:gd name="T38" fmla="*/ 121 w 124"/>
                  <a:gd name="T39" fmla="*/ 175 h 420"/>
                  <a:gd name="T40" fmla="*/ 124 w 124"/>
                  <a:gd name="T41" fmla="*/ 204 h 420"/>
                  <a:gd name="T42" fmla="*/ 122 w 124"/>
                  <a:gd name="T43" fmla="*/ 240 h 420"/>
                  <a:gd name="T44" fmla="*/ 117 w 124"/>
                  <a:gd name="T45" fmla="*/ 271 h 420"/>
                  <a:gd name="T46" fmla="*/ 112 w 124"/>
                  <a:gd name="T47" fmla="*/ 296 h 420"/>
                  <a:gd name="T48" fmla="*/ 105 w 124"/>
                  <a:gd name="T49" fmla="*/ 318 h 420"/>
                  <a:gd name="T50" fmla="*/ 96 w 124"/>
                  <a:gd name="T51" fmla="*/ 344 h 420"/>
                  <a:gd name="T52" fmla="*/ 84 w 124"/>
                  <a:gd name="T53" fmla="*/ 370 h 420"/>
                  <a:gd name="T54" fmla="*/ 69 w 124"/>
                  <a:gd name="T55" fmla="*/ 389 h 420"/>
                  <a:gd name="T56" fmla="*/ 57 w 124"/>
                  <a:gd name="T57" fmla="*/ 405 h 420"/>
                  <a:gd name="T58" fmla="*/ 41 w 124"/>
                  <a:gd name="T59" fmla="*/ 420 h 420"/>
                  <a:gd name="T60" fmla="*/ 0 w 124"/>
                  <a:gd name="T61" fmla="*/ 420 h 4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4" h="420">
                    <a:moveTo>
                      <a:pt x="0" y="420"/>
                    </a:moveTo>
                    <a:lnTo>
                      <a:pt x="9" y="395"/>
                    </a:lnTo>
                    <a:lnTo>
                      <a:pt x="23" y="370"/>
                    </a:lnTo>
                    <a:lnTo>
                      <a:pt x="36" y="342"/>
                    </a:lnTo>
                    <a:lnTo>
                      <a:pt x="46" y="312"/>
                    </a:lnTo>
                    <a:lnTo>
                      <a:pt x="53" y="282"/>
                    </a:lnTo>
                    <a:lnTo>
                      <a:pt x="59" y="254"/>
                    </a:lnTo>
                    <a:lnTo>
                      <a:pt x="60" y="231"/>
                    </a:lnTo>
                    <a:lnTo>
                      <a:pt x="68" y="194"/>
                    </a:lnTo>
                    <a:lnTo>
                      <a:pt x="71" y="155"/>
                    </a:lnTo>
                    <a:lnTo>
                      <a:pt x="71" y="119"/>
                    </a:lnTo>
                    <a:lnTo>
                      <a:pt x="71" y="83"/>
                    </a:lnTo>
                    <a:lnTo>
                      <a:pt x="69" y="51"/>
                    </a:lnTo>
                    <a:lnTo>
                      <a:pt x="64" y="0"/>
                    </a:lnTo>
                    <a:lnTo>
                      <a:pt x="78" y="31"/>
                    </a:lnTo>
                    <a:lnTo>
                      <a:pt x="91" y="64"/>
                    </a:lnTo>
                    <a:lnTo>
                      <a:pt x="103" y="94"/>
                    </a:lnTo>
                    <a:lnTo>
                      <a:pt x="113" y="127"/>
                    </a:lnTo>
                    <a:lnTo>
                      <a:pt x="117" y="153"/>
                    </a:lnTo>
                    <a:lnTo>
                      <a:pt x="121" y="175"/>
                    </a:lnTo>
                    <a:lnTo>
                      <a:pt x="124" y="204"/>
                    </a:lnTo>
                    <a:lnTo>
                      <a:pt x="122" y="240"/>
                    </a:lnTo>
                    <a:lnTo>
                      <a:pt x="117" y="271"/>
                    </a:lnTo>
                    <a:lnTo>
                      <a:pt x="112" y="296"/>
                    </a:lnTo>
                    <a:lnTo>
                      <a:pt x="105" y="318"/>
                    </a:lnTo>
                    <a:lnTo>
                      <a:pt x="96" y="344"/>
                    </a:lnTo>
                    <a:lnTo>
                      <a:pt x="84" y="370"/>
                    </a:lnTo>
                    <a:lnTo>
                      <a:pt x="69" y="389"/>
                    </a:lnTo>
                    <a:lnTo>
                      <a:pt x="57" y="405"/>
                    </a:lnTo>
                    <a:lnTo>
                      <a:pt x="41" y="420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4" name="Freeform 409">
                <a:extLst>
                  <a:ext uri="{FF2B5EF4-FFF2-40B4-BE49-F238E27FC236}">
                    <a16:creationId xmlns:a16="http://schemas.microsoft.com/office/drawing/2014/main" id="{F8318764-B00D-4202-9477-177A97E56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4012"/>
                <a:ext cx="67" cy="282"/>
              </a:xfrm>
              <a:custGeom>
                <a:avLst/>
                <a:gdLst>
                  <a:gd name="T0" fmla="*/ 60 w 67"/>
                  <a:gd name="T1" fmla="*/ 0 h 282"/>
                  <a:gd name="T2" fmla="*/ 67 w 67"/>
                  <a:gd name="T3" fmla="*/ 38 h 282"/>
                  <a:gd name="T4" fmla="*/ 65 w 67"/>
                  <a:gd name="T5" fmla="*/ 80 h 282"/>
                  <a:gd name="T6" fmla="*/ 58 w 67"/>
                  <a:gd name="T7" fmla="*/ 129 h 282"/>
                  <a:gd name="T8" fmla="*/ 50 w 67"/>
                  <a:gd name="T9" fmla="*/ 179 h 282"/>
                  <a:gd name="T10" fmla="*/ 35 w 67"/>
                  <a:gd name="T11" fmla="*/ 221 h 282"/>
                  <a:gd name="T12" fmla="*/ 12 w 67"/>
                  <a:gd name="T13" fmla="*/ 262 h 282"/>
                  <a:gd name="T14" fmla="*/ 0 w 67"/>
                  <a:gd name="T15" fmla="*/ 282 h 282"/>
                  <a:gd name="T16" fmla="*/ 16 w 67"/>
                  <a:gd name="T17" fmla="*/ 245 h 282"/>
                  <a:gd name="T18" fmla="*/ 32 w 67"/>
                  <a:gd name="T19" fmla="*/ 209 h 282"/>
                  <a:gd name="T20" fmla="*/ 44 w 67"/>
                  <a:gd name="T21" fmla="*/ 164 h 282"/>
                  <a:gd name="T22" fmla="*/ 53 w 67"/>
                  <a:gd name="T23" fmla="*/ 124 h 282"/>
                  <a:gd name="T24" fmla="*/ 60 w 67"/>
                  <a:gd name="T25" fmla="*/ 77 h 282"/>
                  <a:gd name="T26" fmla="*/ 65 w 67"/>
                  <a:gd name="T27" fmla="*/ 48 h 282"/>
                  <a:gd name="T28" fmla="*/ 60 w 67"/>
                  <a:gd name="T29" fmla="*/ 0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7" h="282">
                    <a:moveTo>
                      <a:pt x="60" y="0"/>
                    </a:moveTo>
                    <a:lnTo>
                      <a:pt x="67" y="38"/>
                    </a:lnTo>
                    <a:lnTo>
                      <a:pt x="65" y="80"/>
                    </a:lnTo>
                    <a:lnTo>
                      <a:pt x="58" y="129"/>
                    </a:lnTo>
                    <a:lnTo>
                      <a:pt x="50" y="179"/>
                    </a:lnTo>
                    <a:lnTo>
                      <a:pt x="35" y="221"/>
                    </a:lnTo>
                    <a:lnTo>
                      <a:pt x="12" y="262"/>
                    </a:lnTo>
                    <a:lnTo>
                      <a:pt x="0" y="282"/>
                    </a:lnTo>
                    <a:lnTo>
                      <a:pt x="16" y="245"/>
                    </a:lnTo>
                    <a:lnTo>
                      <a:pt x="32" y="209"/>
                    </a:lnTo>
                    <a:lnTo>
                      <a:pt x="44" y="164"/>
                    </a:lnTo>
                    <a:lnTo>
                      <a:pt x="53" y="124"/>
                    </a:lnTo>
                    <a:lnTo>
                      <a:pt x="60" y="77"/>
                    </a:lnTo>
                    <a:lnTo>
                      <a:pt x="65" y="48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5" name="Freeform 410">
                <a:extLst>
                  <a:ext uri="{FF2B5EF4-FFF2-40B4-BE49-F238E27FC236}">
                    <a16:creationId xmlns:a16="http://schemas.microsoft.com/office/drawing/2014/main" id="{0128974F-AA8B-4EBC-AA61-0639AD09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3593"/>
                <a:ext cx="63" cy="79"/>
              </a:xfrm>
              <a:custGeom>
                <a:avLst/>
                <a:gdLst>
                  <a:gd name="T0" fmla="*/ 63 w 63"/>
                  <a:gd name="T1" fmla="*/ 38 h 79"/>
                  <a:gd name="T2" fmla="*/ 58 w 63"/>
                  <a:gd name="T3" fmla="*/ 28 h 79"/>
                  <a:gd name="T4" fmla="*/ 51 w 63"/>
                  <a:gd name="T5" fmla="*/ 21 h 79"/>
                  <a:gd name="T6" fmla="*/ 38 w 63"/>
                  <a:gd name="T7" fmla="*/ 11 h 79"/>
                  <a:gd name="T8" fmla="*/ 26 w 63"/>
                  <a:gd name="T9" fmla="*/ 6 h 79"/>
                  <a:gd name="T10" fmla="*/ 12 w 63"/>
                  <a:gd name="T11" fmla="*/ 0 h 79"/>
                  <a:gd name="T12" fmla="*/ 11 w 63"/>
                  <a:gd name="T13" fmla="*/ 10 h 79"/>
                  <a:gd name="T14" fmla="*/ 9 w 63"/>
                  <a:gd name="T15" fmla="*/ 21 h 79"/>
                  <a:gd name="T16" fmla="*/ 5 w 63"/>
                  <a:gd name="T17" fmla="*/ 29 h 79"/>
                  <a:gd name="T18" fmla="*/ 0 w 63"/>
                  <a:gd name="T19" fmla="*/ 44 h 79"/>
                  <a:gd name="T20" fmla="*/ 2 w 63"/>
                  <a:gd name="T21" fmla="*/ 62 h 79"/>
                  <a:gd name="T22" fmla="*/ 43 w 63"/>
                  <a:gd name="T23" fmla="*/ 79 h 79"/>
                  <a:gd name="T24" fmla="*/ 63 w 63"/>
                  <a:gd name="T25" fmla="*/ 38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3" h="79">
                    <a:moveTo>
                      <a:pt x="63" y="38"/>
                    </a:moveTo>
                    <a:lnTo>
                      <a:pt x="58" y="28"/>
                    </a:lnTo>
                    <a:lnTo>
                      <a:pt x="51" y="21"/>
                    </a:lnTo>
                    <a:lnTo>
                      <a:pt x="38" y="11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11" y="10"/>
                    </a:lnTo>
                    <a:lnTo>
                      <a:pt x="9" y="21"/>
                    </a:lnTo>
                    <a:lnTo>
                      <a:pt x="5" y="29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43" y="79"/>
                    </a:lnTo>
                    <a:lnTo>
                      <a:pt x="6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6" name="Freeform 411">
                <a:extLst>
                  <a:ext uri="{FF2B5EF4-FFF2-40B4-BE49-F238E27FC236}">
                    <a16:creationId xmlns:a16="http://schemas.microsoft.com/office/drawing/2014/main" id="{1AAEA058-DA38-4FBF-B276-FCB9965AD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3599"/>
                <a:ext cx="42" cy="48"/>
              </a:xfrm>
              <a:custGeom>
                <a:avLst/>
                <a:gdLst>
                  <a:gd name="T0" fmla="*/ 30 w 42"/>
                  <a:gd name="T1" fmla="*/ 15 h 48"/>
                  <a:gd name="T2" fmla="*/ 22 w 42"/>
                  <a:gd name="T3" fmla="*/ 10 h 48"/>
                  <a:gd name="T4" fmla="*/ 15 w 42"/>
                  <a:gd name="T5" fmla="*/ 5 h 48"/>
                  <a:gd name="T6" fmla="*/ 7 w 42"/>
                  <a:gd name="T7" fmla="*/ 2 h 48"/>
                  <a:gd name="T8" fmla="*/ 0 w 42"/>
                  <a:gd name="T9" fmla="*/ 0 h 48"/>
                  <a:gd name="T10" fmla="*/ 6 w 42"/>
                  <a:gd name="T11" fmla="*/ 11 h 48"/>
                  <a:gd name="T12" fmla="*/ 10 w 42"/>
                  <a:gd name="T13" fmla="*/ 21 h 48"/>
                  <a:gd name="T14" fmla="*/ 13 w 42"/>
                  <a:gd name="T15" fmla="*/ 28 h 48"/>
                  <a:gd name="T16" fmla="*/ 15 w 42"/>
                  <a:gd name="T17" fmla="*/ 38 h 48"/>
                  <a:gd name="T18" fmla="*/ 20 w 42"/>
                  <a:gd name="T19" fmla="*/ 48 h 48"/>
                  <a:gd name="T20" fmla="*/ 42 w 42"/>
                  <a:gd name="T21" fmla="*/ 24 h 48"/>
                  <a:gd name="T22" fmla="*/ 30 w 42"/>
                  <a:gd name="T23" fmla="*/ 15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48">
                    <a:moveTo>
                      <a:pt x="30" y="15"/>
                    </a:moveTo>
                    <a:lnTo>
                      <a:pt x="22" y="10"/>
                    </a:lnTo>
                    <a:lnTo>
                      <a:pt x="15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0" y="21"/>
                    </a:lnTo>
                    <a:lnTo>
                      <a:pt x="13" y="28"/>
                    </a:lnTo>
                    <a:lnTo>
                      <a:pt x="15" y="38"/>
                    </a:lnTo>
                    <a:lnTo>
                      <a:pt x="20" y="48"/>
                    </a:lnTo>
                    <a:lnTo>
                      <a:pt x="42" y="24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7" name="Freeform 412">
                <a:extLst>
                  <a:ext uri="{FF2B5EF4-FFF2-40B4-BE49-F238E27FC236}">
                    <a16:creationId xmlns:a16="http://schemas.microsoft.com/office/drawing/2014/main" id="{2864287D-EAFC-4B5F-ADC2-C33B79915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3602"/>
                <a:ext cx="28" cy="45"/>
              </a:xfrm>
              <a:custGeom>
                <a:avLst/>
                <a:gdLst>
                  <a:gd name="T0" fmla="*/ 13 w 28"/>
                  <a:gd name="T1" fmla="*/ 0 h 45"/>
                  <a:gd name="T2" fmla="*/ 19 w 28"/>
                  <a:gd name="T3" fmla="*/ 13 h 45"/>
                  <a:gd name="T4" fmla="*/ 23 w 28"/>
                  <a:gd name="T5" fmla="*/ 23 h 45"/>
                  <a:gd name="T6" fmla="*/ 25 w 28"/>
                  <a:gd name="T7" fmla="*/ 31 h 45"/>
                  <a:gd name="T8" fmla="*/ 28 w 28"/>
                  <a:gd name="T9" fmla="*/ 45 h 45"/>
                  <a:gd name="T10" fmla="*/ 3 w 28"/>
                  <a:gd name="T11" fmla="*/ 42 h 45"/>
                  <a:gd name="T12" fmla="*/ 0 w 28"/>
                  <a:gd name="T13" fmla="*/ 26 h 45"/>
                  <a:gd name="T14" fmla="*/ 7 w 28"/>
                  <a:gd name="T15" fmla="*/ 21 h 45"/>
                  <a:gd name="T16" fmla="*/ 11 w 28"/>
                  <a:gd name="T17" fmla="*/ 13 h 45"/>
                  <a:gd name="T18" fmla="*/ 12 w 28"/>
                  <a:gd name="T19" fmla="*/ 8 h 45"/>
                  <a:gd name="T20" fmla="*/ 13 w 28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5">
                    <a:moveTo>
                      <a:pt x="13" y="0"/>
                    </a:moveTo>
                    <a:lnTo>
                      <a:pt x="19" y="13"/>
                    </a:lnTo>
                    <a:lnTo>
                      <a:pt x="23" y="23"/>
                    </a:lnTo>
                    <a:lnTo>
                      <a:pt x="25" y="31"/>
                    </a:lnTo>
                    <a:lnTo>
                      <a:pt x="28" y="45"/>
                    </a:lnTo>
                    <a:lnTo>
                      <a:pt x="3" y="42"/>
                    </a:lnTo>
                    <a:lnTo>
                      <a:pt x="0" y="26"/>
                    </a:lnTo>
                    <a:lnTo>
                      <a:pt x="7" y="21"/>
                    </a:lnTo>
                    <a:lnTo>
                      <a:pt x="11" y="13"/>
                    </a:lnTo>
                    <a:lnTo>
                      <a:pt x="12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8" name="Freeform 413">
                <a:extLst>
                  <a:ext uri="{FF2B5EF4-FFF2-40B4-BE49-F238E27FC236}">
                    <a16:creationId xmlns:a16="http://schemas.microsoft.com/office/drawing/2014/main" id="{EAA29C3A-E3EA-43E2-A8C0-995A269F3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3602"/>
                <a:ext cx="101" cy="175"/>
              </a:xfrm>
              <a:custGeom>
                <a:avLst/>
                <a:gdLst>
                  <a:gd name="T0" fmla="*/ 76 w 101"/>
                  <a:gd name="T1" fmla="*/ 10 h 175"/>
                  <a:gd name="T2" fmla="*/ 72 w 101"/>
                  <a:gd name="T3" fmla="*/ 21 h 175"/>
                  <a:gd name="T4" fmla="*/ 72 w 101"/>
                  <a:gd name="T5" fmla="*/ 29 h 175"/>
                  <a:gd name="T6" fmla="*/ 73 w 101"/>
                  <a:gd name="T7" fmla="*/ 36 h 175"/>
                  <a:gd name="T8" fmla="*/ 75 w 101"/>
                  <a:gd name="T9" fmla="*/ 44 h 175"/>
                  <a:gd name="T10" fmla="*/ 78 w 101"/>
                  <a:gd name="T11" fmla="*/ 51 h 175"/>
                  <a:gd name="T12" fmla="*/ 82 w 101"/>
                  <a:gd name="T13" fmla="*/ 61 h 175"/>
                  <a:gd name="T14" fmla="*/ 86 w 101"/>
                  <a:gd name="T15" fmla="*/ 69 h 175"/>
                  <a:gd name="T16" fmla="*/ 91 w 101"/>
                  <a:gd name="T17" fmla="*/ 77 h 175"/>
                  <a:gd name="T18" fmla="*/ 95 w 101"/>
                  <a:gd name="T19" fmla="*/ 90 h 175"/>
                  <a:gd name="T20" fmla="*/ 98 w 101"/>
                  <a:gd name="T21" fmla="*/ 101 h 175"/>
                  <a:gd name="T22" fmla="*/ 100 w 101"/>
                  <a:gd name="T23" fmla="*/ 111 h 175"/>
                  <a:gd name="T24" fmla="*/ 101 w 101"/>
                  <a:gd name="T25" fmla="*/ 122 h 175"/>
                  <a:gd name="T26" fmla="*/ 100 w 101"/>
                  <a:gd name="T27" fmla="*/ 130 h 175"/>
                  <a:gd name="T28" fmla="*/ 98 w 101"/>
                  <a:gd name="T29" fmla="*/ 140 h 175"/>
                  <a:gd name="T30" fmla="*/ 95 w 101"/>
                  <a:gd name="T31" fmla="*/ 148 h 175"/>
                  <a:gd name="T32" fmla="*/ 91 w 101"/>
                  <a:gd name="T33" fmla="*/ 155 h 175"/>
                  <a:gd name="T34" fmla="*/ 83 w 101"/>
                  <a:gd name="T35" fmla="*/ 164 h 175"/>
                  <a:gd name="T36" fmla="*/ 72 w 101"/>
                  <a:gd name="T37" fmla="*/ 169 h 175"/>
                  <a:gd name="T38" fmla="*/ 55 w 101"/>
                  <a:gd name="T39" fmla="*/ 172 h 175"/>
                  <a:gd name="T40" fmla="*/ 34 w 101"/>
                  <a:gd name="T41" fmla="*/ 175 h 175"/>
                  <a:gd name="T42" fmla="*/ 19 w 101"/>
                  <a:gd name="T43" fmla="*/ 170 h 175"/>
                  <a:gd name="T44" fmla="*/ 10 w 101"/>
                  <a:gd name="T45" fmla="*/ 162 h 175"/>
                  <a:gd name="T46" fmla="*/ 4 w 101"/>
                  <a:gd name="T47" fmla="*/ 148 h 175"/>
                  <a:gd name="T48" fmla="*/ 1 w 101"/>
                  <a:gd name="T49" fmla="*/ 133 h 175"/>
                  <a:gd name="T50" fmla="*/ 0 w 101"/>
                  <a:gd name="T51" fmla="*/ 120 h 175"/>
                  <a:gd name="T52" fmla="*/ 0 w 101"/>
                  <a:gd name="T53" fmla="*/ 106 h 175"/>
                  <a:gd name="T54" fmla="*/ 0 w 101"/>
                  <a:gd name="T55" fmla="*/ 94 h 175"/>
                  <a:gd name="T56" fmla="*/ 1 w 101"/>
                  <a:gd name="T57" fmla="*/ 81 h 175"/>
                  <a:gd name="T58" fmla="*/ 3 w 101"/>
                  <a:gd name="T59" fmla="*/ 69 h 175"/>
                  <a:gd name="T60" fmla="*/ 6 w 101"/>
                  <a:gd name="T61" fmla="*/ 53 h 175"/>
                  <a:gd name="T62" fmla="*/ 12 w 101"/>
                  <a:gd name="T63" fmla="*/ 42 h 175"/>
                  <a:gd name="T64" fmla="*/ 18 w 101"/>
                  <a:gd name="T65" fmla="*/ 30 h 175"/>
                  <a:gd name="T66" fmla="*/ 27 w 101"/>
                  <a:gd name="T67" fmla="*/ 20 h 175"/>
                  <a:gd name="T68" fmla="*/ 35 w 101"/>
                  <a:gd name="T69" fmla="*/ 15 h 175"/>
                  <a:gd name="T70" fmla="*/ 46 w 101"/>
                  <a:gd name="T71" fmla="*/ 8 h 175"/>
                  <a:gd name="T72" fmla="*/ 57 w 101"/>
                  <a:gd name="T73" fmla="*/ 5 h 175"/>
                  <a:gd name="T74" fmla="*/ 67 w 101"/>
                  <a:gd name="T75" fmla="*/ 2 h 175"/>
                  <a:gd name="T76" fmla="*/ 80 w 101"/>
                  <a:gd name="T77" fmla="*/ 0 h 175"/>
                  <a:gd name="T78" fmla="*/ 76 w 101"/>
                  <a:gd name="T79" fmla="*/ 10 h 1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175">
                    <a:moveTo>
                      <a:pt x="76" y="10"/>
                    </a:moveTo>
                    <a:lnTo>
                      <a:pt x="72" y="21"/>
                    </a:lnTo>
                    <a:lnTo>
                      <a:pt x="72" y="29"/>
                    </a:lnTo>
                    <a:lnTo>
                      <a:pt x="73" y="36"/>
                    </a:lnTo>
                    <a:lnTo>
                      <a:pt x="75" y="44"/>
                    </a:lnTo>
                    <a:lnTo>
                      <a:pt x="78" y="51"/>
                    </a:lnTo>
                    <a:lnTo>
                      <a:pt x="82" y="61"/>
                    </a:lnTo>
                    <a:lnTo>
                      <a:pt x="86" y="69"/>
                    </a:lnTo>
                    <a:lnTo>
                      <a:pt x="91" y="77"/>
                    </a:lnTo>
                    <a:lnTo>
                      <a:pt x="95" y="90"/>
                    </a:lnTo>
                    <a:lnTo>
                      <a:pt x="98" y="101"/>
                    </a:lnTo>
                    <a:lnTo>
                      <a:pt x="100" y="111"/>
                    </a:lnTo>
                    <a:lnTo>
                      <a:pt x="101" y="122"/>
                    </a:lnTo>
                    <a:lnTo>
                      <a:pt x="100" y="130"/>
                    </a:lnTo>
                    <a:lnTo>
                      <a:pt x="98" y="140"/>
                    </a:lnTo>
                    <a:lnTo>
                      <a:pt x="95" y="148"/>
                    </a:lnTo>
                    <a:lnTo>
                      <a:pt x="91" y="155"/>
                    </a:lnTo>
                    <a:lnTo>
                      <a:pt x="83" y="164"/>
                    </a:lnTo>
                    <a:lnTo>
                      <a:pt x="72" y="169"/>
                    </a:lnTo>
                    <a:lnTo>
                      <a:pt x="55" y="172"/>
                    </a:lnTo>
                    <a:lnTo>
                      <a:pt x="34" y="175"/>
                    </a:lnTo>
                    <a:lnTo>
                      <a:pt x="19" y="170"/>
                    </a:lnTo>
                    <a:lnTo>
                      <a:pt x="10" y="162"/>
                    </a:lnTo>
                    <a:lnTo>
                      <a:pt x="4" y="148"/>
                    </a:lnTo>
                    <a:lnTo>
                      <a:pt x="1" y="133"/>
                    </a:lnTo>
                    <a:lnTo>
                      <a:pt x="0" y="120"/>
                    </a:lnTo>
                    <a:lnTo>
                      <a:pt x="0" y="106"/>
                    </a:lnTo>
                    <a:lnTo>
                      <a:pt x="0" y="94"/>
                    </a:lnTo>
                    <a:lnTo>
                      <a:pt x="1" y="81"/>
                    </a:lnTo>
                    <a:lnTo>
                      <a:pt x="3" y="69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7" y="20"/>
                    </a:lnTo>
                    <a:lnTo>
                      <a:pt x="35" y="15"/>
                    </a:lnTo>
                    <a:lnTo>
                      <a:pt x="46" y="8"/>
                    </a:lnTo>
                    <a:lnTo>
                      <a:pt x="57" y="5"/>
                    </a:lnTo>
                    <a:lnTo>
                      <a:pt x="67" y="2"/>
                    </a:lnTo>
                    <a:lnTo>
                      <a:pt x="80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9" name="Freeform 414">
                <a:extLst>
                  <a:ext uri="{FF2B5EF4-FFF2-40B4-BE49-F238E27FC236}">
                    <a16:creationId xmlns:a16="http://schemas.microsoft.com/office/drawing/2014/main" id="{90823264-BEC3-432A-B05D-351E0854F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" y="3602"/>
                <a:ext cx="100" cy="177"/>
              </a:xfrm>
              <a:custGeom>
                <a:avLst/>
                <a:gdLst>
                  <a:gd name="T0" fmla="*/ 66 w 100"/>
                  <a:gd name="T1" fmla="*/ 55 h 177"/>
                  <a:gd name="T2" fmla="*/ 58 w 100"/>
                  <a:gd name="T3" fmla="*/ 40 h 177"/>
                  <a:gd name="T4" fmla="*/ 50 w 100"/>
                  <a:gd name="T5" fmla="*/ 31 h 177"/>
                  <a:gd name="T6" fmla="*/ 41 w 100"/>
                  <a:gd name="T7" fmla="*/ 22 h 177"/>
                  <a:gd name="T8" fmla="*/ 30 w 100"/>
                  <a:gd name="T9" fmla="*/ 15 h 177"/>
                  <a:gd name="T10" fmla="*/ 22 w 100"/>
                  <a:gd name="T11" fmla="*/ 11 h 177"/>
                  <a:gd name="T12" fmla="*/ 15 w 100"/>
                  <a:gd name="T13" fmla="*/ 8 h 177"/>
                  <a:gd name="T14" fmla="*/ 9 w 100"/>
                  <a:gd name="T15" fmla="*/ 5 h 177"/>
                  <a:gd name="T16" fmla="*/ 0 w 100"/>
                  <a:gd name="T17" fmla="*/ 0 h 177"/>
                  <a:gd name="T18" fmla="*/ 6 w 100"/>
                  <a:gd name="T19" fmla="*/ 14 h 177"/>
                  <a:gd name="T20" fmla="*/ 9 w 100"/>
                  <a:gd name="T21" fmla="*/ 24 h 177"/>
                  <a:gd name="T22" fmla="*/ 9 w 100"/>
                  <a:gd name="T23" fmla="*/ 35 h 177"/>
                  <a:gd name="T24" fmla="*/ 9 w 100"/>
                  <a:gd name="T25" fmla="*/ 47 h 177"/>
                  <a:gd name="T26" fmla="*/ 9 w 100"/>
                  <a:gd name="T27" fmla="*/ 57 h 177"/>
                  <a:gd name="T28" fmla="*/ 6 w 100"/>
                  <a:gd name="T29" fmla="*/ 70 h 177"/>
                  <a:gd name="T30" fmla="*/ 4 w 100"/>
                  <a:gd name="T31" fmla="*/ 81 h 177"/>
                  <a:gd name="T32" fmla="*/ 2 w 100"/>
                  <a:gd name="T33" fmla="*/ 93 h 177"/>
                  <a:gd name="T34" fmla="*/ 0 w 100"/>
                  <a:gd name="T35" fmla="*/ 103 h 177"/>
                  <a:gd name="T36" fmla="*/ 0 w 100"/>
                  <a:gd name="T37" fmla="*/ 113 h 177"/>
                  <a:gd name="T38" fmla="*/ 1 w 100"/>
                  <a:gd name="T39" fmla="*/ 124 h 177"/>
                  <a:gd name="T40" fmla="*/ 4 w 100"/>
                  <a:gd name="T41" fmla="*/ 135 h 177"/>
                  <a:gd name="T42" fmla="*/ 7 w 100"/>
                  <a:gd name="T43" fmla="*/ 147 h 177"/>
                  <a:gd name="T44" fmla="*/ 11 w 100"/>
                  <a:gd name="T45" fmla="*/ 155 h 177"/>
                  <a:gd name="T46" fmla="*/ 21 w 100"/>
                  <a:gd name="T47" fmla="*/ 167 h 177"/>
                  <a:gd name="T48" fmla="*/ 31 w 100"/>
                  <a:gd name="T49" fmla="*/ 172 h 177"/>
                  <a:gd name="T50" fmla="*/ 44 w 100"/>
                  <a:gd name="T51" fmla="*/ 176 h 177"/>
                  <a:gd name="T52" fmla="*/ 60 w 100"/>
                  <a:gd name="T53" fmla="*/ 177 h 177"/>
                  <a:gd name="T54" fmla="*/ 69 w 100"/>
                  <a:gd name="T55" fmla="*/ 177 h 177"/>
                  <a:gd name="T56" fmla="*/ 83 w 100"/>
                  <a:gd name="T57" fmla="*/ 174 h 177"/>
                  <a:gd name="T58" fmla="*/ 90 w 100"/>
                  <a:gd name="T59" fmla="*/ 170 h 177"/>
                  <a:gd name="T60" fmla="*/ 97 w 100"/>
                  <a:gd name="T61" fmla="*/ 162 h 177"/>
                  <a:gd name="T62" fmla="*/ 100 w 100"/>
                  <a:gd name="T63" fmla="*/ 150 h 177"/>
                  <a:gd name="T64" fmla="*/ 100 w 100"/>
                  <a:gd name="T65" fmla="*/ 141 h 177"/>
                  <a:gd name="T66" fmla="*/ 100 w 100"/>
                  <a:gd name="T67" fmla="*/ 126 h 177"/>
                  <a:gd name="T68" fmla="*/ 97 w 100"/>
                  <a:gd name="T69" fmla="*/ 113 h 177"/>
                  <a:gd name="T70" fmla="*/ 89 w 100"/>
                  <a:gd name="T71" fmla="*/ 96 h 177"/>
                  <a:gd name="T72" fmla="*/ 81 w 100"/>
                  <a:gd name="T73" fmla="*/ 81 h 177"/>
                  <a:gd name="T74" fmla="*/ 75 w 100"/>
                  <a:gd name="T75" fmla="*/ 68 h 177"/>
                  <a:gd name="T76" fmla="*/ 66 w 100"/>
                  <a:gd name="T77" fmla="*/ 55 h 1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0" h="177">
                    <a:moveTo>
                      <a:pt x="66" y="55"/>
                    </a:moveTo>
                    <a:lnTo>
                      <a:pt x="58" y="40"/>
                    </a:lnTo>
                    <a:lnTo>
                      <a:pt x="50" y="31"/>
                    </a:lnTo>
                    <a:lnTo>
                      <a:pt x="41" y="22"/>
                    </a:lnTo>
                    <a:lnTo>
                      <a:pt x="30" y="15"/>
                    </a:lnTo>
                    <a:lnTo>
                      <a:pt x="22" y="11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9" y="57"/>
                    </a:lnTo>
                    <a:lnTo>
                      <a:pt x="6" y="70"/>
                    </a:lnTo>
                    <a:lnTo>
                      <a:pt x="4" y="81"/>
                    </a:lnTo>
                    <a:lnTo>
                      <a:pt x="2" y="93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7"/>
                    </a:lnTo>
                    <a:lnTo>
                      <a:pt x="11" y="155"/>
                    </a:lnTo>
                    <a:lnTo>
                      <a:pt x="21" y="167"/>
                    </a:lnTo>
                    <a:lnTo>
                      <a:pt x="31" y="172"/>
                    </a:lnTo>
                    <a:lnTo>
                      <a:pt x="44" y="176"/>
                    </a:lnTo>
                    <a:lnTo>
                      <a:pt x="60" y="177"/>
                    </a:lnTo>
                    <a:lnTo>
                      <a:pt x="69" y="177"/>
                    </a:lnTo>
                    <a:lnTo>
                      <a:pt x="83" y="174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0" y="150"/>
                    </a:lnTo>
                    <a:lnTo>
                      <a:pt x="100" y="141"/>
                    </a:lnTo>
                    <a:lnTo>
                      <a:pt x="100" y="126"/>
                    </a:lnTo>
                    <a:lnTo>
                      <a:pt x="97" y="113"/>
                    </a:lnTo>
                    <a:lnTo>
                      <a:pt x="89" y="96"/>
                    </a:lnTo>
                    <a:lnTo>
                      <a:pt x="81" y="81"/>
                    </a:lnTo>
                    <a:lnTo>
                      <a:pt x="75" y="68"/>
                    </a:lnTo>
                    <a:lnTo>
                      <a:pt x="66" y="5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0" name="Freeform 415">
                <a:extLst>
                  <a:ext uri="{FF2B5EF4-FFF2-40B4-BE49-F238E27FC236}">
                    <a16:creationId xmlns:a16="http://schemas.microsoft.com/office/drawing/2014/main" id="{93361B33-3DEF-40BC-AA3D-1562F7471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1" y="3665"/>
                <a:ext cx="23" cy="103"/>
              </a:xfrm>
              <a:custGeom>
                <a:avLst/>
                <a:gdLst>
                  <a:gd name="T0" fmla="*/ 10 w 23"/>
                  <a:gd name="T1" fmla="*/ 0 h 103"/>
                  <a:gd name="T2" fmla="*/ 17 w 23"/>
                  <a:gd name="T3" fmla="*/ 23 h 103"/>
                  <a:gd name="T4" fmla="*/ 21 w 23"/>
                  <a:gd name="T5" fmla="*/ 38 h 103"/>
                  <a:gd name="T6" fmla="*/ 23 w 23"/>
                  <a:gd name="T7" fmla="*/ 57 h 103"/>
                  <a:gd name="T8" fmla="*/ 22 w 23"/>
                  <a:gd name="T9" fmla="*/ 74 h 103"/>
                  <a:gd name="T10" fmla="*/ 17 w 23"/>
                  <a:gd name="T11" fmla="*/ 88 h 103"/>
                  <a:gd name="T12" fmla="*/ 8 w 23"/>
                  <a:gd name="T13" fmla="*/ 98 h 103"/>
                  <a:gd name="T14" fmla="*/ 0 w 23"/>
                  <a:gd name="T15" fmla="*/ 103 h 103"/>
                  <a:gd name="T16" fmla="*/ 12 w 23"/>
                  <a:gd name="T17" fmla="*/ 81 h 103"/>
                  <a:gd name="T18" fmla="*/ 16 w 23"/>
                  <a:gd name="T19" fmla="*/ 63 h 103"/>
                  <a:gd name="T20" fmla="*/ 15 w 23"/>
                  <a:gd name="T21" fmla="*/ 44 h 103"/>
                  <a:gd name="T22" fmla="*/ 15 w 23"/>
                  <a:gd name="T23" fmla="*/ 30 h 103"/>
                  <a:gd name="T24" fmla="*/ 13 w 23"/>
                  <a:gd name="T25" fmla="*/ 17 h 103"/>
                  <a:gd name="T26" fmla="*/ 10 w 23"/>
                  <a:gd name="T27" fmla="*/ 0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103">
                    <a:moveTo>
                      <a:pt x="10" y="0"/>
                    </a:moveTo>
                    <a:lnTo>
                      <a:pt x="17" y="23"/>
                    </a:lnTo>
                    <a:lnTo>
                      <a:pt x="21" y="38"/>
                    </a:lnTo>
                    <a:lnTo>
                      <a:pt x="23" y="57"/>
                    </a:lnTo>
                    <a:lnTo>
                      <a:pt x="22" y="74"/>
                    </a:lnTo>
                    <a:lnTo>
                      <a:pt x="17" y="88"/>
                    </a:lnTo>
                    <a:lnTo>
                      <a:pt x="8" y="98"/>
                    </a:lnTo>
                    <a:lnTo>
                      <a:pt x="0" y="103"/>
                    </a:lnTo>
                    <a:lnTo>
                      <a:pt x="12" y="81"/>
                    </a:lnTo>
                    <a:lnTo>
                      <a:pt x="16" y="63"/>
                    </a:lnTo>
                    <a:lnTo>
                      <a:pt x="15" y="44"/>
                    </a:lnTo>
                    <a:lnTo>
                      <a:pt x="15" y="30"/>
                    </a:lnTo>
                    <a:lnTo>
                      <a:pt x="13" y="1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Freeform 416">
                <a:extLst>
                  <a:ext uri="{FF2B5EF4-FFF2-40B4-BE49-F238E27FC236}">
                    <a16:creationId xmlns:a16="http://schemas.microsoft.com/office/drawing/2014/main" id="{2B8D1E28-7405-42F1-94F0-19C0081D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3608"/>
                <a:ext cx="58" cy="49"/>
              </a:xfrm>
              <a:custGeom>
                <a:avLst/>
                <a:gdLst>
                  <a:gd name="T0" fmla="*/ 6 w 58"/>
                  <a:gd name="T1" fmla="*/ 3 h 49"/>
                  <a:gd name="T2" fmla="*/ 12 w 58"/>
                  <a:gd name="T3" fmla="*/ 6 h 49"/>
                  <a:gd name="T4" fmla="*/ 19 w 58"/>
                  <a:gd name="T5" fmla="*/ 9 h 49"/>
                  <a:gd name="T6" fmla="*/ 26 w 58"/>
                  <a:gd name="T7" fmla="*/ 13 h 49"/>
                  <a:gd name="T8" fmla="*/ 31 w 58"/>
                  <a:gd name="T9" fmla="*/ 17 h 49"/>
                  <a:gd name="T10" fmla="*/ 38 w 58"/>
                  <a:gd name="T11" fmla="*/ 23 h 49"/>
                  <a:gd name="T12" fmla="*/ 44 w 58"/>
                  <a:gd name="T13" fmla="*/ 29 h 49"/>
                  <a:gd name="T14" fmla="*/ 51 w 58"/>
                  <a:gd name="T15" fmla="*/ 38 h 49"/>
                  <a:gd name="T16" fmla="*/ 58 w 58"/>
                  <a:gd name="T17" fmla="*/ 49 h 49"/>
                  <a:gd name="T18" fmla="*/ 48 w 58"/>
                  <a:gd name="T19" fmla="*/ 43 h 49"/>
                  <a:gd name="T20" fmla="*/ 40 w 58"/>
                  <a:gd name="T21" fmla="*/ 39 h 49"/>
                  <a:gd name="T22" fmla="*/ 33 w 58"/>
                  <a:gd name="T23" fmla="*/ 35 h 49"/>
                  <a:gd name="T24" fmla="*/ 25 w 58"/>
                  <a:gd name="T25" fmla="*/ 32 h 49"/>
                  <a:gd name="T26" fmla="*/ 19 w 58"/>
                  <a:gd name="T27" fmla="*/ 30 h 49"/>
                  <a:gd name="T28" fmla="*/ 14 w 58"/>
                  <a:gd name="T29" fmla="*/ 28 h 49"/>
                  <a:gd name="T30" fmla="*/ 10 w 58"/>
                  <a:gd name="T31" fmla="*/ 24 h 49"/>
                  <a:gd name="T32" fmla="*/ 7 w 58"/>
                  <a:gd name="T33" fmla="*/ 17 h 49"/>
                  <a:gd name="T34" fmla="*/ 5 w 58"/>
                  <a:gd name="T35" fmla="*/ 11 h 49"/>
                  <a:gd name="T36" fmla="*/ 0 w 58"/>
                  <a:gd name="T37" fmla="*/ 0 h 49"/>
                  <a:gd name="T38" fmla="*/ 6 w 58"/>
                  <a:gd name="T39" fmla="*/ 3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8" h="49">
                    <a:moveTo>
                      <a:pt x="6" y="3"/>
                    </a:moveTo>
                    <a:lnTo>
                      <a:pt x="12" y="6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1" y="17"/>
                    </a:lnTo>
                    <a:lnTo>
                      <a:pt x="38" y="23"/>
                    </a:lnTo>
                    <a:lnTo>
                      <a:pt x="44" y="29"/>
                    </a:lnTo>
                    <a:lnTo>
                      <a:pt x="51" y="38"/>
                    </a:lnTo>
                    <a:lnTo>
                      <a:pt x="58" y="49"/>
                    </a:lnTo>
                    <a:lnTo>
                      <a:pt x="48" y="43"/>
                    </a:lnTo>
                    <a:lnTo>
                      <a:pt x="40" y="39"/>
                    </a:lnTo>
                    <a:lnTo>
                      <a:pt x="33" y="35"/>
                    </a:lnTo>
                    <a:lnTo>
                      <a:pt x="25" y="32"/>
                    </a:lnTo>
                    <a:lnTo>
                      <a:pt x="19" y="30"/>
                    </a:lnTo>
                    <a:lnTo>
                      <a:pt x="14" y="28"/>
                    </a:lnTo>
                    <a:lnTo>
                      <a:pt x="10" y="24"/>
                    </a:lnTo>
                    <a:lnTo>
                      <a:pt x="7" y="17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2" name="Freeform 417">
                <a:extLst>
                  <a:ext uri="{FF2B5EF4-FFF2-40B4-BE49-F238E27FC236}">
                    <a16:creationId xmlns:a16="http://schemas.microsoft.com/office/drawing/2014/main" id="{F17AE58F-76E0-4D7E-89D8-C78A82F50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3607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6 w 45"/>
                  <a:gd name="T3" fmla="*/ 2 h 30"/>
                  <a:gd name="T4" fmla="*/ 26 w 45"/>
                  <a:gd name="T5" fmla="*/ 5 h 30"/>
                  <a:gd name="T6" fmla="*/ 13 w 45"/>
                  <a:gd name="T7" fmla="*/ 12 h 30"/>
                  <a:gd name="T8" fmla="*/ 8 w 45"/>
                  <a:gd name="T9" fmla="*/ 18 h 30"/>
                  <a:gd name="T10" fmla="*/ 3 w 45"/>
                  <a:gd name="T11" fmla="*/ 25 h 30"/>
                  <a:gd name="T12" fmla="*/ 0 w 45"/>
                  <a:gd name="T13" fmla="*/ 30 h 30"/>
                  <a:gd name="T14" fmla="*/ 12 w 45"/>
                  <a:gd name="T15" fmla="*/ 26 h 30"/>
                  <a:gd name="T16" fmla="*/ 28 w 45"/>
                  <a:gd name="T17" fmla="*/ 25 h 30"/>
                  <a:gd name="T18" fmla="*/ 35 w 45"/>
                  <a:gd name="T19" fmla="*/ 23 h 30"/>
                  <a:gd name="T20" fmla="*/ 39 w 45"/>
                  <a:gd name="T21" fmla="*/ 18 h 30"/>
                  <a:gd name="T22" fmla="*/ 43 w 45"/>
                  <a:gd name="T23" fmla="*/ 10 h 30"/>
                  <a:gd name="T24" fmla="*/ 45 w 45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30">
                    <a:moveTo>
                      <a:pt x="45" y="0"/>
                    </a:moveTo>
                    <a:lnTo>
                      <a:pt x="36" y="2"/>
                    </a:lnTo>
                    <a:lnTo>
                      <a:pt x="26" y="5"/>
                    </a:lnTo>
                    <a:lnTo>
                      <a:pt x="13" y="12"/>
                    </a:lnTo>
                    <a:lnTo>
                      <a:pt x="8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12" y="26"/>
                    </a:lnTo>
                    <a:lnTo>
                      <a:pt x="28" y="25"/>
                    </a:lnTo>
                    <a:lnTo>
                      <a:pt x="35" y="23"/>
                    </a:lnTo>
                    <a:lnTo>
                      <a:pt x="39" y="18"/>
                    </a:lnTo>
                    <a:lnTo>
                      <a:pt x="43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3" name="Freeform 418">
                <a:extLst>
                  <a:ext uri="{FF2B5EF4-FFF2-40B4-BE49-F238E27FC236}">
                    <a16:creationId xmlns:a16="http://schemas.microsoft.com/office/drawing/2014/main" id="{5118E1A6-1C26-406E-B52A-6EC0DA490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3700"/>
                <a:ext cx="17" cy="73"/>
              </a:xfrm>
              <a:custGeom>
                <a:avLst/>
                <a:gdLst>
                  <a:gd name="T0" fmla="*/ 3 w 17"/>
                  <a:gd name="T1" fmla="*/ 0 h 73"/>
                  <a:gd name="T2" fmla="*/ 11 w 17"/>
                  <a:gd name="T3" fmla="*/ 14 h 73"/>
                  <a:gd name="T4" fmla="*/ 15 w 17"/>
                  <a:gd name="T5" fmla="*/ 23 h 73"/>
                  <a:gd name="T6" fmla="*/ 17 w 17"/>
                  <a:gd name="T7" fmla="*/ 33 h 73"/>
                  <a:gd name="T8" fmla="*/ 17 w 17"/>
                  <a:gd name="T9" fmla="*/ 42 h 73"/>
                  <a:gd name="T10" fmla="*/ 16 w 17"/>
                  <a:gd name="T11" fmla="*/ 49 h 73"/>
                  <a:gd name="T12" fmla="*/ 14 w 17"/>
                  <a:gd name="T13" fmla="*/ 58 h 73"/>
                  <a:gd name="T14" fmla="*/ 11 w 17"/>
                  <a:gd name="T15" fmla="*/ 62 h 73"/>
                  <a:gd name="T16" fmla="*/ 7 w 17"/>
                  <a:gd name="T17" fmla="*/ 68 h 73"/>
                  <a:gd name="T18" fmla="*/ 0 w 17"/>
                  <a:gd name="T19" fmla="*/ 73 h 73"/>
                  <a:gd name="T20" fmla="*/ 5 w 17"/>
                  <a:gd name="T21" fmla="*/ 61 h 73"/>
                  <a:gd name="T22" fmla="*/ 7 w 17"/>
                  <a:gd name="T23" fmla="*/ 55 h 73"/>
                  <a:gd name="T24" fmla="*/ 9 w 17"/>
                  <a:gd name="T25" fmla="*/ 48 h 73"/>
                  <a:gd name="T26" fmla="*/ 9 w 17"/>
                  <a:gd name="T27" fmla="*/ 41 h 73"/>
                  <a:gd name="T28" fmla="*/ 9 w 17"/>
                  <a:gd name="T29" fmla="*/ 34 h 73"/>
                  <a:gd name="T30" fmla="*/ 9 w 17"/>
                  <a:gd name="T31" fmla="*/ 27 h 73"/>
                  <a:gd name="T32" fmla="*/ 7 w 17"/>
                  <a:gd name="T33" fmla="*/ 17 h 73"/>
                  <a:gd name="T34" fmla="*/ 3 w 17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73">
                    <a:moveTo>
                      <a:pt x="3" y="0"/>
                    </a:moveTo>
                    <a:lnTo>
                      <a:pt x="11" y="14"/>
                    </a:lnTo>
                    <a:lnTo>
                      <a:pt x="15" y="23"/>
                    </a:lnTo>
                    <a:lnTo>
                      <a:pt x="17" y="33"/>
                    </a:lnTo>
                    <a:lnTo>
                      <a:pt x="17" y="42"/>
                    </a:lnTo>
                    <a:lnTo>
                      <a:pt x="16" y="49"/>
                    </a:lnTo>
                    <a:lnTo>
                      <a:pt x="14" y="58"/>
                    </a:lnTo>
                    <a:lnTo>
                      <a:pt x="11" y="62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5" y="61"/>
                    </a:lnTo>
                    <a:lnTo>
                      <a:pt x="7" y="55"/>
                    </a:lnTo>
                    <a:lnTo>
                      <a:pt x="9" y="48"/>
                    </a:lnTo>
                    <a:lnTo>
                      <a:pt x="9" y="41"/>
                    </a:lnTo>
                    <a:lnTo>
                      <a:pt x="9" y="34"/>
                    </a:lnTo>
                    <a:lnTo>
                      <a:pt x="9" y="27"/>
                    </a:lnTo>
                    <a:lnTo>
                      <a:pt x="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4" name="Freeform 419">
                <a:extLst>
                  <a:ext uri="{FF2B5EF4-FFF2-40B4-BE49-F238E27FC236}">
                    <a16:creationId xmlns:a16="http://schemas.microsoft.com/office/drawing/2014/main" id="{30E92366-617C-449C-A75F-DFF1A8889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3668"/>
                <a:ext cx="20" cy="94"/>
              </a:xfrm>
              <a:custGeom>
                <a:avLst/>
                <a:gdLst>
                  <a:gd name="T0" fmla="*/ 9 w 20"/>
                  <a:gd name="T1" fmla="*/ 0 h 94"/>
                  <a:gd name="T2" fmla="*/ 3 w 20"/>
                  <a:gd name="T3" fmla="*/ 19 h 94"/>
                  <a:gd name="T4" fmla="*/ 1 w 20"/>
                  <a:gd name="T5" fmla="*/ 32 h 94"/>
                  <a:gd name="T6" fmla="*/ 0 w 20"/>
                  <a:gd name="T7" fmla="*/ 45 h 94"/>
                  <a:gd name="T8" fmla="*/ 2 w 20"/>
                  <a:gd name="T9" fmla="*/ 61 h 94"/>
                  <a:gd name="T10" fmla="*/ 6 w 20"/>
                  <a:gd name="T11" fmla="*/ 75 h 94"/>
                  <a:gd name="T12" fmla="*/ 13 w 20"/>
                  <a:gd name="T13" fmla="*/ 88 h 94"/>
                  <a:gd name="T14" fmla="*/ 20 w 20"/>
                  <a:gd name="T15" fmla="*/ 94 h 94"/>
                  <a:gd name="T16" fmla="*/ 13 w 20"/>
                  <a:gd name="T17" fmla="*/ 78 h 94"/>
                  <a:gd name="T18" fmla="*/ 9 w 20"/>
                  <a:gd name="T19" fmla="*/ 53 h 94"/>
                  <a:gd name="T20" fmla="*/ 9 w 20"/>
                  <a:gd name="T21" fmla="*/ 32 h 94"/>
                  <a:gd name="T22" fmla="*/ 9 w 20"/>
                  <a:gd name="T23" fmla="*/ 18 h 94"/>
                  <a:gd name="T24" fmla="*/ 9 w 20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94">
                    <a:moveTo>
                      <a:pt x="9" y="0"/>
                    </a:moveTo>
                    <a:lnTo>
                      <a:pt x="3" y="19"/>
                    </a:lnTo>
                    <a:lnTo>
                      <a:pt x="1" y="32"/>
                    </a:lnTo>
                    <a:lnTo>
                      <a:pt x="0" y="45"/>
                    </a:lnTo>
                    <a:lnTo>
                      <a:pt x="2" y="61"/>
                    </a:lnTo>
                    <a:lnTo>
                      <a:pt x="6" y="75"/>
                    </a:lnTo>
                    <a:lnTo>
                      <a:pt x="13" y="88"/>
                    </a:lnTo>
                    <a:lnTo>
                      <a:pt x="20" y="94"/>
                    </a:lnTo>
                    <a:lnTo>
                      <a:pt x="13" y="78"/>
                    </a:lnTo>
                    <a:lnTo>
                      <a:pt x="9" y="53"/>
                    </a:lnTo>
                    <a:lnTo>
                      <a:pt x="9" y="32"/>
                    </a:lnTo>
                    <a:lnTo>
                      <a:pt x="9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5" name="Oval 420">
                <a:extLst>
                  <a:ext uri="{FF2B5EF4-FFF2-40B4-BE49-F238E27FC236}">
                    <a16:creationId xmlns:a16="http://schemas.microsoft.com/office/drawing/2014/main" id="{C939AF7C-55FF-4ABE-BC7D-E874FA94E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" y="3724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66" name="Oval 421">
                <a:extLst>
                  <a:ext uri="{FF2B5EF4-FFF2-40B4-BE49-F238E27FC236}">
                    <a16:creationId xmlns:a16="http://schemas.microsoft.com/office/drawing/2014/main" id="{EA591828-7701-477F-ACE7-D2779D8A5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1" y="3700"/>
                <a:ext cx="3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67" name="Oval 422">
                <a:extLst>
                  <a:ext uri="{FF2B5EF4-FFF2-40B4-BE49-F238E27FC236}">
                    <a16:creationId xmlns:a16="http://schemas.microsoft.com/office/drawing/2014/main" id="{EEC77B45-C1BB-434F-ADCD-3302E27E1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3672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68" name="Oval 423">
                <a:extLst>
                  <a:ext uri="{FF2B5EF4-FFF2-40B4-BE49-F238E27FC236}">
                    <a16:creationId xmlns:a16="http://schemas.microsoft.com/office/drawing/2014/main" id="{960A94D3-DA93-493D-85EF-A44C7127C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3722"/>
                <a:ext cx="5" cy="7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69" name="Oval 424">
                <a:extLst>
                  <a:ext uri="{FF2B5EF4-FFF2-40B4-BE49-F238E27FC236}">
                    <a16:creationId xmlns:a16="http://schemas.microsoft.com/office/drawing/2014/main" id="{B76C0BFC-BA97-435F-BDF5-665BC6A6F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3750"/>
                <a:ext cx="3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0" name="Oval 425">
                <a:extLst>
                  <a:ext uri="{FF2B5EF4-FFF2-40B4-BE49-F238E27FC236}">
                    <a16:creationId xmlns:a16="http://schemas.microsoft.com/office/drawing/2014/main" id="{8AE14062-9FFF-427C-9649-46E817BA6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9" y="3723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1" name="Oval 426">
                <a:extLst>
                  <a:ext uri="{FF2B5EF4-FFF2-40B4-BE49-F238E27FC236}">
                    <a16:creationId xmlns:a16="http://schemas.microsoft.com/office/drawing/2014/main" id="{67C8ED4B-AB97-4F9D-AF78-0690B1168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" y="3699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2" name="Oval 427">
                <a:extLst>
                  <a:ext uri="{FF2B5EF4-FFF2-40B4-BE49-F238E27FC236}">
                    <a16:creationId xmlns:a16="http://schemas.microsoft.com/office/drawing/2014/main" id="{FA1F72F6-35E1-46E4-8347-23DFC9815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2" y="3671"/>
                <a:ext cx="3" cy="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3" name="Oval 428">
                <a:extLst>
                  <a:ext uri="{FF2B5EF4-FFF2-40B4-BE49-F238E27FC236}">
                    <a16:creationId xmlns:a16="http://schemas.microsoft.com/office/drawing/2014/main" id="{96AE0EB8-F197-4B9B-8118-D5B7919D2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8" y="3722"/>
                <a:ext cx="4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4" name="Oval 429">
                <a:extLst>
                  <a:ext uri="{FF2B5EF4-FFF2-40B4-BE49-F238E27FC236}">
                    <a16:creationId xmlns:a16="http://schemas.microsoft.com/office/drawing/2014/main" id="{AE4E4C8B-13BE-4C65-9BD8-2B9DA3817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749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5" name="Oval 430">
                <a:extLst>
                  <a:ext uri="{FF2B5EF4-FFF2-40B4-BE49-F238E27FC236}">
                    <a16:creationId xmlns:a16="http://schemas.microsoft.com/office/drawing/2014/main" id="{AE303139-E9CA-4CE4-A68E-A4587BCF0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2" y="3725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6" name="Oval 431">
                <a:extLst>
                  <a:ext uri="{FF2B5EF4-FFF2-40B4-BE49-F238E27FC236}">
                    <a16:creationId xmlns:a16="http://schemas.microsoft.com/office/drawing/2014/main" id="{E75AC675-1034-4503-8976-5F63A385D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" y="3673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7" name="Oval 432">
                <a:extLst>
                  <a:ext uri="{FF2B5EF4-FFF2-40B4-BE49-F238E27FC236}">
                    <a16:creationId xmlns:a16="http://schemas.microsoft.com/office/drawing/2014/main" id="{2A004CF8-7452-4601-921F-C1839A17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3723"/>
                <a:ext cx="1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8" name="Oval 433">
                <a:extLst>
                  <a:ext uri="{FF2B5EF4-FFF2-40B4-BE49-F238E27FC236}">
                    <a16:creationId xmlns:a16="http://schemas.microsoft.com/office/drawing/2014/main" id="{78D1E94A-AB61-4E08-A1C6-457BCCDD8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" y="3751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79" name="Freeform 434">
                <a:extLst>
                  <a:ext uri="{FF2B5EF4-FFF2-40B4-BE49-F238E27FC236}">
                    <a16:creationId xmlns:a16="http://schemas.microsoft.com/office/drawing/2014/main" id="{340680FC-E75E-4C1B-B3C6-D277D794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3838"/>
                <a:ext cx="67" cy="63"/>
              </a:xfrm>
              <a:custGeom>
                <a:avLst/>
                <a:gdLst>
                  <a:gd name="T0" fmla="*/ 16 w 67"/>
                  <a:gd name="T1" fmla="*/ 0 h 63"/>
                  <a:gd name="T2" fmla="*/ 10 w 67"/>
                  <a:gd name="T3" fmla="*/ 13 h 63"/>
                  <a:gd name="T4" fmla="*/ 10 w 67"/>
                  <a:gd name="T5" fmla="*/ 24 h 63"/>
                  <a:gd name="T6" fmla="*/ 14 w 67"/>
                  <a:gd name="T7" fmla="*/ 37 h 63"/>
                  <a:gd name="T8" fmla="*/ 0 w 67"/>
                  <a:gd name="T9" fmla="*/ 52 h 63"/>
                  <a:gd name="T10" fmla="*/ 13 w 67"/>
                  <a:gd name="T11" fmla="*/ 63 h 63"/>
                  <a:gd name="T12" fmla="*/ 23 w 67"/>
                  <a:gd name="T13" fmla="*/ 52 h 63"/>
                  <a:gd name="T14" fmla="*/ 40 w 67"/>
                  <a:gd name="T15" fmla="*/ 58 h 63"/>
                  <a:gd name="T16" fmla="*/ 57 w 67"/>
                  <a:gd name="T17" fmla="*/ 58 h 63"/>
                  <a:gd name="T18" fmla="*/ 67 w 67"/>
                  <a:gd name="T19" fmla="*/ 50 h 63"/>
                  <a:gd name="T20" fmla="*/ 16 w 67"/>
                  <a:gd name="T21" fmla="*/ 0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63">
                    <a:moveTo>
                      <a:pt x="16" y="0"/>
                    </a:moveTo>
                    <a:lnTo>
                      <a:pt x="10" y="13"/>
                    </a:lnTo>
                    <a:lnTo>
                      <a:pt x="10" y="24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3" y="63"/>
                    </a:lnTo>
                    <a:lnTo>
                      <a:pt x="23" y="52"/>
                    </a:lnTo>
                    <a:lnTo>
                      <a:pt x="40" y="58"/>
                    </a:lnTo>
                    <a:lnTo>
                      <a:pt x="57" y="58"/>
                    </a:lnTo>
                    <a:lnTo>
                      <a:pt x="67" y="5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0" name="Freeform 435">
                <a:extLst>
                  <a:ext uri="{FF2B5EF4-FFF2-40B4-BE49-F238E27FC236}">
                    <a16:creationId xmlns:a16="http://schemas.microsoft.com/office/drawing/2014/main" id="{CB2090A7-3E61-4D7E-B937-169085B96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4014"/>
                <a:ext cx="391" cy="294"/>
              </a:xfrm>
              <a:custGeom>
                <a:avLst/>
                <a:gdLst>
                  <a:gd name="T0" fmla="*/ 0 w 391"/>
                  <a:gd name="T1" fmla="*/ 294 h 294"/>
                  <a:gd name="T2" fmla="*/ 6 w 391"/>
                  <a:gd name="T3" fmla="*/ 186 h 294"/>
                  <a:gd name="T4" fmla="*/ 17 w 391"/>
                  <a:gd name="T5" fmla="*/ 139 h 294"/>
                  <a:gd name="T6" fmla="*/ 34 w 391"/>
                  <a:gd name="T7" fmla="*/ 111 h 294"/>
                  <a:gd name="T8" fmla="*/ 55 w 391"/>
                  <a:gd name="T9" fmla="*/ 84 h 294"/>
                  <a:gd name="T10" fmla="*/ 82 w 391"/>
                  <a:gd name="T11" fmla="*/ 61 h 294"/>
                  <a:gd name="T12" fmla="*/ 104 w 391"/>
                  <a:gd name="T13" fmla="*/ 42 h 294"/>
                  <a:gd name="T14" fmla="*/ 131 w 391"/>
                  <a:gd name="T15" fmla="*/ 29 h 294"/>
                  <a:gd name="T16" fmla="*/ 167 w 391"/>
                  <a:gd name="T17" fmla="*/ 16 h 294"/>
                  <a:gd name="T18" fmla="*/ 199 w 391"/>
                  <a:gd name="T19" fmla="*/ 4 h 294"/>
                  <a:gd name="T20" fmla="*/ 230 w 391"/>
                  <a:gd name="T21" fmla="*/ 2 h 294"/>
                  <a:gd name="T22" fmla="*/ 262 w 391"/>
                  <a:gd name="T23" fmla="*/ 0 h 294"/>
                  <a:gd name="T24" fmla="*/ 288 w 391"/>
                  <a:gd name="T25" fmla="*/ 4 h 294"/>
                  <a:gd name="T26" fmla="*/ 321 w 391"/>
                  <a:gd name="T27" fmla="*/ 12 h 294"/>
                  <a:gd name="T28" fmla="*/ 339 w 391"/>
                  <a:gd name="T29" fmla="*/ 21 h 294"/>
                  <a:gd name="T30" fmla="*/ 391 w 391"/>
                  <a:gd name="T31" fmla="*/ 67 h 294"/>
                  <a:gd name="T32" fmla="*/ 336 w 391"/>
                  <a:gd name="T33" fmla="*/ 55 h 294"/>
                  <a:gd name="T34" fmla="*/ 309 w 391"/>
                  <a:gd name="T35" fmla="*/ 69 h 294"/>
                  <a:gd name="T36" fmla="*/ 277 w 391"/>
                  <a:gd name="T37" fmla="*/ 71 h 294"/>
                  <a:gd name="T38" fmla="*/ 251 w 391"/>
                  <a:gd name="T39" fmla="*/ 74 h 294"/>
                  <a:gd name="T40" fmla="*/ 220 w 391"/>
                  <a:gd name="T41" fmla="*/ 84 h 294"/>
                  <a:gd name="T42" fmla="*/ 186 w 391"/>
                  <a:gd name="T43" fmla="*/ 86 h 294"/>
                  <a:gd name="T44" fmla="*/ 161 w 391"/>
                  <a:gd name="T45" fmla="*/ 91 h 294"/>
                  <a:gd name="T46" fmla="*/ 127 w 391"/>
                  <a:gd name="T47" fmla="*/ 99 h 294"/>
                  <a:gd name="T48" fmla="*/ 97 w 391"/>
                  <a:gd name="T49" fmla="*/ 107 h 294"/>
                  <a:gd name="T50" fmla="*/ 80 w 391"/>
                  <a:gd name="T51" fmla="*/ 124 h 294"/>
                  <a:gd name="T52" fmla="*/ 57 w 391"/>
                  <a:gd name="T53" fmla="*/ 160 h 294"/>
                  <a:gd name="T54" fmla="*/ 45 w 391"/>
                  <a:gd name="T55" fmla="*/ 198 h 294"/>
                  <a:gd name="T56" fmla="*/ 40 w 391"/>
                  <a:gd name="T57" fmla="*/ 230 h 294"/>
                  <a:gd name="T58" fmla="*/ 38 w 391"/>
                  <a:gd name="T59" fmla="*/ 294 h 294"/>
                  <a:gd name="T60" fmla="*/ 0 w 391"/>
                  <a:gd name="T61" fmla="*/ 294 h 2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91" h="294">
                    <a:moveTo>
                      <a:pt x="0" y="294"/>
                    </a:moveTo>
                    <a:lnTo>
                      <a:pt x="6" y="186"/>
                    </a:lnTo>
                    <a:lnTo>
                      <a:pt x="17" y="139"/>
                    </a:lnTo>
                    <a:lnTo>
                      <a:pt x="34" y="111"/>
                    </a:lnTo>
                    <a:lnTo>
                      <a:pt x="55" y="84"/>
                    </a:lnTo>
                    <a:lnTo>
                      <a:pt x="82" y="61"/>
                    </a:lnTo>
                    <a:lnTo>
                      <a:pt x="104" y="42"/>
                    </a:lnTo>
                    <a:lnTo>
                      <a:pt x="131" y="29"/>
                    </a:lnTo>
                    <a:lnTo>
                      <a:pt x="167" y="16"/>
                    </a:lnTo>
                    <a:lnTo>
                      <a:pt x="199" y="4"/>
                    </a:lnTo>
                    <a:lnTo>
                      <a:pt x="230" y="2"/>
                    </a:lnTo>
                    <a:lnTo>
                      <a:pt x="262" y="0"/>
                    </a:lnTo>
                    <a:lnTo>
                      <a:pt x="288" y="4"/>
                    </a:lnTo>
                    <a:lnTo>
                      <a:pt x="321" y="12"/>
                    </a:lnTo>
                    <a:lnTo>
                      <a:pt x="339" y="21"/>
                    </a:lnTo>
                    <a:lnTo>
                      <a:pt x="391" y="67"/>
                    </a:lnTo>
                    <a:lnTo>
                      <a:pt x="336" y="55"/>
                    </a:lnTo>
                    <a:lnTo>
                      <a:pt x="309" y="69"/>
                    </a:lnTo>
                    <a:lnTo>
                      <a:pt x="277" y="71"/>
                    </a:lnTo>
                    <a:lnTo>
                      <a:pt x="251" y="74"/>
                    </a:lnTo>
                    <a:lnTo>
                      <a:pt x="220" y="84"/>
                    </a:lnTo>
                    <a:lnTo>
                      <a:pt x="186" y="86"/>
                    </a:lnTo>
                    <a:lnTo>
                      <a:pt x="161" y="91"/>
                    </a:lnTo>
                    <a:lnTo>
                      <a:pt x="127" y="99"/>
                    </a:lnTo>
                    <a:lnTo>
                      <a:pt x="97" y="107"/>
                    </a:lnTo>
                    <a:lnTo>
                      <a:pt x="80" y="124"/>
                    </a:lnTo>
                    <a:lnTo>
                      <a:pt x="57" y="160"/>
                    </a:lnTo>
                    <a:lnTo>
                      <a:pt x="45" y="198"/>
                    </a:lnTo>
                    <a:lnTo>
                      <a:pt x="40" y="230"/>
                    </a:lnTo>
                    <a:lnTo>
                      <a:pt x="38" y="294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1" name="Freeform 436">
                <a:extLst>
                  <a:ext uri="{FF2B5EF4-FFF2-40B4-BE49-F238E27FC236}">
                    <a16:creationId xmlns:a16="http://schemas.microsoft.com/office/drawing/2014/main" id="{4FA254A3-8C18-4447-BE44-F4626885B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" y="4045"/>
                <a:ext cx="288" cy="216"/>
              </a:xfrm>
              <a:custGeom>
                <a:avLst/>
                <a:gdLst>
                  <a:gd name="T0" fmla="*/ 0 w 288"/>
                  <a:gd name="T1" fmla="*/ 216 h 216"/>
                  <a:gd name="T2" fmla="*/ 4 w 288"/>
                  <a:gd name="T3" fmla="*/ 159 h 216"/>
                  <a:gd name="T4" fmla="*/ 25 w 288"/>
                  <a:gd name="T5" fmla="*/ 100 h 216"/>
                  <a:gd name="T6" fmla="*/ 68 w 288"/>
                  <a:gd name="T7" fmla="*/ 60 h 216"/>
                  <a:gd name="T8" fmla="*/ 135 w 288"/>
                  <a:gd name="T9" fmla="*/ 36 h 216"/>
                  <a:gd name="T10" fmla="*/ 188 w 288"/>
                  <a:gd name="T11" fmla="*/ 24 h 216"/>
                  <a:gd name="T12" fmla="*/ 250 w 288"/>
                  <a:gd name="T13" fmla="*/ 6 h 216"/>
                  <a:gd name="T14" fmla="*/ 288 w 288"/>
                  <a:gd name="T15" fmla="*/ 6 h 216"/>
                  <a:gd name="T16" fmla="*/ 239 w 288"/>
                  <a:gd name="T17" fmla="*/ 0 h 216"/>
                  <a:gd name="T18" fmla="*/ 197 w 288"/>
                  <a:gd name="T19" fmla="*/ 7 h 216"/>
                  <a:gd name="T20" fmla="*/ 154 w 288"/>
                  <a:gd name="T21" fmla="*/ 26 h 216"/>
                  <a:gd name="T22" fmla="*/ 85 w 288"/>
                  <a:gd name="T23" fmla="*/ 51 h 216"/>
                  <a:gd name="T24" fmla="*/ 23 w 288"/>
                  <a:gd name="T25" fmla="*/ 89 h 216"/>
                  <a:gd name="T26" fmla="*/ 9 w 288"/>
                  <a:gd name="T27" fmla="*/ 121 h 216"/>
                  <a:gd name="T28" fmla="*/ 0 w 288"/>
                  <a:gd name="T29" fmla="*/ 216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8" h="216">
                    <a:moveTo>
                      <a:pt x="0" y="216"/>
                    </a:moveTo>
                    <a:lnTo>
                      <a:pt x="4" y="159"/>
                    </a:lnTo>
                    <a:lnTo>
                      <a:pt x="25" y="100"/>
                    </a:lnTo>
                    <a:lnTo>
                      <a:pt x="68" y="60"/>
                    </a:lnTo>
                    <a:lnTo>
                      <a:pt x="135" y="36"/>
                    </a:lnTo>
                    <a:lnTo>
                      <a:pt x="188" y="24"/>
                    </a:lnTo>
                    <a:lnTo>
                      <a:pt x="250" y="6"/>
                    </a:lnTo>
                    <a:lnTo>
                      <a:pt x="288" y="6"/>
                    </a:lnTo>
                    <a:lnTo>
                      <a:pt x="239" y="0"/>
                    </a:lnTo>
                    <a:lnTo>
                      <a:pt x="197" y="7"/>
                    </a:lnTo>
                    <a:lnTo>
                      <a:pt x="154" y="26"/>
                    </a:lnTo>
                    <a:lnTo>
                      <a:pt x="85" y="51"/>
                    </a:lnTo>
                    <a:lnTo>
                      <a:pt x="23" y="89"/>
                    </a:lnTo>
                    <a:lnTo>
                      <a:pt x="9" y="121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2" name="Freeform 437">
                <a:extLst>
                  <a:ext uri="{FF2B5EF4-FFF2-40B4-BE49-F238E27FC236}">
                    <a16:creationId xmlns:a16="http://schemas.microsoft.com/office/drawing/2014/main" id="{B77C4661-64BF-4937-8A27-0E6AA5DAC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3887"/>
                <a:ext cx="153" cy="421"/>
              </a:xfrm>
              <a:custGeom>
                <a:avLst/>
                <a:gdLst>
                  <a:gd name="T0" fmla="*/ 143 w 153"/>
                  <a:gd name="T1" fmla="*/ 0 h 421"/>
                  <a:gd name="T2" fmla="*/ 127 w 153"/>
                  <a:gd name="T3" fmla="*/ 14 h 421"/>
                  <a:gd name="T4" fmla="*/ 113 w 153"/>
                  <a:gd name="T5" fmla="*/ 28 h 421"/>
                  <a:gd name="T6" fmla="*/ 93 w 153"/>
                  <a:gd name="T7" fmla="*/ 49 h 421"/>
                  <a:gd name="T8" fmla="*/ 79 w 153"/>
                  <a:gd name="T9" fmla="*/ 69 h 421"/>
                  <a:gd name="T10" fmla="*/ 66 w 153"/>
                  <a:gd name="T11" fmla="*/ 89 h 421"/>
                  <a:gd name="T12" fmla="*/ 55 w 153"/>
                  <a:gd name="T13" fmla="*/ 108 h 421"/>
                  <a:gd name="T14" fmla="*/ 47 w 153"/>
                  <a:gd name="T15" fmla="*/ 127 h 421"/>
                  <a:gd name="T16" fmla="*/ 40 w 153"/>
                  <a:gd name="T17" fmla="*/ 147 h 421"/>
                  <a:gd name="T18" fmla="*/ 35 w 153"/>
                  <a:gd name="T19" fmla="*/ 170 h 421"/>
                  <a:gd name="T20" fmla="*/ 31 w 153"/>
                  <a:gd name="T21" fmla="*/ 194 h 421"/>
                  <a:gd name="T22" fmla="*/ 26 w 153"/>
                  <a:gd name="T23" fmla="*/ 220 h 421"/>
                  <a:gd name="T24" fmla="*/ 20 w 153"/>
                  <a:gd name="T25" fmla="*/ 253 h 421"/>
                  <a:gd name="T26" fmla="*/ 14 w 153"/>
                  <a:gd name="T27" fmla="*/ 279 h 421"/>
                  <a:gd name="T28" fmla="*/ 7 w 153"/>
                  <a:gd name="T29" fmla="*/ 310 h 421"/>
                  <a:gd name="T30" fmla="*/ 4 w 153"/>
                  <a:gd name="T31" fmla="*/ 333 h 421"/>
                  <a:gd name="T32" fmla="*/ 2 w 153"/>
                  <a:gd name="T33" fmla="*/ 352 h 421"/>
                  <a:gd name="T34" fmla="*/ 0 w 153"/>
                  <a:gd name="T35" fmla="*/ 377 h 421"/>
                  <a:gd name="T36" fmla="*/ 0 w 153"/>
                  <a:gd name="T37" fmla="*/ 400 h 421"/>
                  <a:gd name="T38" fmla="*/ 0 w 153"/>
                  <a:gd name="T39" fmla="*/ 421 h 421"/>
                  <a:gd name="T40" fmla="*/ 15 w 153"/>
                  <a:gd name="T41" fmla="*/ 421 h 421"/>
                  <a:gd name="T42" fmla="*/ 15 w 153"/>
                  <a:gd name="T43" fmla="*/ 389 h 421"/>
                  <a:gd name="T44" fmla="*/ 17 w 153"/>
                  <a:gd name="T45" fmla="*/ 363 h 421"/>
                  <a:gd name="T46" fmla="*/ 19 w 153"/>
                  <a:gd name="T47" fmla="*/ 345 h 421"/>
                  <a:gd name="T48" fmla="*/ 21 w 153"/>
                  <a:gd name="T49" fmla="*/ 324 h 421"/>
                  <a:gd name="T50" fmla="*/ 24 w 153"/>
                  <a:gd name="T51" fmla="*/ 305 h 421"/>
                  <a:gd name="T52" fmla="*/ 28 w 153"/>
                  <a:gd name="T53" fmla="*/ 287 h 421"/>
                  <a:gd name="T54" fmla="*/ 33 w 153"/>
                  <a:gd name="T55" fmla="*/ 270 h 421"/>
                  <a:gd name="T56" fmla="*/ 37 w 153"/>
                  <a:gd name="T57" fmla="*/ 250 h 421"/>
                  <a:gd name="T58" fmla="*/ 42 w 153"/>
                  <a:gd name="T59" fmla="*/ 227 h 421"/>
                  <a:gd name="T60" fmla="*/ 46 w 153"/>
                  <a:gd name="T61" fmla="*/ 200 h 421"/>
                  <a:gd name="T62" fmla="*/ 49 w 153"/>
                  <a:gd name="T63" fmla="*/ 174 h 421"/>
                  <a:gd name="T64" fmla="*/ 57 w 153"/>
                  <a:gd name="T65" fmla="*/ 140 h 421"/>
                  <a:gd name="T66" fmla="*/ 65 w 153"/>
                  <a:gd name="T67" fmla="*/ 119 h 421"/>
                  <a:gd name="T68" fmla="*/ 75 w 153"/>
                  <a:gd name="T69" fmla="*/ 101 h 421"/>
                  <a:gd name="T70" fmla="*/ 89 w 153"/>
                  <a:gd name="T71" fmla="*/ 80 h 421"/>
                  <a:gd name="T72" fmla="*/ 106 w 153"/>
                  <a:gd name="T73" fmla="*/ 56 h 421"/>
                  <a:gd name="T74" fmla="*/ 120 w 153"/>
                  <a:gd name="T75" fmla="*/ 40 h 421"/>
                  <a:gd name="T76" fmla="*/ 140 w 153"/>
                  <a:gd name="T77" fmla="*/ 22 h 421"/>
                  <a:gd name="T78" fmla="*/ 153 w 153"/>
                  <a:gd name="T79" fmla="*/ 9 h 421"/>
                  <a:gd name="T80" fmla="*/ 143 w 153"/>
                  <a:gd name="T81" fmla="*/ 0 h 4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3" h="421">
                    <a:moveTo>
                      <a:pt x="143" y="0"/>
                    </a:moveTo>
                    <a:lnTo>
                      <a:pt x="127" y="14"/>
                    </a:lnTo>
                    <a:lnTo>
                      <a:pt x="113" y="28"/>
                    </a:lnTo>
                    <a:lnTo>
                      <a:pt x="93" y="49"/>
                    </a:lnTo>
                    <a:lnTo>
                      <a:pt x="79" y="69"/>
                    </a:lnTo>
                    <a:lnTo>
                      <a:pt x="66" y="89"/>
                    </a:lnTo>
                    <a:lnTo>
                      <a:pt x="55" y="108"/>
                    </a:lnTo>
                    <a:lnTo>
                      <a:pt x="47" y="127"/>
                    </a:lnTo>
                    <a:lnTo>
                      <a:pt x="40" y="147"/>
                    </a:lnTo>
                    <a:lnTo>
                      <a:pt x="35" y="170"/>
                    </a:lnTo>
                    <a:lnTo>
                      <a:pt x="31" y="194"/>
                    </a:lnTo>
                    <a:lnTo>
                      <a:pt x="26" y="220"/>
                    </a:lnTo>
                    <a:lnTo>
                      <a:pt x="20" y="253"/>
                    </a:lnTo>
                    <a:lnTo>
                      <a:pt x="14" y="279"/>
                    </a:lnTo>
                    <a:lnTo>
                      <a:pt x="7" y="310"/>
                    </a:lnTo>
                    <a:lnTo>
                      <a:pt x="4" y="333"/>
                    </a:lnTo>
                    <a:lnTo>
                      <a:pt x="2" y="352"/>
                    </a:lnTo>
                    <a:lnTo>
                      <a:pt x="0" y="377"/>
                    </a:lnTo>
                    <a:lnTo>
                      <a:pt x="0" y="400"/>
                    </a:lnTo>
                    <a:lnTo>
                      <a:pt x="0" y="421"/>
                    </a:lnTo>
                    <a:lnTo>
                      <a:pt x="15" y="421"/>
                    </a:lnTo>
                    <a:lnTo>
                      <a:pt x="15" y="389"/>
                    </a:lnTo>
                    <a:lnTo>
                      <a:pt x="17" y="363"/>
                    </a:lnTo>
                    <a:lnTo>
                      <a:pt x="19" y="345"/>
                    </a:lnTo>
                    <a:lnTo>
                      <a:pt x="21" y="324"/>
                    </a:lnTo>
                    <a:lnTo>
                      <a:pt x="24" y="305"/>
                    </a:lnTo>
                    <a:lnTo>
                      <a:pt x="28" y="287"/>
                    </a:lnTo>
                    <a:lnTo>
                      <a:pt x="33" y="270"/>
                    </a:lnTo>
                    <a:lnTo>
                      <a:pt x="37" y="250"/>
                    </a:lnTo>
                    <a:lnTo>
                      <a:pt x="42" y="227"/>
                    </a:lnTo>
                    <a:lnTo>
                      <a:pt x="46" y="200"/>
                    </a:lnTo>
                    <a:lnTo>
                      <a:pt x="49" y="174"/>
                    </a:lnTo>
                    <a:lnTo>
                      <a:pt x="57" y="140"/>
                    </a:lnTo>
                    <a:lnTo>
                      <a:pt x="65" y="119"/>
                    </a:lnTo>
                    <a:lnTo>
                      <a:pt x="75" y="101"/>
                    </a:lnTo>
                    <a:lnTo>
                      <a:pt x="89" y="80"/>
                    </a:lnTo>
                    <a:lnTo>
                      <a:pt x="106" y="56"/>
                    </a:lnTo>
                    <a:lnTo>
                      <a:pt x="120" y="40"/>
                    </a:lnTo>
                    <a:lnTo>
                      <a:pt x="140" y="22"/>
                    </a:lnTo>
                    <a:lnTo>
                      <a:pt x="153" y="9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3" name="Freeform 438">
                <a:extLst>
                  <a:ext uri="{FF2B5EF4-FFF2-40B4-BE49-F238E27FC236}">
                    <a16:creationId xmlns:a16="http://schemas.microsoft.com/office/drawing/2014/main" id="{2BB8E26B-D1BD-4AD2-BC6A-8E855708A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3848"/>
                <a:ext cx="279" cy="460"/>
              </a:xfrm>
              <a:custGeom>
                <a:avLst/>
                <a:gdLst>
                  <a:gd name="T0" fmla="*/ 279 w 279"/>
                  <a:gd name="T1" fmla="*/ 460 h 460"/>
                  <a:gd name="T2" fmla="*/ 270 w 279"/>
                  <a:gd name="T3" fmla="*/ 369 h 460"/>
                  <a:gd name="T4" fmla="*/ 261 w 279"/>
                  <a:gd name="T5" fmla="*/ 331 h 460"/>
                  <a:gd name="T6" fmla="*/ 256 w 279"/>
                  <a:gd name="T7" fmla="*/ 289 h 460"/>
                  <a:gd name="T8" fmla="*/ 247 w 279"/>
                  <a:gd name="T9" fmla="*/ 243 h 460"/>
                  <a:gd name="T10" fmla="*/ 234 w 279"/>
                  <a:gd name="T11" fmla="*/ 202 h 460"/>
                  <a:gd name="T12" fmla="*/ 224 w 279"/>
                  <a:gd name="T13" fmla="*/ 169 h 460"/>
                  <a:gd name="T14" fmla="*/ 208 w 279"/>
                  <a:gd name="T15" fmla="*/ 136 h 460"/>
                  <a:gd name="T16" fmla="*/ 187 w 279"/>
                  <a:gd name="T17" fmla="*/ 103 h 460"/>
                  <a:gd name="T18" fmla="*/ 167 w 279"/>
                  <a:gd name="T19" fmla="*/ 78 h 460"/>
                  <a:gd name="T20" fmla="*/ 149 w 279"/>
                  <a:gd name="T21" fmla="*/ 58 h 460"/>
                  <a:gd name="T22" fmla="*/ 130 w 279"/>
                  <a:gd name="T23" fmla="*/ 42 h 460"/>
                  <a:gd name="T24" fmla="*/ 94 w 279"/>
                  <a:gd name="T25" fmla="*/ 23 h 460"/>
                  <a:gd name="T26" fmla="*/ 53 w 279"/>
                  <a:gd name="T27" fmla="*/ 9 h 460"/>
                  <a:gd name="T28" fmla="*/ 0 w 279"/>
                  <a:gd name="T29" fmla="*/ 0 h 460"/>
                  <a:gd name="T30" fmla="*/ 27 w 279"/>
                  <a:gd name="T31" fmla="*/ 20 h 460"/>
                  <a:gd name="T32" fmla="*/ 45 w 279"/>
                  <a:gd name="T33" fmla="*/ 36 h 460"/>
                  <a:gd name="T34" fmla="*/ 64 w 279"/>
                  <a:gd name="T35" fmla="*/ 58 h 460"/>
                  <a:gd name="T36" fmla="*/ 78 w 279"/>
                  <a:gd name="T37" fmla="*/ 73 h 460"/>
                  <a:gd name="T38" fmla="*/ 98 w 279"/>
                  <a:gd name="T39" fmla="*/ 92 h 460"/>
                  <a:gd name="T40" fmla="*/ 115 w 279"/>
                  <a:gd name="T41" fmla="*/ 111 h 460"/>
                  <a:gd name="T42" fmla="*/ 140 w 279"/>
                  <a:gd name="T43" fmla="*/ 138 h 460"/>
                  <a:gd name="T44" fmla="*/ 160 w 279"/>
                  <a:gd name="T45" fmla="*/ 158 h 460"/>
                  <a:gd name="T46" fmla="*/ 176 w 279"/>
                  <a:gd name="T47" fmla="*/ 182 h 460"/>
                  <a:gd name="T48" fmla="*/ 192 w 279"/>
                  <a:gd name="T49" fmla="*/ 209 h 460"/>
                  <a:gd name="T50" fmla="*/ 203 w 279"/>
                  <a:gd name="T51" fmla="*/ 232 h 460"/>
                  <a:gd name="T52" fmla="*/ 219 w 279"/>
                  <a:gd name="T53" fmla="*/ 263 h 460"/>
                  <a:gd name="T54" fmla="*/ 233 w 279"/>
                  <a:gd name="T55" fmla="*/ 300 h 460"/>
                  <a:gd name="T56" fmla="*/ 245 w 279"/>
                  <a:gd name="T57" fmla="*/ 339 h 460"/>
                  <a:gd name="T58" fmla="*/ 254 w 279"/>
                  <a:gd name="T59" fmla="*/ 381 h 460"/>
                  <a:gd name="T60" fmla="*/ 261 w 279"/>
                  <a:gd name="T61" fmla="*/ 423 h 460"/>
                  <a:gd name="T62" fmla="*/ 259 w 279"/>
                  <a:gd name="T63" fmla="*/ 460 h 460"/>
                  <a:gd name="T64" fmla="*/ 279 w 279"/>
                  <a:gd name="T65" fmla="*/ 460 h 4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9" h="460">
                    <a:moveTo>
                      <a:pt x="279" y="460"/>
                    </a:moveTo>
                    <a:lnTo>
                      <a:pt x="270" y="369"/>
                    </a:lnTo>
                    <a:lnTo>
                      <a:pt x="261" y="331"/>
                    </a:lnTo>
                    <a:lnTo>
                      <a:pt x="256" y="289"/>
                    </a:lnTo>
                    <a:lnTo>
                      <a:pt x="247" y="243"/>
                    </a:lnTo>
                    <a:lnTo>
                      <a:pt x="234" y="202"/>
                    </a:lnTo>
                    <a:lnTo>
                      <a:pt x="224" y="169"/>
                    </a:lnTo>
                    <a:lnTo>
                      <a:pt x="208" y="136"/>
                    </a:lnTo>
                    <a:lnTo>
                      <a:pt x="187" y="103"/>
                    </a:lnTo>
                    <a:lnTo>
                      <a:pt x="167" y="78"/>
                    </a:lnTo>
                    <a:lnTo>
                      <a:pt x="149" y="58"/>
                    </a:lnTo>
                    <a:lnTo>
                      <a:pt x="130" y="42"/>
                    </a:lnTo>
                    <a:lnTo>
                      <a:pt x="94" y="23"/>
                    </a:lnTo>
                    <a:lnTo>
                      <a:pt x="53" y="9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45" y="36"/>
                    </a:lnTo>
                    <a:lnTo>
                      <a:pt x="64" y="58"/>
                    </a:lnTo>
                    <a:lnTo>
                      <a:pt x="78" y="73"/>
                    </a:lnTo>
                    <a:lnTo>
                      <a:pt x="98" y="92"/>
                    </a:lnTo>
                    <a:lnTo>
                      <a:pt x="115" y="111"/>
                    </a:lnTo>
                    <a:lnTo>
                      <a:pt x="140" y="138"/>
                    </a:lnTo>
                    <a:lnTo>
                      <a:pt x="160" y="158"/>
                    </a:lnTo>
                    <a:lnTo>
                      <a:pt x="176" y="182"/>
                    </a:lnTo>
                    <a:lnTo>
                      <a:pt x="192" y="209"/>
                    </a:lnTo>
                    <a:lnTo>
                      <a:pt x="203" y="232"/>
                    </a:lnTo>
                    <a:lnTo>
                      <a:pt x="219" y="263"/>
                    </a:lnTo>
                    <a:lnTo>
                      <a:pt x="233" y="300"/>
                    </a:lnTo>
                    <a:lnTo>
                      <a:pt x="245" y="339"/>
                    </a:lnTo>
                    <a:lnTo>
                      <a:pt x="254" y="381"/>
                    </a:lnTo>
                    <a:lnTo>
                      <a:pt x="261" y="423"/>
                    </a:lnTo>
                    <a:lnTo>
                      <a:pt x="259" y="460"/>
                    </a:lnTo>
                    <a:lnTo>
                      <a:pt x="279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4" name="Freeform 439">
                <a:extLst>
                  <a:ext uri="{FF2B5EF4-FFF2-40B4-BE49-F238E27FC236}">
                    <a16:creationId xmlns:a16="http://schemas.microsoft.com/office/drawing/2014/main" id="{B374E1BB-2AC1-47B5-8B38-568E6B911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3882"/>
                <a:ext cx="175" cy="281"/>
              </a:xfrm>
              <a:custGeom>
                <a:avLst/>
                <a:gdLst>
                  <a:gd name="T0" fmla="*/ 0 w 175"/>
                  <a:gd name="T1" fmla="*/ 0 h 281"/>
                  <a:gd name="T2" fmla="*/ 24 w 175"/>
                  <a:gd name="T3" fmla="*/ 17 h 281"/>
                  <a:gd name="T4" fmla="*/ 58 w 175"/>
                  <a:gd name="T5" fmla="*/ 51 h 281"/>
                  <a:gd name="T6" fmla="*/ 83 w 175"/>
                  <a:gd name="T7" fmla="*/ 79 h 281"/>
                  <a:gd name="T8" fmla="*/ 110 w 175"/>
                  <a:gd name="T9" fmla="*/ 115 h 281"/>
                  <a:gd name="T10" fmla="*/ 131 w 175"/>
                  <a:gd name="T11" fmla="*/ 156 h 281"/>
                  <a:gd name="T12" fmla="*/ 151 w 175"/>
                  <a:gd name="T13" fmla="*/ 193 h 281"/>
                  <a:gd name="T14" fmla="*/ 163 w 175"/>
                  <a:gd name="T15" fmla="*/ 237 h 281"/>
                  <a:gd name="T16" fmla="*/ 175 w 175"/>
                  <a:gd name="T17" fmla="*/ 281 h 281"/>
                  <a:gd name="T18" fmla="*/ 163 w 175"/>
                  <a:gd name="T19" fmla="*/ 217 h 281"/>
                  <a:gd name="T20" fmla="*/ 144 w 175"/>
                  <a:gd name="T21" fmla="*/ 162 h 281"/>
                  <a:gd name="T22" fmla="*/ 120 w 175"/>
                  <a:gd name="T23" fmla="*/ 116 h 281"/>
                  <a:gd name="T24" fmla="*/ 94 w 175"/>
                  <a:gd name="T25" fmla="*/ 82 h 281"/>
                  <a:gd name="T26" fmla="*/ 69 w 175"/>
                  <a:gd name="T27" fmla="*/ 52 h 281"/>
                  <a:gd name="T28" fmla="*/ 0 w 175"/>
                  <a:gd name="T29" fmla="*/ 0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" h="281">
                    <a:moveTo>
                      <a:pt x="0" y="0"/>
                    </a:moveTo>
                    <a:lnTo>
                      <a:pt x="24" y="17"/>
                    </a:lnTo>
                    <a:lnTo>
                      <a:pt x="58" y="51"/>
                    </a:lnTo>
                    <a:lnTo>
                      <a:pt x="83" y="79"/>
                    </a:lnTo>
                    <a:lnTo>
                      <a:pt x="110" y="115"/>
                    </a:lnTo>
                    <a:lnTo>
                      <a:pt x="131" y="156"/>
                    </a:lnTo>
                    <a:lnTo>
                      <a:pt x="151" y="193"/>
                    </a:lnTo>
                    <a:lnTo>
                      <a:pt x="163" y="237"/>
                    </a:lnTo>
                    <a:lnTo>
                      <a:pt x="175" y="281"/>
                    </a:lnTo>
                    <a:lnTo>
                      <a:pt x="163" y="217"/>
                    </a:lnTo>
                    <a:lnTo>
                      <a:pt x="144" y="162"/>
                    </a:lnTo>
                    <a:lnTo>
                      <a:pt x="120" y="116"/>
                    </a:lnTo>
                    <a:lnTo>
                      <a:pt x="94" y="82"/>
                    </a:lnTo>
                    <a:lnTo>
                      <a:pt x="69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5" name="Freeform 440">
                <a:extLst>
                  <a:ext uri="{FF2B5EF4-FFF2-40B4-BE49-F238E27FC236}">
                    <a16:creationId xmlns:a16="http://schemas.microsoft.com/office/drawing/2014/main" id="{E6E7C777-62B8-4D27-8344-CAAD1C019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3755"/>
                <a:ext cx="105" cy="75"/>
              </a:xfrm>
              <a:custGeom>
                <a:avLst/>
                <a:gdLst>
                  <a:gd name="T0" fmla="*/ 21 w 105"/>
                  <a:gd name="T1" fmla="*/ 5 h 75"/>
                  <a:gd name="T2" fmla="*/ 39 w 105"/>
                  <a:gd name="T3" fmla="*/ 3 h 75"/>
                  <a:gd name="T4" fmla="*/ 54 w 105"/>
                  <a:gd name="T5" fmla="*/ 0 h 75"/>
                  <a:gd name="T6" fmla="*/ 66 w 105"/>
                  <a:gd name="T7" fmla="*/ 0 h 75"/>
                  <a:gd name="T8" fmla="*/ 76 w 105"/>
                  <a:gd name="T9" fmla="*/ 2 h 75"/>
                  <a:gd name="T10" fmla="*/ 83 w 105"/>
                  <a:gd name="T11" fmla="*/ 5 h 75"/>
                  <a:gd name="T12" fmla="*/ 89 w 105"/>
                  <a:gd name="T13" fmla="*/ 9 h 75"/>
                  <a:gd name="T14" fmla="*/ 97 w 105"/>
                  <a:gd name="T15" fmla="*/ 14 h 75"/>
                  <a:gd name="T16" fmla="*/ 105 w 105"/>
                  <a:gd name="T17" fmla="*/ 17 h 75"/>
                  <a:gd name="T18" fmla="*/ 98 w 105"/>
                  <a:gd name="T19" fmla="*/ 20 h 75"/>
                  <a:gd name="T20" fmla="*/ 92 w 105"/>
                  <a:gd name="T21" fmla="*/ 26 h 75"/>
                  <a:gd name="T22" fmla="*/ 87 w 105"/>
                  <a:gd name="T23" fmla="*/ 39 h 75"/>
                  <a:gd name="T24" fmla="*/ 76 w 105"/>
                  <a:gd name="T25" fmla="*/ 50 h 75"/>
                  <a:gd name="T26" fmla="*/ 2 w 105"/>
                  <a:gd name="T27" fmla="*/ 75 h 75"/>
                  <a:gd name="T28" fmla="*/ 0 w 105"/>
                  <a:gd name="T29" fmla="*/ 33 h 75"/>
                  <a:gd name="T30" fmla="*/ 21 w 105"/>
                  <a:gd name="T31" fmla="*/ 5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5" h="75">
                    <a:moveTo>
                      <a:pt x="21" y="5"/>
                    </a:moveTo>
                    <a:lnTo>
                      <a:pt x="39" y="3"/>
                    </a:lnTo>
                    <a:lnTo>
                      <a:pt x="54" y="0"/>
                    </a:lnTo>
                    <a:lnTo>
                      <a:pt x="66" y="0"/>
                    </a:lnTo>
                    <a:lnTo>
                      <a:pt x="76" y="2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7" y="14"/>
                    </a:lnTo>
                    <a:lnTo>
                      <a:pt x="105" y="17"/>
                    </a:lnTo>
                    <a:lnTo>
                      <a:pt x="98" y="20"/>
                    </a:lnTo>
                    <a:lnTo>
                      <a:pt x="92" y="26"/>
                    </a:lnTo>
                    <a:lnTo>
                      <a:pt x="87" y="39"/>
                    </a:lnTo>
                    <a:lnTo>
                      <a:pt x="76" y="50"/>
                    </a:lnTo>
                    <a:lnTo>
                      <a:pt x="2" y="75"/>
                    </a:lnTo>
                    <a:lnTo>
                      <a:pt x="0" y="33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6" name="Freeform 441">
                <a:extLst>
                  <a:ext uri="{FF2B5EF4-FFF2-40B4-BE49-F238E27FC236}">
                    <a16:creationId xmlns:a16="http://schemas.microsoft.com/office/drawing/2014/main" id="{5B09C46E-8351-4BD4-AFF9-D9C8D4409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3760"/>
                <a:ext cx="85" cy="38"/>
              </a:xfrm>
              <a:custGeom>
                <a:avLst/>
                <a:gdLst>
                  <a:gd name="T0" fmla="*/ 33 w 85"/>
                  <a:gd name="T1" fmla="*/ 2 h 38"/>
                  <a:gd name="T2" fmla="*/ 47 w 85"/>
                  <a:gd name="T3" fmla="*/ 0 h 38"/>
                  <a:gd name="T4" fmla="*/ 56 w 85"/>
                  <a:gd name="T5" fmla="*/ 0 h 38"/>
                  <a:gd name="T6" fmla="*/ 63 w 85"/>
                  <a:gd name="T7" fmla="*/ 1 h 38"/>
                  <a:gd name="T8" fmla="*/ 72 w 85"/>
                  <a:gd name="T9" fmla="*/ 3 h 38"/>
                  <a:gd name="T10" fmla="*/ 78 w 85"/>
                  <a:gd name="T11" fmla="*/ 8 h 38"/>
                  <a:gd name="T12" fmla="*/ 85 w 85"/>
                  <a:gd name="T13" fmla="*/ 10 h 38"/>
                  <a:gd name="T14" fmla="*/ 71 w 85"/>
                  <a:gd name="T15" fmla="*/ 12 h 38"/>
                  <a:gd name="T16" fmla="*/ 61 w 85"/>
                  <a:gd name="T17" fmla="*/ 15 h 38"/>
                  <a:gd name="T18" fmla="*/ 51 w 85"/>
                  <a:gd name="T19" fmla="*/ 19 h 38"/>
                  <a:gd name="T20" fmla="*/ 38 w 85"/>
                  <a:gd name="T21" fmla="*/ 25 h 38"/>
                  <a:gd name="T22" fmla="*/ 22 w 85"/>
                  <a:gd name="T23" fmla="*/ 38 h 38"/>
                  <a:gd name="T24" fmla="*/ 0 w 85"/>
                  <a:gd name="T25" fmla="*/ 18 h 38"/>
                  <a:gd name="T26" fmla="*/ 33 w 85"/>
                  <a:gd name="T27" fmla="*/ 2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5" h="38">
                    <a:moveTo>
                      <a:pt x="33" y="2"/>
                    </a:moveTo>
                    <a:lnTo>
                      <a:pt x="47" y="0"/>
                    </a:lnTo>
                    <a:lnTo>
                      <a:pt x="56" y="0"/>
                    </a:lnTo>
                    <a:lnTo>
                      <a:pt x="63" y="1"/>
                    </a:lnTo>
                    <a:lnTo>
                      <a:pt x="72" y="3"/>
                    </a:lnTo>
                    <a:lnTo>
                      <a:pt x="78" y="8"/>
                    </a:lnTo>
                    <a:lnTo>
                      <a:pt x="85" y="10"/>
                    </a:lnTo>
                    <a:lnTo>
                      <a:pt x="71" y="12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2" y="38"/>
                    </a:lnTo>
                    <a:lnTo>
                      <a:pt x="0" y="18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Freeform 442">
                <a:extLst>
                  <a:ext uri="{FF2B5EF4-FFF2-40B4-BE49-F238E27FC236}">
                    <a16:creationId xmlns:a16="http://schemas.microsoft.com/office/drawing/2014/main" id="{94D94870-FA22-4A8A-9A9E-EA84FF777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773"/>
                <a:ext cx="68" cy="31"/>
              </a:xfrm>
              <a:custGeom>
                <a:avLst/>
                <a:gdLst>
                  <a:gd name="T0" fmla="*/ 16 w 68"/>
                  <a:gd name="T1" fmla="*/ 18 h 31"/>
                  <a:gd name="T2" fmla="*/ 29 w 68"/>
                  <a:gd name="T3" fmla="*/ 9 h 31"/>
                  <a:gd name="T4" fmla="*/ 38 w 68"/>
                  <a:gd name="T5" fmla="*/ 6 h 31"/>
                  <a:gd name="T6" fmla="*/ 48 w 68"/>
                  <a:gd name="T7" fmla="*/ 3 h 31"/>
                  <a:gd name="T8" fmla="*/ 57 w 68"/>
                  <a:gd name="T9" fmla="*/ 1 h 31"/>
                  <a:gd name="T10" fmla="*/ 64 w 68"/>
                  <a:gd name="T11" fmla="*/ 0 h 31"/>
                  <a:gd name="T12" fmla="*/ 68 w 68"/>
                  <a:gd name="T13" fmla="*/ 0 h 31"/>
                  <a:gd name="T14" fmla="*/ 62 w 68"/>
                  <a:gd name="T15" fmla="*/ 3 h 31"/>
                  <a:gd name="T16" fmla="*/ 59 w 68"/>
                  <a:gd name="T17" fmla="*/ 9 h 31"/>
                  <a:gd name="T18" fmla="*/ 57 w 68"/>
                  <a:gd name="T19" fmla="*/ 14 h 31"/>
                  <a:gd name="T20" fmla="*/ 54 w 68"/>
                  <a:gd name="T21" fmla="*/ 28 h 31"/>
                  <a:gd name="T22" fmla="*/ 0 w 68"/>
                  <a:gd name="T23" fmla="*/ 31 h 31"/>
                  <a:gd name="T24" fmla="*/ 16 w 68"/>
                  <a:gd name="T25" fmla="*/ 1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31">
                    <a:moveTo>
                      <a:pt x="16" y="18"/>
                    </a:moveTo>
                    <a:lnTo>
                      <a:pt x="29" y="9"/>
                    </a:lnTo>
                    <a:lnTo>
                      <a:pt x="38" y="6"/>
                    </a:lnTo>
                    <a:lnTo>
                      <a:pt x="48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2" y="3"/>
                    </a:lnTo>
                    <a:lnTo>
                      <a:pt x="59" y="9"/>
                    </a:lnTo>
                    <a:lnTo>
                      <a:pt x="57" y="14"/>
                    </a:lnTo>
                    <a:lnTo>
                      <a:pt x="54" y="28"/>
                    </a:lnTo>
                    <a:lnTo>
                      <a:pt x="0" y="31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Freeform 443">
                <a:extLst>
                  <a:ext uri="{FF2B5EF4-FFF2-40B4-BE49-F238E27FC236}">
                    <a16:creationId xmlns:a16="http://schemas.microsoft.com/office/drawing/2014/main" id="{44E5FB88-3792-457B-82F7-F734E603C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3789"/>
                <a:ext cx="185" cy="104"/>
              </a:xfrm>
              <a:custGeom>
                <a:avLst/>
                <a:gdLst>
                  <a:gd name="T0" fmla="*/ 0 w 185"/>
                  <a:gd name="T1" fmla="*/ 76 h 104"/>
                  <a:gd name="T2" fmla="*/ 11 w 185"/>
                  <a:gd name="T3" fmla="*/ 88 h 104"/>
                  <a:gd name="T4" fmla="*/ 23 w 185"/>
                  <a:gd name="T5" fmla="*/ 96 h 104"/>
                  <a:gd name="T6" fmla="*/ 36 w 185"/>
                  <a:gd name="T7" fmla="*/ 100 h 104"/>
                  <a:gd name="T8" fmla="*/ 47 w 185"/>
                  <a:gd name="T9" fmla="*/ 103 h 104"/>
                  <a:gd name="T10" fmla="*/ 60 w 185"/>
                  <a:gd name="T11" fmla="*/ 104 h 104"/>
                  <a:gd name="T12" fmla="*/ 71 w 185"/>
                  <a:gd name="T13" fmla="*/ 104 h 104"/>
                  <a:gd name="T14" fmla="*/ 84 w 185"/>
                  <a:gd name="T15" fmla="*/ 103 h 104"/>
                  <a:gd name="T16" fmla="*/ 95 w 185"/>
                  <a:gd name="T17" fmla="*/ 101 h 104"/>
                  <a:gd name="T18" fmla="*/ 104 w 185"/>
                  <a:gd name="T19" fmla="*/ 97 h 104"/>
                  <a:gd name="T20" fmla="*/ 112 w 185"/>
                  <a:gd name="T21" fmla="*/ 93 h 104"/>
                  <a:gd name="T22" fmla="*/ 118 w 185"/>
                  <a:gd name="T23" fmla="*/ 88 h 104"/>
                  <a:gd name="T24" fmla="*/ 124 w 185"/>
                  <a:gd name="T25" fmla="*/ 82 h 104"/>
                  <a:gd name="T26" fmla="*/ 132 w 185"/>
                  <a:gd name="T27" fmla="*/ 73 h 104"/>
                  <a:gd name="T28" fmla="*/ 137 w 185"/>
                  <a:gd name="T29" fmla="*/ 65 h 104"/>
                  <a:gd name="T30" fmla="*/ 140 w 185"/>
                  <a:gd name="T31" fmla="*/ 53 h 104"/>
                  <a:gd name="T32" fmla="*/ 146 w 185"/>
                  <a:gd name="T33" fmla="*/ 42 h 104"/>
                  <a:gd name="T34" fmla="*/ 151 w 185"/>
                  <a:gd name="T35" fmla="*/ 35 h 104"/>
                  <a:gd name="T36" fmla="*/ 155 w 185"/>
                  <a:gd name="T37" fmla="*/ 29 h 104"/>
                  <a:gd name="T38" fmla="*/ 161 w 185"/>
                  <a:gd name="T39" fmla="*/ 25 h 104"/>
                  <a:gd name="T40" fmla="*/ 166 w 185"/>
                  <a:gd name="T41" fmla="*/ 22 h 104"/>
                  <a:gd name="T42" fmla="*/ 175 w 185"/>
                  <a:gd name="T43" fmla="*/ 19 h 104"/>
                  <a:gd name="T44" fmla="*/ 185 w 185"/>
                  <a:gd name="T45" fmla="*/ 13 h 104"/>
                  <a:gd name="T46" fmla="*/ 169 w 185"/>
                  <a:gd name="T47" fmla="*/ 9 h 104"/>
                  <a:gd name="T48" fmla="*/ 152 w 185"/>
                  <a:gd name="T49" fmla="*/ 5 h 104"/>
                  <a:gd name="T50" fmla="*/ 138 w 185"/>
                  <a:gd name="T51" fmla="*/ 2 h 104"/>
                  <a:gd name="T52" fmla="*/ 121 w 185"/>
                  <a:gd name="T53" fmla="*/ 1 h 104"/>
                  <a:gd name="T54" fmla="*/ 102 w 185"/>
                  <a:gd name="T55" fmla="*/ 0 h 104"/>
                  <a:gd name="T56" fmla="*/ 82 w 185"/>
                  <a:gd name="T57" fmla="*/ 3 h 104"/>
                  <a:gd name="T58" fmla="*/ 66 w 185"/>
                  <a:gd name="T59" fmla="*/ 8 h 104"/>
                  <a:gd name="T60" fmla="*/ 50 w 185"/>
                  <a:gd name="T61" fmla="*/ 15 h 104"/>
                  <a:gd name="T62" fmla="*/ 40 w 185"/>
                  <a:gd name="T63" fmla="*/ 24 h 104"/>
                  <a:gd name="T64" fmla="*/ 25 w 185"/>
                  <a:gd name="T65" fmla="*/ 36 h 104"/>
                  <a:gd name="T66" fmla="*/ 14 w 185"/>
                  <a:gd name="T67" fmla="*/ 50 h 104"/>
                  <a:gd name="T68" fmla="*/ 6 w 185"/>
                  <a:gd name="T69" fmla="*/ 67 h 104"/>
                  <a:gd name="T70" fmla="*/ 0 w 185"/>
                  <a:gd name="T71" fmla="*/ 76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5" h="104">
                    <a:moveTo>
                      <a:pt x="0" y="76"/>
                    </a:moveTo>
                    <a:lnTo>
                      <a:pt x="11" y="88"/>
                    </a:lnTo>
                    <a:lnTo>
                      <a:pt x="23" y="96"/>
                    </a:lnTo>
                    <a:lnTo>
                      <a:pt x="36" y="100"/>
                    </a:lnTo>
                    <a:lnTo>
                      <a:pt x="47" y="103"/>
                    </a:lnTo>
                    <a:lnTo>
                      <a:pt x="60" y="104"/>
                    </a:lnTo>
                    <a:lnTo>
                      <a:pt x="71" y="104"/>
                    </a:lnTo>
                    <a:lnTo>
                      <a:pt x="84" y="103"/>
                    </a:lnTo>
                    <a:lnTo>
                      <a:pt x="95" y="101"/>
                    </a:lnTo>
                    <a:lnTo>
                      <a:pt x="104" y="97"/>
                    </a:lnTo>
                    <a:lnTo>
                      <a:pt x="112" y="93"/>
                    </a:lnTo>
                    <a:lnTo>
                      <a:pt x="118" y="88"/>
                    </a:lnTo>
                    <a:lnTo>
                      <a:pt x="124" y="82"/>
                    </a:lnTo>
                    <a:lnTo>
                      <a:pt x="132" y="73"/>
                    </a:lnTo>
                    <a:lnTo>
                      <a:pt x="137" y="65"/>
                    </a:lnTo>
                    <a:lnTo>
                      <a:pt x="140" y="53"/>
                    </a:lnTo>
                    <a:lnTo>
                      <a:pt x="146" y="42"/>
                    </a:lnTo>
                    <a:lnTo>
                      <a:pt x="151" y="35"/>
                    </a:lnTo>
                    <a:lnTo>
                      <a:pt x="155" y="29"/>
                    </a:lnTo>
                    <a:lnTo>
                      <a:pt x="161" y="25"/>
                    </a:lnTo>
                    <a:lnTo>
                      <a:pt x="166" y="22"/>
                    </a:lnTo>
                    <a:lnTo>
                      <a:pt x="175" y="19"/>
                    </a:lnTo>
                    <a:lnTo>
                      <a:pt x="185" y="13"/>
                    </a:lnTo>
                    <a:lnTo>
                      <a:pt x="169" y="9"/>
                    </a:lnTo>
                    <a:lnTo>
                      <a:pt x="152" y="5"/>
                    </a:lnTo>
                    <a:lnTo>
                      <a:pt x="138" y="2"/>
                    </a:lnTo>
                    <a:lnTo>
                      <a:pt x="121" y="1"/>
                    </a:lnTo>
                    <a:lnTo>
                      <a:pt x="102" y="0"/>
                    </a:lnTo>
                    <a:lnTo>
                      <a:pt x="82" y="3"/>
                    </a:lnTo>
                    <a:lnTo>
                      <a:pt x="66" y="8"/>
                    </a:lnTo>
                    <a:lnTo>
                      <a:pt x="50" y="15"/>
                    </a:lnTo>
                    <a:lnTo>
                      <a:pt x="40" y="24"/>
                    </a:lnTo>
                    <a:lnTo>
                      <a:pt x="25" y="36"/>
                    </a:lnTo>
                    <a:lnTo>
                      <a:pt x="14" y="50"/>
                    </a:lnTo>
                    <a:lnTo>
                      <a:pt x="6" y="6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Freeform 444">
                <a:extLst>
                  <a:ext uri="{FF2B5EF4-FFF2-40B4-BE49-F238E27FC236}">
                    <a16:creationId xmlns:a16="http://schemas.microsoft.com/office/drawing/2014/main" id="{3FDB0E19-3692-40C0-A955-CE68618F4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3794"/>
                <a:ext cx="61" cy="19"/>
              </a:xfrm>
              <a:custGeom>
                <a:avLst/>
                <a:gdLst>
                  <a:gd name="T0" fmla="*/ 0 w 61"/>
                  <a:gd name="T1" fmla="*/ 0 h 19"/>
                  <a:gd name="T2" fmla="*/ 17 w 61"/>
                  <a:gd name="T3" fmla="*/ 1 h 19"/>
                  <a:gd name="T4" fmla="*/ 34 w 61"/>
                  <a:gd name="T5" fmla="*/ 3 h 19"/>
                  <a:gd name="T6" fmla="*/ 41 w 61"/>
                  <a:gd name="T7" fmla="*/ 5 h 19"/>
                  <a:gd name="T8" fmla="*/ 50 w 61"/>
                  <a:gd name="T9" fmla="*/ 8 h 19"/>
                  <a:gd name="T10" fmla="*/ 57 w 61"/>
                  <a:gd name="T11" fmla="*/ 9 h 19"/>
                  <a:gd name="T12" fmla="*/ 61 w 61"/>
                  <a:gd name="T13" fmla="*/ 9 h 19"/>
                  <a:gd name="T14" fmla="*/ 49 w 61"/>
                  <a:gd name="T15" fmla="*/ 14 h 19"/>
                  <a:gd name="T16" fmla="*/ 42 w 61"/>
                  <a:gd name="T17" fmla="*/ 18 h 19"/>
                  <a:gd name="T18" fmla="*/ 30 w 61"/>
                  <a:gd name="T19" fmla="*/ 19 h 19"/>
                  <a:gd name="T20" fmla="*/ 16 w 61"/>
                  <a:gd name="T21" fmla="*/ 17 h 19"/>
                  <a:gd name="T22" fmla="*/ 3 w 61"/>
                  <a:gd name="T23" fmla="*/ 9 h 19"/>
                  <a:gd name="T24" fmla="*/ 0 w 61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19">
                    <a:moveTo>
                      <a:pt x="0" y="0"/>
                    </a:moveTo>
                    <a:lnTo>
                      <a:pt x="17" y="1"/>
                    </a:lnTo>
                    <a:lnTo>
                      <a:pt x="34" y="3"/>
                    </a:lnTo>
                    <a:lnTo>
                      <a:pt x="41" y="5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49" y="14"/>
                    </a:lnTo>
                    <a:lnTo>
                      <a:pt x="42" y="18"/>
                    </a:lnTo>
                    <a:lnTo>
                      <a:pt x="30" y="19"/>
                    </a:lnTo>
                    <a:lnTo>
                      <a:pt x="1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0" name="Freeform 445">
                <a:extLst>
                  <a:ext uri="{FF2B5EF4-FFF2-40B4-BE49-F238E27FC236}">
                    <a16:creationId xmlns:a16="http://schemas.microsoft.com/office/drawing/2014/main" id="{0501E56B-E615-4E5E-840E-552960D9E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1" y="3852"/>
                <a:ext cx="116" cy="38"/>
              </a:xfrm>
              <a:custGeom>
                <a:avLst/>
                <a:gdLst>
                  <a:gd name="T0" fmla="*/ 10 w 116"/>
                  <a:gd name="T1" fmla="*/ 25 h 38"/>
                  <a:gd name="T2" fmla="*/ 20 w 116"/>
                  <a:gd name="T3" fmla="*/ 27 h 38"/>
                  <a:gd name="T4" fmla="*/ 30 w 116"/>
                  <a:gd name="T5" fmla="*/ 29 h 38"/>
                  <a:gd name="T6" fmla="*/ 48 w 116"/>
                  <a:gd name="T7" fmla="*/ 30 h 38"/>
                  <a:gd name="T8" fmla="*/ 67 w 116"/>
                  <a:gd name="T9" fmla="*/ 28 h 38"/>
                  <a:gd name="T10" fmla="*/ 81 w 116"/>
                  <a:gd name="T11" fmla="*/ 24 h 38"/>
                  <a:gd name="T12" fmla="*/ 95 w 116"/>
                  <a:gd name="T13" fmla="*/ 19 h 38"/>
                  <a:gd name="T14" fmla="*/ 108 w 116"/>
                  <a:gd name="T15" fmla="*/ 9 h 38"/>
                  <a:gd name="T16" fmla="*/ 116 w 116"/>
                  <a:gd name="T17" fmla="*/ 0 h 38"/>
                  <a:gd name="T18" fmla="*/ 111 w 116"/>
                  <a:gd name="T19" fmla="*/ 13 h 38"/>
                  <a:gd name="T20" fmla="*/ 105 w 116"/>
                  <a:gd name="T21" fmla="*/ 19 h 38"/>
                  <a:gd name="T22" fmla="*/ 94 w 116"/>
                  <a:gd name="T23" fmla="*/ 26 h 38"/>
                  <a:gd name="T24" fmla="*/ 85 w 116"/>
                  <a:gd name="T25" fmla="*/ 32 h 38"/>
                  <a:gd name="T26" fmla="*/ 74 w 116"/>
                  <a:gd name="T27" fmla="*/ 35 h 38"/>
                  <a:gd name="T28" fmla="*/ 60 w 116"/>
                  <a:gd name="T29" fmla="*/ 37 h 38"/>
                  <a:gd name="T30" fmla="*/ 44 w 116"/>
                  <a:gd name="T31" fmla="*/ 38 h 38"/>
                  <a:gd name="T32" fmla="*/ 30 w 116"/>
                  <a:gd name="T33" fmla="*/ 37 h 38"/>
                  <a:gd name="T34" fmla="*/ 16 w 116"/>
                  <a:gd name="T35" fmla="*/ 34 h 38"/>
                  <a:gd name="T36" fmla="*/ 8 w 116"/>
                  <a:gd name="T37" fmla="*/ 30 h 38"/>
                  <a:gd name="T38" fmla="*/ 0 w 116"/>
                  <a:gd name="T39" fmla="*/ 24 h 38"/>
                  <a:gd name="T40" fmla="*/ 10 w 116"/>
                  <a:gd name="T41" fmla="*/ 25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38">
                    <a:moveTo>
                      <a:pt x="10" y="25"/>
                    </a:moveTo>
                    <a:lnTo>
                      <a:pt x="20" y="27"/>
                    </a:lnTo>
                    <a:lnTo>
                      <a:pt x="30" y="29"/>
                    </a:lnTo>
                    <a:lnTo>
                      <a:pt x="48" y="30"/>
                    </a:lnTo>
                    <a:lnTo>
                      <a:pt x="67" y="28"/>
                    </a:lnTo>
                    <a:lnTo>
                      <a:pt x="81" y="24"/>
                    </a:lnTo>
                    <a:lnTo>
                      <a:pt x="95" y="19"/>
                    </a:lnTo>
                    <a:lnTo>
                      <a:pt x="108" y="9"/>
                    </a:lnTo>
                    <a:lnTo>
                      <a:pt x="116" y="0"/>
                    </a:lnTo>
                    <a:lnTo>
                      <a:pt x="111" y="13"/>
                    </a:lnTo>
                    <a:lnTo>
                      <a:pt x="105" y="19"/>
                    </a:lnTo>
                    <a:lnTo>
                      <a:pt x="94" y="26"/>
                    </a:lnTo>
                    <a:lnTo>
                      <a:pt x="85" y="32"/>
                    </a:lnTo>
                    <a:lnTo>
                      <a:pt x="74" y="35"/>
                    </a:lnTo>
                    <a:lnTo>
                      <a:pt x="60" y="37"/>
                    </a:lnTo>
                    <a:lnTo>
                      <a:pt x="44" y="38"/>
                    </a:lnTo>
                    <a:lnTo>
                      <a:pt x="30" y="37"/>
                    </a:lnTo>
                    <a:lnTo>
                      <a:pt x="16" y="34"/>
                    </a:lnTo>
                    <a:lnTo>
                      <a:pt x="8" y="30"/>
                    </a:lnTo>
                    <a:lnTo>
                      <a:pt x="0" y="24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1" name="Freeform 446">
                <a:extLst>
                  <a:ext uri="{FF2B5EF4-FFF2-40B4-BE49-F238E27FC236}">
                    <a16:creationId xmlns:a16="http://schemas.microsoft.com/office/drawing/2014/main" id="{3067F381-741D-4327-9D7B-12F2B41FD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731"/>
                <a:ext cx="133" cy="144"/>
              </a:xfrm>
              <a:custGeom>
                <a:avLst/>
                <a:gdLst>
                  <a:gd name="T0" fmla="*/ 10 w 133"/>
                  <a:gd name="T1" fmla="*/ 130 h 144"/>
                  <a:gd name="T2" fmla="*/ 4 w 133"/>
                  <a:gd name="T3" fmla="*/ 116 h 144"/>
                  <a:gd name="T4" fmla="*/ 1 w 133"/>
                  <a:gd name="T5" fmla="*/ 106 h 144"/>
                  <a:gd name="T6" fmla="*/ 0 w 133"/>
                  <a:gd name="T7" fmla="*/ 91 h 144"/>
                  <a:gd name="T8" fmla="*/ 1 w 133"/>
                  <a:gd name="T9" fmla="*/ 80 h 144"/>
                  <a:gd name="T10" fmla="*/ 5 w 133"/>
                  <a:gd name="T11" fmla="*/ 69 h 144"/>
                  <a:gd name="T12" fmla="*/ 15 w 133"/>
                  <a:gd name="T13" fmla="*/ 57 h 144"/>
                  <a:gd name="T14" fmla="*/ 22 w 133"/>
                  <a:gd name="T15" fmla="*/ 50 h 144"/>
                  <a:gd name="T16" fmla="*/ 32 w 133"/>
                  <a:gd name="T17" fmla="*/ 43 h 144"/>
                  <a:gd name="T18" fmla="*/ 45 w 133"/>
                  <a:gd name="T19" fmla="*/ 37 h 144"/>
                  <a:gd name="T20" fmla="*/ 56 w 133"/>
                  <a:gd name="T21" fmla="*/ 34 h 144"/>
                  <a:gd name="T22" fmla="*/ 69 w 133"/>
                  <a:gd name="T23" fmla="*/ 30 h 144"/>
                  <a:gd name="T24" fmla="*/ 83 w 133"/>
                  <a:gd name="T25" fmla="*/ 28 h 144"/>
                  <a:gd name="T26" fmla="*/ 93 w 133"/>
                  <a:gd name="T27" fmla="*/ 25 h 144"/>
                  <a:gd name="T28" fmla="*/ 109 w 133"/>
                  <a:gd name="T29" fmla="*/ 20 h 144"/>
                  <a:gd name="T30" fmla="*/ 120 w 133"/>
                  <a:gd name="T31" fmla="*/ 11 h 144"/>
                  <a:gd name="T32" fmla="*/ 133 w 133"/>
                  <a:gd name="T33" fmla="*/ 0 h 144"/>
                  <a:gd name="T34" fmla="*/ 132 w 133"/>
                  <a:gd name="T35" fmla="*/ 13 h 144"/>
                  <a:gd name="T36" fmla="*/ 127 w 133"/>
                  <a:gd name="T37" fmla="*/ 31 h 144"/>
                  <a:gd name="T38" fmla="*/ 122 w 133"/>
                  <a:gd name="T39" fmla="*/ 44 h 144"/>
                  <a:gd name="T40" fmla="*/ 116 w 133"/>
                  <a:gd name="T41" fmla="*/ 60 h 144"/>
                  <a:gd name="T42" fmla="*/ 113 w 133"/>
                  <a:gd name="T43" fmla="*/ 72 h 144"/>
                  <a:gd name="T44" fmla="*/ 107 w 133"/>
                  <a:gd name="T45" fmla="*/ 85 h 144"/>
                  <a:gd name="T46" fmla="*/ 102 w 133"/>
                  <a:gd name="T47" fmla="*/ 95 h 144"/>
                  <a:gd name="T48" fmla="*/ 94 w 133"/>
                  <a:gd name="T49" fmla="*/ 111 h 144"/>
                  <a:gd name="T50" fmla="*/ 86 w 133"/>
                  <a:gd name="T51" fmla="*/ 119 h 144"/>
                  <a:gd name="T52" fmla="*/ 75 w 133"/>
                  <a:gd name="T53" fmla="*/ 130 h 144"/>
                  <a:gd name="T54" fmla="*/ 56 w 133"/>
                  <a:gd name="T55" fmla="*/ 141 h 144"/>
                  <a:gd name="T56" fmla="*/ 43 w 133"/>
                  <a:gd name="T57" fmla="*/ 142 h 144"/>
                  <a:gd name="T58" fmla="*/ 27 w 133"/>
                  <a:gd name="T59" fmla="*/ 144 h 144"/>
                  <a:gd name="T60" fmla="*/ 10 w 133"/>
                  <a:gd name="T61" fmla="*/ 130 h 1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3" h="144">
                    <a:moveTo>
                      <a:pt x="10" y="130"/>
                    </a:moveTo>
                    <a:lnTo>
                      <a:pt x="4" y="116"/>
                    </a:lnTo>
                    <a:lnTo>
                      <a:pt x="1" y="106"/>
                    </a:lnTo>
                    <a:lnTo>
                      <a:pt x="0" y="91"/>
                    </a:lnTo>
                    <a:lnTo>
                      <a:pt x="1" y="80"/>
                    </a:lnTo>
                    <a:lnTo>
                      <a:pt x="5" y="69"/>
                    </a:lnTo>
                    <a:lnTo>
                      <a:pt x="15" y="57"/>
                    </a:lnTo>
                    <a:lnTo>
                      <a:pt x="22" y="50"/>
                    </a:lnTo>
                    <a:lnTo>
                      <a:pt x="32" y="43"/>
                    </a:lnTo>
                    <a:lnTo>
                      <a:pt x="45" y="37"/>
                    </a:lnTo>
                    <a:lnTo>
                      <a:pt x="56" y="34"/>
                    </a:lnTo>
                    <a:lnTo>
                      <a:pt x="69" y="30"/>
                    </a:lnTo>
                    <a:lnTo>
                      <a:pt x="83" y="28"/>
                    </a:lnTo>
                    <a:lnTo>
                      <a:pt x="93" y="25"/>
                    </a:lnTo>
                    <a:lnTo>
                      <a:pt x="109" y="20"/>
                    </a:lnTo>
                    <a:lnTo>
                      <a:pt x="120" y="11"/>
                    </a:lnTo>
                    <a:lnTo>
                      <a:pt x="133" y="0"/>
                    </a:lnTo>
                    <a:lnTo>
                      <a:pt x="132" y="13"/>
                    </a:lnTo>
                    <a:lnTo>
                      <a:pt x="127" y="31"/>
                    </a:lnTo>
                    <a:lnTo>
                      <a:pt x="122" y="44"/>
                    </a:lnTo>
                    <a:lnTo>
                      <a:pt x="116" y="60"/>
                    </a:lnTo>
                    <a:lnTo>
                      <a:pt x="113" y="72"/>
                    </a:lnTo>
                    <a:lnTo>
                      <a:pt x="107" y="85"/>
                    </a:lnTo>
                    <a:lnTo>
                      <a:pt x="102" y="95"/>
                    </a:lnTo>
                    <a:lnTo>
                      <a:pt x="94" y="111"/>
                    </a:lnTo>
                    <a:lnTo>
                      <a:pt x="86" y="119"/>
                    </a:lnTo>
                    <a:lnTo>
                      <a:pt x="75" y="130"/>
                    </a:lnTo>
                    <a:lnTo>
                      <a:pt x="56" y="141"/>
                    </a:lnTo>
                    <a:lnTo>
                      <a:pt x="43" y="142"/>
                    </a:lnTo>
                    <a:lnTo>
                      <a:pt x="27" y="144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8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2" name="Freeform 447">
                <a:extLst>
                  <a:ext uri="{FF2B5EF4-FFF2-40B4-BE49-F238E27FC236}">
                    <a16:creationId xmlns:a16="http://schemas.microsoft.com/office/drawing/2014/main" id="{D80E8FC0-8164-4DB0-ABA6-C1A6490BD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3770"/>
                <a:ext cx="51" cy="54"/>
              </a:xfrm>
              <a:custGeom>
                <a:avLst/>
                <a:gdLst>
                  <a:gd name="T0" fmla="*/ 0 w 51"/>
                  <a:gd name="T1" fmla="*/ 54 h 54"/>
                  <a:gd name="T2" fmla="*/ 1 w 51"/>
                  <a:gd name="T3" fmla="*/ 42 h 54"/>
                  <a:gd name="T4" fmla="*/ 5 w 51"/>
                  <a:gd name="T5" fmla="*/ 32 h 54"/>
                  <a:gd name="T6" fmla="*/ 13 w 51"/>
                  <a:gd name="T7" fmla="*/ 22 h 54"/>
                  <a:gd name="T8" fmla="*/ 23 w 51"/>
                  <a:gd name="T9" fmla="*/ 14 h 54"/>
                  <a:gd name="T10" fmla="*/ 32 w 51"/>
                  <a:gd name="T11" fmla="*/ 8 h 54"/>
                  <a:gd name="T12" fmla="*/ 43 w 51"/>
                  <a:gd name="T13" fmla="*/ 2 h 54"/>
                  <a:gd name="T14" fmla="*/ 51 w 51"/>
                  <a:gd name="T15" fmla="*/ 0 h 54"/>
                  <a:gd name="T16" fmla="*/ 39 w 51"/>
                  <a:gd name="T17" fmla="*/ 12 h 54"/>
                  <a:gd name="T18" fmla="*/ 32 w 51"/>
                  <a:gd name="T19" fmla="*/ 25 h 54"/>
                  <a:gd name="T20" fmla="*/ 24 w 51"/>
                  <a:gd name="T21" fmla="*/ 38 h 54"/>
                  <a:gd name="T22" fmla="*/ 18 w 51"/>
                  <a:gd name="T23" fmla="*/ 45 h 54"/>
                  <a:gd name="T24" fmla="*/ 9 w 51"/>
                  <a:gd name="T25" fmla="*/ 52 h 54"/>
                  <a:gd name="T26" fmla="*/ 0 w 51"/>
                  <a:gd name="T27" fmla="*/ 54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1" h="54">
                    <a:moveTo>
                      <a:pt x="0" y="54"/>
                    </a:moveTo>
                    <a:lnTo>
                      <a:pt x="1" y="42"/>
                    </a:lnTo>
                    <a:lnTo>
                      <a:pt x="5" y="32"/>
                    </a:lnTo>
                    <a:lnTo>
                      <a:pt x="13" y="22"/>
                    </a:lnTo>
                    <a:lnTo>
                      <a:pt x="23" y="14"/>
                    </a:lnTo>
                    <a:lnTo>
                      <a:pt x="32" y="8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39" y="12"/>
                    </a:lnTo>
                    <a:lnTo>
                      <a:pt x="32" y="25"/>
                    </a:lnTo>
                    <a:lnTo>
                      <a:pt x="24" y="38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3" name="Freeform 448">
                <a:extLst>
                  <a:ext uri="{FF2B5EF4-FFF2-40B4-BE49-F238E27FC236}">
                    <a16:creationId xmlns:a16="http://schemas.microsoft.com/office/drawing/2014/main" id="{B33B1F26-9F2A-4CD2-B408-8417451BB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3739"/>
                <a:ext cx="47" cy="27"/>
              </a:xfrm>
              <a:custGeom>
                <a:avLst/>
                <a:gdLst>
                  <a:gd name="T0" fmla="*/ 47 w 47"/>
                  <a:gd name="T1" fmla="*/ 0 h 27"/>
                  <a:gd name="T2" fmla="*/ 36 w 47"/>
                  <a:gd name="T3" fmla="*/ 11 h 27"/>
                  <a:gd name="T4" fmla="*/ 23 w 47"/>
                  <a:gd name="T5" fmla="*/ 19 h 27"/>
                  <a:gd name="T6" fmla="*/ 12 w 47"/>
                  <a:gd name="T7" fmla="*/ 21 h 27"/>
                  <a:gd name="T8" fmla="*/ 0 w 47"/>
                  <a:gd name="T9" fmla="*/ 23 h 27"/>
                  <a:gd name="T10" fmla="*/ 8 w 47"/>
                  <a:gd name="T11" fmla="*/ 26 h 27"/>
                  <a:gd name="T12" fmla="*/ 18 w 47"/>
                  <a:gd name="T13" fmla="*/ 27 h 27"/>
                  <a:gd name="T14" fmla="*/ 31 w 47"/>
                  <a:gd name="T15" fmla="*/ 27 h 27"/>
                  <a:gd name="T16" fmla="*/ 37 w 47"/>
                  <a:gd name="T17" fmla="*/ 25 h 27"/>
                  <a:gd name="T18" fmla="*/ 42 w 47"/>
                  <a:gd name="T19" fmla="*/ 18 h 27"/>
                  <a:gd name="T20" fmla="*/ 45 w 47"/>
                  <a:gd name="T21" fmla="*/ 10 h 27"/>
                  <a:gd name="T22" fmla="*/ 47 w 47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7">
                    <a:moveTo>
                      <a:pt x="47" y="0"/>
                    </a:moveTo>
                    <a:lnTo>
                      <a:pt x="36" y="11"/>
                    </a:lnTo>
                    <a:lnTo>
                      <a:pt x="23" y="19"/>
                    </a:lnTo>
                    <a:lnTo>
                      <a:pt x="12" y="21"/>
                    </a:lnTo>
                    <a:lnTo>
                      <a:pt x="0" y="23"/>
                    </a:lnTo>
                    <a:lnTo>
                      <a:pt x="8" y="26"/>
                    </a:lnTo>
                    <a:lnTo>
                      <a:pt x="18" y="27"/>
                    </a:lnTo>
                    <a:lnTo>
                      <a:pt x="31" y="27"/>
                    </a:lnTo>
                    <a:lnTo>
                      <a:pt x="37" y="25"/>
                    </a:lnTo>
                    <a:lnTo>
                      <a:pt x="42" y="18"/>
                    </a:lnTo>
                    <a:lnTo>
                      <a:pt x="45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4" name="Oval 449">
                <a:extLst>
                  <a:ext uri="{FF2B5EF4-FFF2-40B4-BE49-F238E27FC236}">
                    <a16:creationId xmlns:a16="http://schemas.microsoft.com/office/drawing/2014/main" id="{BCA21CC8-8190-48C9-85EE-D45B6A86C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2" y="3832"/>
                <a:ext cx="6" cy="5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95" name="Oval 450">
                <a:extLst>
                  <a:ext uri="{FF2B5EF4-FFF2-40B4-BE49-F238E27FC236}">
                    <a16:creationId xmlns:a16="http://schemas.microsoft.com/office/drawing/2014/main" id="{7EE00A32-EAF4-45BA-94C6-D048FF8BC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1" y="3831"/>
                <a:ext cx="6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96" name="Oval 451">
                <a:extLst>
                  <a:ext uri="{FF2B5EF4-FFF2-40B4-BE49-F238E27FC236}">
                    <a16:creationId xmlns:a16="http://schemas.microsoft.com/office/drawing/2014/main" id="{4DE2E0E3-96F5-4624-81B7-DE3ADB671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2" y="3833"/>
                <a:ext cx="2" cy="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97" name="Oval 452">
                <a:extLst>
                  <a:ext uri="{FF2B5EF4-FFF2-40B4-BE49-F238E27FC236}">
                    <a16:creationId xmlns:a16="http://schemas.microsoft.com/office/drawing/2014/main" id="{A58D364F-6DDA-43A5-9C19-AD88F17DF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3" y="3779"/>
                <a:ext cx="2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98" name="Oval 453">
                <a:extLst>
                  <a:ext uri="{FF2B5EF4-FFF2-40B4-BE49-F238E27FC236}">
                    <a16:creationId xmlns:a16="http://schemas.microsoft.com/office/drawing/2014/main" id="{CAE2DC4D-CD81-49A1-84BA-2E80F9FE8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3778"/>
                <a:ext cx="2" cy="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99" name="Oval 454">
                <a:extLst>
                  <a:ext uri="{FF2B5EF4-FFF2-40B4-BE49-F238E27FC236}">
                    <a16:creationId xmlns:a16="http://schemas.microsoft.com/office/drawing/2014/main" id="{8D479FAA-A7E0-4149-8271-3133F0114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3840"/>
                <a:ext cx="2" cy="6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00" name="Oval 455">
                <a:extLst>
                  <a:ext uri="{FF2B5EF4-FFF2-40B4-BE49-F238E27FC236}">
                    <a16:creationId xmlns:a16="http://schemas.microsoft.com/office/drawing/2014/main" id="{5510FC40-CDD2-466A-A1F9-A6C351E94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3839"/>
                <a:ext cx="2" cy="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01" name="Oval 456">
                <a:extLst>
                  <a:ext uri="{FF2B5EF4-FFF2-40B4-BE49-F238E27FC236}">
                    <a16:creationId xmlns:a16="http://schemas.microsoft.com/office/drawing/2014/main" id="{01C72536-F82E-4BFD-827B-C63AB1229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3841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02" name="Oval 457">
                <a:extLst>
                  <a:ext uri="{FF2B5EF4-FFF2-40B4-BE49-F238E27FC236}">
                    <a16:creationId xmlns:a16="http://schemas.microsoft.com/office/drawing/2014/main" id="{61BBA7CB-CDA5-429A-86EA-1247E3B0B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772"/>
                <a:ext cx="5" cy="8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03" name="Oval 458">
                <a:extLst>
                  <a:ext uri="{FF2B5EF4-FFF2-40B4-BE49-F238E27FC236}">
                    <a16:creationId xmlns:a16="http://schemas.microsoft.com/office/drawing/2014/main" id="{4442C50C-15FF-40F2-ADF2-1853631F1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5" y="3772"/>
                <a:ext cx="4" cy="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04" name="Oval 459">
                <a:extLst>
                  <a:ext uri="{FF2B5EF4-FFF2-40B4-BE49-F238E27FC236}">
                    <a16:creationId xmlns:a16="http://schemas.microsoft.com/office/drawing/2014/main" id="{0F8236AD-B74E-4A55-85A2-7EA87135E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3774"/>
                <a:ext cx="1" cy="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05" name="Oval 460">
                <a:extLst>
                  <a:ext uri="{FF2B5EF4-FFF2-40B4-BE49-F238E27FC236}">
                    <a16:creationId xmlns:a16="http://schemas.microsoft.com/office/drawing/2014/main" id="{0F01DC96-A786-49BB-BB58-4BB314223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4" cy="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06" name="Oval 461">
                <a:extLst>
                  <a:ext uri="{FF2B5EF4-FFF2-40B4-BE49-F238E27FC236}">
                    <a16:creationId xmlns:a16="http://schemas.microsoft.com/office/drawing/2014/main" id="{63658DAC-1828-4EB9-AFA6-F2F7701F8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" y="3857"/>
                <a:ext cx="4" cy="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207" name="Oval 462">
                <a:extLst>
                  <a:ext uri="{FF2B5EF4-FFF2-40B4-BE49-F238E27FC236}">
                    <a16:creationId xmlns:a16="http://schemas.microsoft.com/office/drawing/2014/main" id="{EE7D3410-596D-4C15-B93F-C4BED0B0D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59"/>
                <a:ext cx="1" cy="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7109" name="Picture 2" descr="MMj02835720000[1]">
            <a:extLst>
              <a:ext uri="{FF2B5EF4-FFF2-40B4-BE49-F238E27FC236}">
                <a16:creationId xmlns:a16="http://schemas.microsoft.com/office/drawing/2014/main" id="{D6591FA1-DE80-478C-A43C-30448AD7B7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39438">
            <a:off x="9534525" y="4403725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 descr="MMj02835720000[1]">
            <a:extLst>
              <a:ext uri="{FF2B5EF4-FFF2-40B4-BE49-F238E27FC236}">
                <a16:creationId xmlns:a16="http://schemas.microsoft.com/office/drawing/2014/main" id="{F359690F-A8CE-422A-B86F-D3DB50432C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483">
            <a:off x="1231900" y="3641725"/>
            <a:ext cx="1314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" descr="MMj02835720000[1]">
            <a:extLst>
              <a:ext uri="{FF2B5EF4-FFF2-40B4-BE49-F238E27FC236}">
                <a16:creationId xmlns:a16="http://schemas.microsoft.com/office/drawing/2014/main" id="{2C0FA960-4ACF-43A6-AC9F-2D8914C16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39846">
            <a:off x="10448131" y="-242094"/>
            <a:ext cx="18208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10309 L -0.0283 0.12945 L -0.14358 0.15487 L -0.23646 0.12135 L -0.26216 0.0594 L -0.26667 -0.00971 L -0.20782 -0.06565 L -0.0783 -0.07767 L -0.02691 -0.01387 L 0.02743 -0.04231 L 0.09114 -0.07767 L 0.175 -0.06773 L 0.23559 -0.02821 L 0.25833 0.0564 L 0.20191 0.12945 L 0.10746 0.17753 L 0.02743 0.11627 L -0.00122 0.06865 " pathEditMode="relative" rAng="0" ptsTypes="AAAAAAAAAAAAAAAAAA">
                                      <p:cBhvr>
                                        <p:cTn id="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5F3A07AB-59E0-4DF6-B4E8-C5E8F47F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1762125"/>
            <a:ext cx="95091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2.Cây leo, thân gỗ, dài, mọc thành bụi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CEB5963E-27DE-46BD-9EB5-B93CB912E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3" y="1022350"/>
            <a:ext cx="9323388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1.Cây mọc đứng, thân rỗng bên trong.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E96BC69D-7D7C-45F2-AE32-133951CF4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2417763"/>
            <a:ext cx="970756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3.Thân cao khoảng 10-15m, gồm nhiều đốt thẳng.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0FBEDA51-8FFF-40D4-8FC7-0ADDD5B2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38" y="3740150"/>
            <a:ext cx="115014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4.Thân cứng, có tính đàn hồi dùng làm đồ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trong gia đình.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926B1282-E293-43C2-91F2-2B8D72E4D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4625"/>
            <a:ext cx="11023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5.Dùng để buộc bè,làm bàn ghế, đồ mĩ nghệ.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5F8FB8A8-75E3-4F50-8881-E4588A4C9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88" y="1058863"/>
            <a:ext cx="236855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49160" name="Rectangle 9">
            <a:extLst>
              <a:ext uri="{FF2B5EF4-FFF2-40B4-BE49-F238E27FC236}">
                <a16:creationId xmlns:a16="http://schemas.microsoft.com/office/drawing/2014/main" id="{E158DB02-8B8E-4EF7-94EC-3E6A3A23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25" y="2614613"/>
            <a:ext cx="2368550" cy="598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49161" name="Rectangle 10">
            <a:extLst>
              <a:ext uri="{FF2B5EF4-FFF2-40B4-BE49-F238E27FC236}">
                <a16:creationId xmlns:a16="http://schemas.microsoft.com/office/drawing/2014/main" id="{E1D4DB08-EB93-4871-8A55-3ACD9DFD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150" y="4068763"/>
            <a:ext cx="2446338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49162" name="Rectangle 11">
            <a:extLst>
              <a:ext uri="{FF2B5EF4-FFF2-40B4-BE49-F238E27FC236}">
                <a16:creationId xmlns:a16="http://schemas.microsoft.com/office/drawing/2014/main" id="{D93FBFAE-A41D-46AE-896F-C8065CDF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563" y="5219700"/>
            <a:ext cx="2225675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1DAEB68B-77DB-4CB6-8EF0-8C7A8D93F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488" y="1058863"/>
            <a:ext cx="2395537" cy="60007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261843C0-58E4-4FBC-B6C8-EF0AA1C3D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25" y="2632075"/>
            <a:ext cx="2347913" cy="5969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32DA96F5-EBFA-4CC7-A539-6DCBCD0DA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5163" y="4056063"/>
            <a:ext cx="2460625" cy="6096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0DC52701-40FE-4CE2-91B0-68DBFC2DD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575" y="5207000"/>
            <a:ext cx="2366963" cy="6096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Mây, song</a:t>
            </a:r>
          </a:p>
        </p:txBody>
      </p:sp>
      <p:sp>
        <p:nvSpPr>
          <p:cNvPr id="49167" name="Text Box 20">
            <a:extLst>
              <a:ext uri="{FF2B5EF4-FFF2-40B4-BE49-F238E27FC236}">
                <a16:creationId xmlns:a16="http://schemas.microsoft.com/office/drawing/2014/main" id="{96218639-81A3-491B-BFDB-6CC8A23C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82588"/>
            <a:ext cx="23050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ĐỐ VUI:</a:t>
            </a: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8" name="Rectangle 27">
            <a:extLst>
              <a:ext uri="{FF2B5EF4-FFF2-40B4-BE49-F238E27FC236}">
                <a16:creationId xmlns:a16="http://schemas.microsoft.com/office/drawing/2014/main" id="{D7511C98-2AD1-4955-92B7-4B6296424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663" y="1816100"/>
            <a:ext cx="2303462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800">
              <a:latin typeface="Arial" panose="020B0604020202020204" pitchFamily="34" charset="0"/>
            </a:endParaRPr>
          </a:p>
        </p:txBody>
      </p:sp>
      <p:sp>
        <p:nvSpPr>
          <p:cNvPr id="18460" name="Rectangle 28">
            <a:extLst>
              <a:ext uri="{FF2B5EF4-FFF2-40B4-BE49-F238E27FC236}">
                <a16:creationId xmlns:a16="http://schemas.microsoft.com/office/drawing/2014/main" id="{F02B8637-9A92-49DB-9021-B0E81594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775" y="1816100"/>
            <a:ext cx="2366963" cy="598488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Mây, song</a:t>
            </a:r>
          </a:p>
        </p:txBody>
      </p:sp>
      <p:pic>
        <p:nvPicPr>
          <p:cNvPr id="49170" name="Picture 2" descr="Realize Clipart - Png Download (#5218728) - PinClipart">
            <a:extLst>
              <a:ext uri="{FF2B5EF4-FFF2-40B4-BE49-F238E27FC236}">
                <a16:creationId xmlns:a16="http://schemas.microsoft.com/office/drawing/2014/main" id="{EF75A28A-6737-41CB-A6F4-3A4CF868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-25400"/>
            <a:ext cx="8255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6" grpId="0" animBg="1"/>
      <p:bldP spid="18447" grpId="0" animBg="1"/>
      <p:bldP spid="18448" grpId="0" animBg="1"/>
      <p:bldP spid="184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518BAE-CEC8-44F8-B2A8-87C70A29AA05}"/>
              </a:ext>
            </a:extLst>
          </p:cNvPr>
          <p:cNvSpPr txBox="1"/>
          <p:nvPr/>
        </p:nvSpPr>
        <p:spPr>
          <a:xfrm>
            <a:off x="1752600" y="0"/>
            <a:ext cx="8878888" cy="1938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gì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cây gì?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96">
            <a:extLst>
              <a:ext uri="{FF2B5EF4-FFF2-40B4-BE49-F238E27FC236}">
                <a16:creationId xmlns:a16="http://schemas.microsoft.com/office/drawing/2014/main" id="{4E90B3C0-2D3C-470D-9DAC-FD59EF10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05025"/>
            <a:ext cx="10896600" cy="3608388"/>
          </a:xfrm>
          <a:prstGeom prst="rect">
            <a:avLst/>
          </a:prstGeom>
          <a:noFill/>
          <a:ln w="76200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2">
            <a:extLst>
              <a:ext uri="{FF2B5EF4-FFF2-40B4-BE49-F238E27FC236}">
                <a16:creationId xmlns:a16="http://schemas.microsoft.com/office/drawing/2014/main" id="{EE58D657-D072-42CF-BD07-82B103BE1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5746750"/>
            <a:ext cx="5715000" cy="762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song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B288326-9DD0-4DE2-A50C-58A92532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0483" name="Picture 7" descr="cay tre">
            <a:extLst>
              <a:ext uri="{FF2B5EF4-FFF2-40B4-BE49-F238E27FC236}">
                <a16:creationId xmlns:a16="http://schemas.microsoft.com/office/drawing/2014/main" id="{38ED4F1F-C8A2-4F10-9BAE-4B87A755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2072938" cy="5905500"/>
          </a:xfrm>
          <a:prstGeom prst="rect">
            <a:avLst/>
          </a:prstGeom>
          <a:noFill/>
          <a:ln w="76200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8" name="Rectangle 10">
            <a:extLst>
              <a:ext uri="{FF2B5EF4-FFF2-40B4-BE49-F238E27FC236}">
                <a16:creationId xmlns:a16="http://schemas.microsoft.com/office/drawing/2014/main" id="{5535BBEA-C32C-4151-A544-3386FBABE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310313"/>
            <a:ext cx="737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TRE</a:t>
            </a:r>
            <a:endParaRPr lang="en-US" altLang="en-US" sz="5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AutoShape 2" descr="NHỮNG ĐIỀU ÍT AI BIẾT VỀ CÂY SONG MẬT - Papasan Việt Nam">
            <a:extLst>
              <a:ext uri="{FF2B5EF4-FFF2-40B4-BE49-F238E27FC236}">
                <a16:creationId xmlns:a16="http://schemas.microsoft.com/office/drawing/2014/main" id="{8CD8D12E-CFBE-4939-B9DB-BECD3FB14E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20486" name="AutoShape 4" descr="NHỮNG ĐIỀU ÍT AI BIẾT VỀ CÂY SONG MẬT - Papasan Việt Nam">
            <a:extLst>
              <a:ext uri="{FF2B5EF4-FFF2-40B4-BE49-F238E27FC236}">
                <a16:creationId xmlns:a16="http://schemas.microsoft.com/office/drawing/2014/main" id="{99E0A4D6-4F55-45A9-9591-D76117352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cay may">
            <a:extLst>
              <a:ext uri="{FF2B5EF4-FFF2-40B4-BE49-F238E27FC236}">
                <a16:creationId xmlns:a16="http://schemas.microsoft.com/office/drawing/2014/main" id="{35CC7045-5EA3-4FD2-BA6A-A242120F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192000" cy="5835650"/>
          </a:xfrm>
          <a:prstGeom prst="rect">
            <a:avLst/>
          </a:prstGeom>
          <a:noFill/>
          <a:ln w="76200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9D1FBA00-B947-4818-ADED-16FF4B6E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6248400"/>
            <a:ext cx="6799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alt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452CA5BC-5AF5-410B-B292-5B8CF58EC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6408738"/>
            <a:ext cx="6808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SONG</a:t>
            </a:r>
            <a:endParaRPr lang="en-US" altLang="en-US" sz="4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073860B1-AFA8-48F1-BD59-144577767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5">
            <a:extLst>
              <a:ext uri="{FF2B5EF4-FFF2-40B4-BE49-F238E27FC236}">
                <a16:creationId xmlns:a16="http://schemas.microsoft.com/office/drawing/2014/main" id="{1B68F819-5F10-4ECD-B506-2FCA1EF3C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39700"/>
            <a:ext cx="12072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*Đặc điểm, công dụng của tre; mây, song:</a:t>
            </a: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45DD6E5D-908B-4D6A-B4EB-4B31723B6289}"/>
              </a:ext>
            </a:extLst>
          </p:cNvPr>
          <p:cNvGraphicFramePr>
            <a:graphicFrameLocks noGrp="1"/>
          </p:cNvGraphicFramePr>
          <p:nvPr/>
        </p:nvGraphicFramePr>
        <p:xfrm>
          <a:off x="-7938" y="838200"/>
          <a:ext cx="12072937" cy="5745162"/>
        </p:xfrm>
        <a:graphic>
          <a:graphicData uri="http://schemas.openxmlformats.org/drawingml/2006/table">
            <a:tbl>
              <a:tblPr/>
              <a:tblGrid>
                <a:gridCol w="1534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9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</a:p>
                  </a:txBody>
                  <a:tcPr marT="45726" marB="4572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song</a:t>
                      </a:r>
                    </a:p>
                  </a:txBody>
                  <a:tcPr marT="45726" marB="4572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24">
            <a:extLst>
              <a:ext uri="{FF2B5EF4-FFF2-40B4-BE49-F238E27FC236}">
                <a16:creationId xmlns:a16="http://schemas.microsoft.com/office/drawing/2014/main" id="{FBD1580B-1CB8-45BE-BFB4-AE0139F06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1536700"/>
            <a:ext cx="50831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Cây mọc đứng, cây cao khoảng 10-15m.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 Thân rỗng, gồm nhiều đốt thẳng.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Cứng, có tính đàn hồi.</a:t>
            </a: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B8572CA9-36CE-46C8-88E1-414C435EB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1925638"/>
            <a:ext cx="49688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Cây leo, thân gỗ, dài, không phân nhánh, hình trụ.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6EC4D412-B80B-437D-9773-E66D789B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4611688"/>
            <a:ext cx="50212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Làm nhà, đồ dùng trong gia đình, nông cụ, …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29763BF7-774B-4099-AB6E-060066E9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608513"/>
            <a:ext cx="50879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Đan lát, làm đồ mĩ nghệ.</a:t>
            </a:r>
            <a:b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Làm dây buộc bè, làm bàn ghế…</a:t>
            </a:r>
          </a:p>
        </p:txBody>
      </p:sp>
      <p:sp>
        <p:nvSpPr>
          <p:cNvPr id="11" name="5-Point Star 10">
            <a:hlinkClick r:id="rId2" action="ppaction://hlinksldjump"/>
            <a:extLst>
              <a:ext uri="{FF2B5EF4-FFF2-40B4-BE49-F238E27FC236}">
                <a16:creationId xmlns:a16="http://schemas.microsoft.com/office/drawing/2014/main" id="{DDABAF34-58FC-4F2C-8444-473681B41397}"/>
              </a:ext>
            </a:extLst>
          </p:cNvPr>
          <p:cNvSpPr/>
          <p:nvPr/>
        </p:nvSpPr>
        <p:spPr>
          <a:xfrm>
            <a:off x="11615738" y="457200"/>
            <a:ext cx="457200" cy="381000"/>
          </a:xfrm>
          <a:prstGeom prst="star5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>
            <a:hlinkClick r:id="rId3" action="ppaction://hlinksldjump"/>
            <a:extLst>
              <a:ext uri="{FF2B5EF4-FFF2-40B4-BE49-F238E27FC236}">
                <a16:creationId xmlns:a16="http://schemas.microsoft.com/office/drawing/2014/main" id="{B8303A64-C061-4AC1-8E74-92BDC05BD976}"/>
              </a:ext>
            </a:extLst>
          </p:cNvPr>
          <p:cNvSpPr/>
          <p:nvPr/>
        </p:nvSpPr>
        <p:spPr>
          <a:xfrm>
            <a:off x="7938" y="142875"/>
            <a:ext cx="457200" cy="381000"/>
          </a:xfrm>
          <a:prstGeom prst="star5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>
            <a:extLst>
              <a:ext uri="{FF2B5EF4-FFF2-40B4-BE49-F238E27FC236}">
                <a16:creationId xmlns:a16="http://schemas.microsoft.com/office/drawing/2014/main" id="{9B62F0C2-CB06-40DC-AB2C-EBDBA3E75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2345D2A-50AA-4130-9C2C-53669E36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396875"/>
            <a:ext cx="11850687" cy="914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82588" indent="-1825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66738" indent="-1825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49300" indent="-1825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31863" indent="-1825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Theo em, cây tre, mây, song có đặc điểm chung là gì?</a:t>
            </a:r>
          </a:p>
        </p:txBody>
      </p:sp>
      <p:pic>
        <p:nvPicPr>
          <p:cNvPr id="27652" name="Picture 7" descr="cay tre">
            <a:extLst>
              <a:ext uri="{FF2B5EF4-FFF2-40B4-BE49-F238E27FC236}">
                <a16:creationId xmlns:a16="http://schemas.microsoft.com/office/drawing/2014/main" id="{C068A718-9242-46D7-9731-1528B02B7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505200" cy="5265738"/>
          </a:xfrm>
          <a:prstGeom prst="rect">
            <a:avLst/>
          </a:prstGeom>
          <a:noFill/>
          <a:ln w="76200" cmpd="tri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36813957-F8F8-4672-9763-5A634243E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16072" r="-2" b="22855"/>
          <a:stretch>
            <a:fillRect/>
          </a:stretch>
        </p:blipFill>
        <p:spPr bwMode="auto">
          <a:xfrm>
            <a:off x="3976688" y="1336675"/>
            <a:ext cx="3916362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>
            <a:extLst>
              <a:ext uri="{FF2B5EF4-FFF2-40B4-BE49-F238E27FC236}">
                <a16:creationId xmlns:a16="http://schemas.microsoft.com/office/drawing/2014/main" id="{363DC02D-7EF8-4860-8DE5-381C44D5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336675"/>
            <a:ext cx="40386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>
            <a:extLst>
              <a:ext uri="{FF2B5EF4-FFF2-40B4-BE49-F238E27FC236}">
                <a16:creationId xmlns:a16="http://schemas.microsoft.com/office/drawing/2014/main" id="{D7AD874C-7E69-4C61-879B-95249201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5218" name="Rectangle 2">
            <a:extLst>
              <a:ext uri="{FF2B5EF4-FFF2-40B4-BE49-F238E27FC236}">
                <a16:creationId xmlns:a16="http://schemas.microsoft.com/office/drawing/2014/main" id="{051C8E28-43FB-449C-A059-BE5AB640FDC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38" y="2286000"/>
            <a:ext cx="3089275" cy="195103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chung: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5EA7A45A-C448-4995-9E9C-C983D2D3890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624513" y="1574800"/>
            <a:ext cx="5727700" cy="68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Mọc thành từng bụi</a:t>
            </a:r>
          </a:p>
        </p:txBody>
      </p:sp>
      <p:sp>
        <p:nvSpPr>
          <p:cNvPr id="265220" name="Line 4">
            <a:extLst>
              <a:ext uri="{FF2B5EF4-FFF2-40B4-BE49-F238E27FC236}">
                <a16:creationId xmlns:a16="http://schemas.microsoft.com/office/drawing/2014/main" id="{4703956E-BB9A-42F8-AA1E-6BB4D7D6A1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4400" y="1989138"/>
            <a:ext cx="2170113" cy="1649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Rectangle 5">
            <a:extLst>
              <a:ext uri="{FF2B5EF4-FFF2-40B4-BE49-F238E27FC236}">
                <a16:creationId xmlns:a16="http://schemas.microsoft.com/office/drawing/2014/main" id="{D3114451-2D85-4489-BE7E-C7409F82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2462213"/>
            <a:ext cx="2414588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đốt</a:t>
            </a:r>
          </a:p>
        </p:txBody>
      </p:sp>
      <p:sp>
        <p:nvSpPr>
          <p:cNvPr id="265222" name="Line 6">
            <a:extLst>
              <a:ext uri="{FF2B5EF4-FFF2-40B4-BE49-F238E27FC236}">
                <a16:creationId xmlns:a16="http://schemas.microsoft.com/office/drawing/2014/main" id="{4D51A87F-A84E-43FE-B453-0AC406B565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4713" y="2895600"/>
            <a:ext cx="2209800" cy="806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Rectangle 7">
            <a:extLst>
              <a:ext uri="{FF2B5EF4-FFF2-40B4-BE49-F238E27FC236}">
                <a16:creationId xmlns:a16="http://schemas.microsoft.com/office/drawing/2014/main" id="{60FD0461-5E57-4189-90AF-12590B1F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3359150"/>
            <a:ext cx="234315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Lá nhỏ</a:t>
            </a:r>
          </a:p>
        </p:txBody>
      </p:sp>
      <p:sp>
        <p:nvSpPr>
          <p:cNvPr id="265224" name="Rectangle 8">
            <a:extLst>
              <a:ext uri="{FF2B5EF4-FFF2-40B4-BE49-F238E27FC236}">
                <a16:creationId xmlns:a16="http://schemas.microsoft.com/office/drawing/2014/main" id="{34533CAD-F415-4379-9419-980C3294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4319588"/>
            <a:ext cx="6189663" cy="1522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dùng làm nhiều đồ dùng trong gia đình</a:t>
            </a:r>
          </a:p>
        </p:txBody>
      </p:sp>
      <p:sp>
        <p:nvSpPr>
          <p:cNvPr id="265225" name="Line 9">
            <a:extLst>
              <a:ext uri="{FF2B5EF4-FFF2-40B4-BE49-F238E27FC236}">
                <a16:creationId xmlns:a16="http://schemas.microsoft.com/office/drawing/2014/main" id="{8F002ADA-1419-4310-9696-A1A3E973D5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4400" y="3670300"/>
            <a:ext cx="2209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6" name="Line 10">
            <a:extLst>
              <a:ext uri="{FF2B5EF4-FFF2-40B4-BE49-F238E27FC236}">
                <a16:creationId xmlns:a16="http://schemas.microsoft.com/office/drawing/2014/main" id="{6A7ACAC8-3E4B-488A-9F06-AD1B4E30F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5825" y="3722688"/>
            <a:ext cx="2198688" cy="13573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EBD1AA8-86FE-48B5-ABE4-C5A5B56B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396875"/>
            <a:ext cx="11850687" cy="914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82588" indent="-1825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66738" indent="-1825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49300" indent="-1825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31863" indent="-1825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Theo em, cây tre, mây, song có đặc điểm chung là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8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  <p:bldP spid="265221" grpId="0" animBg="1"/>
      <p:bldP spid="265223" grpId="0" animBg="1"/>
      <p:bldP spid="2652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TNP\Documents\Có Th-t Không Anh - Vy Oanh - Album 320 lossless.mp3"/>
  <p:tag name="PPSNARRATION" val="1,1366207791,D:\LỚP 5\bài gainrg\thi mới nhất\Bài 20B\Media.ppcx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Pages>0</Pages>
  <Words>522</Words>
  <Characters>0</Characters>
  <Application>Microsoft Office PowerPoint</Application>
  <DocSecurity>0</DocSecurity>
  <PresentationFormat>Widescreen</PresentationFormat>
  <Lines>0</Lines>
  <Paragraphs>98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Đặc điểm chung: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DT: 0908 490 820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 VU- DAO TAO AB TIN HOC</dc:creator>
  <cp:lastModifiedBy>ASUS</cp:lastModifiedBy>
  <cp:revision>773</cp:revision>
  <cp:lastPrinted>2015-10-14T01:31:59Z</cp:lastPrinted>
  <dcterms:created xsi:type="dcterms:W3CDTF">2012-10-12T06:42:20Z</dcterms:created>
  <dcterms:modified xsi:type="dcterms:W3CDTF">2023-11-29T04:18:36Z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1033-8.1.0.3010</vt:lpwstr>
  </property>
</Properties>
</file>