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19"/>
  </p:notesMasterIdLst>
  <p:sldIdLst>
    <p:sldId id="286" r:id="rId3"/>
    <p:sldId id="270" r:id="rId4"/>
    <p:sldId id="271" r:id="rId5"/>
    <p:sldId id="272" r:id="rId6"/>
    <p:sldId id="273" r:id="rId7"/>
    <p:sldId id="283" r:id="rId8"/>
    <p:sldId id="277" r:id="rId9"/>
    <p:sldId id="347" r:id="rId10"/>
    <p:sldId id="290" r:id="rId11"/>
    <p:sldId id="340" r:id="rId12"/>
    <p:sldId id="257" r:id="rId13"/>
    <p:sldId id="341" r:id="rId14"/>
    <p:sldId id="342" r:id="rId15"/>
    <p:sldId id="343" r:id="rId16"/>
    <p:sldId id="344" r:id="rId17"/>
    <p:sldId id="288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 Extrabold" panose="020B0906030804020204" pitchFamily="34" charset="0"/>
      <p:bold r:id="rId24"/>
      <p:boldItalic r:id="rId25"/>
    </p:embeddedFont>
    <p:embeddedFont>
      <p:font typeface="等线" panose="020B0604020202020204" charset="-122"/>
      <p:regular r:id="rId26"/>
      <p:bold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00"/>
    <a:srgbClr val="595959"/>
    <a:srgbClr val="FEDD00"/>
    <a:srgbClr val="FFDE00"/>
    <a:srgbClr val="4F81BD"/>
    <a:srgbClr val="8BEDF2"/>
    <a:srgbClr val="FEB9CE"/>
    <a:srgbClr val="FFFFFF"/>
    <a:srgbClr val="86ECF1"/>
    <a:srgbClr val="FAB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D8E4-C369-44CD-9D5B-3CD21F9767E3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45B09-9925-40DA-952F-CBB84BE26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0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9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4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98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0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7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14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3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4" y="217713"/>
            <a:ext cx="11141814" cy="652598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92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72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8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21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50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47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63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91" y="3649000"/>
            <a:ext cx="2652402" cy="2877303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26" y="325255"/>
            <a:ext cx="1292541" cy="174464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196F52C-0359-4190-8F46-65C987284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8896" y="1904868"/>
            <a:ext cx="683420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670345" y="4435796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13593" y="4400652"/>
            <a:ext cx="4008062" cy="1701666"/>
            <a:chOff x="437226" y="1749076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437226" y="1749076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60237" y="2773749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73390" y="3064746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Màu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trắng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ánh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kim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98870" y="4808487"/>
            <a:ext cx="339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gỉ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nhiệt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tốt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34493" y="2863189"/>
            <a:ext cx="3054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hơn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kéo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sợi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61501" y="4988723"/>
            <a:ext cx="30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154430"/>
            <a:ext cx="11524343" cy="52776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635786" y="1435158"/>
            <a:ext cx="7042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sử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620005" y="439375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20005" y="2749080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902728" y="3058929"/>
            <a:ext cx="325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ụng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cụ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nhà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bếp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vỏ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hộp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942133" y="4519457"/>
            <a:ext cx="3251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phận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phương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giao thông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414473" y="4982978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301112" y="336598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Khung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cửa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6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sản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xuất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đâu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56951" y="2702929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13894" y="265136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70921" y="3387090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41954" y="48954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45229" y="3197310"/>
            <a:ext cx="312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Q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uặng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nhôm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887432" y="49109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4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125930"/>
            <a:ext cx="11524343" cy="53061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27467" y="1504628"/>
            <a:ext cx="818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pha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trộn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tạo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ra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80903" y="2740170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480903" y="438088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701511" y="2687227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62010" y="3390864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7355995" y="329550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ắt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969287" y="4854385"/>
            <a:ext cx="3251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kẽm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534245" y="4923171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5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028700"/>
            <a:ext cx="11524343" cy="540336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16399" y="31060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795137" y="1386803"/>
            <a:ext cx="672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.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98648" y="4356807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598648" y="2758186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997005" y="3013069"/>
            <a:ext cx="297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Tránh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đựng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chua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153426" y="4693010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Rửa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sạch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khô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ráo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12445" y="488758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 3 ý trên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408018" y="3080443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Sử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dụng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nhàng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9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F5EFAA4-2AC8-43C8-90F1-DAFF456E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1" descr="67813_PE181748_S4">
            <a:extLst>
              <a:ext uri="{FF2B5EF4-FFF2-40B4-BE49-F238E27FC236}">
                <a16:creationId xmlns:a16="http://schemas.microsoft.com/office/drawing/2014/main" id="{FC896D80-C3BD-4F43-846D-C4C5DC7B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5" y="688186"/>
            <a:ext cx="3429000" cy="348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5500A11F-5B10-49CD-AAE6-EBCE3160A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464" y="5585039"/>
            <a:ext cx="669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bếp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sinh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19F6703-BC5F-4F0A-A76C-549BF492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68" y="785586"/>
            <a:ext cx="3048000" cy="202619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2FA7C37-617F-4DC6-9158-841ED9136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037" y="785586"/>
            <a:ext cx="3221212" cy="40748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314C9C4-A769-49D1-BB71-FC9B06C93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79" y="3341606"/>
            <a:ext cx="2775585" cy="27755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91181FC-7C96-4FA3-87F7-4F2EA043D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176" y="2811780"/>
            <a:ext cx="249936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Nokia Booklet 3G có khung bằng hợp kim nhôm">
            <a:extLst>
              <a:ext uri="{FF2B5EF4-FFF2-40B4-BE49-F238E27FC236}">
                <a16:creationId xmlns:a16="http://schemas.microsoft.com/office/drawing/2014/main" id="{E5651EA7-4DC8-43CB-A01A-47D21461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11" y="1213267"/>
            <a:ext cx="3556565" cy="21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1" descr="product4-s">
            <a:extLst>
              <a:ext uri="{FF2B5EF4-FFF2-40B4-BE49-F238E27FC236}">
                <a16:creationId xmlns:a16="http://schemas.microsoft.com/office/drawing/2014/main" id="{06E0E527-5ADC-40B9-B572-D7596044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49" y="982434"/>
            <a:ext cx="3389851" cy="299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4A1DD634-62B8-489C-84F8-1AF48D7E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00" y="751602"/>
            <a:ext cx="764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àm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ten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6" descr="Nhom kinh">
            <a:extLst>
              <a:ext uri="{FF2B5EF4-FFF2-40B4-BE49-F238E27FC236}">
                <a16:creationId xmlns:a16="http://schemas.microsoft.com/office/drawing/2014/main" id="{F94DA538-C48D-4DE1-BC21-550F1015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92" y="3623861"/>
            <a:ext cx="3138575" cy="214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6E780A16-B00C-41D1-AA13-C542C604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71" y="5770988"/>
            <a:ext cx="8242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thang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57" descr="20110110091212Tay_lai">
            <a:extLst>
              <a:ext uri="{FF2B5EF4-FFF2-40B4-BE49-F238E27FC236}">
                <a16:creationId xmlns:a16="http://schemas.microsoft.com/office/drawing/2014/main" id="{6D7CBB29-875F-45DD-B8BC-E0154C3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1" y="3324977"/>
            <a:ext cx="2994678" cy="22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RS-18[1]">
            <a:extLst>
              <a:ext uri="{FF2B5EF4-FFF2-40B4-BE49-F238E27FC236}">
                <a16:creationId xmlns:a16="http://schemas.microsoft.com/office/drawing/2014/main" id="{6AD40C77-5E59-4E6F-B4A3-B9F4E9685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86" y="3341344"/>
            <a:ext cx="3138575" cy="24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10565925-9CED-4CD9-9EAE-38AB10F4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15" y="4913351"/>
            <a:ext cx="609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Làm vỏ của nhiều loại </a:t>
            </a:r>
            <a:r>
              <a:rPr lang="vi-VN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ồ hộp</a:t>
            </a:r>
          </a:p>
        </p:txBody>
      </p:sp>
      <p:pic>
        <p:nvPicPr>
          <p:cNvPr id="10" name="Picture 5" descr="Suaprocare">
            <a:extLst>
              <a:ext uri="{FF2B5EF4-FFF2-40B4-BE49-F238E27FC236}">
                <a16:creationId xmlns:a16="http://schemas.microsoft.com/office/drawing/2014/main" id="{6ABBB36D-309A-41A3-9EC2-3680B96A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75" y="1493241"/>
            <a:ext cx="3333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3E9C500-077A-4DB8-BC79-10C5FD0B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247775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9326D379-64E2-4FAA-980D-DB56D9806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610" y="4955123"/>
            <a:ext cx="7212330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61A9B03-2CC4-4CB6-890A-0A2D21772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30"/>
          <a:stretch/>
        </p:blipFill>
        <p:spPr>
          <a:xfrm>
            <a:off x="1066800" y="660400"/>
            <a:ext cx="2705100" cy="37058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B07325F-B5CB-4B7B-8D06-A5E3E98F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727233"/>
            <a:ext cx="3806190" cy="357219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0041B-38DF-49C8-9947-9B265B62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727232"/>
            <a:ext cx="3547110" cy="35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bauxite-image">
            <a:extLst>
              <a:ext uri="{FF2B5EF4-FFF2-40B4-BE49-F238E27FC236}">
                <a16:creationId xmlns:a16="http://schemas.microsoft.com/office/drawing/2014/main" id="{F8719E55-C9B2-4E0E-97EF-33F144D6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9912"/>
            <a:ext cx="25908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id="{F04FD04B-0E5B-444E-8874-9C0E3ED9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480" y="5276850"/>
            <a:ext cx="2711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.VnTime" pitchFamily="34" charset="0"/>
              </a:rPr>
              <a:t>Quặng</a:t>
            </a:r>
            <a:r>
              <a:rPr lang="en-US" altLang="en-US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.VnTime" pitchFamily="34" charset="0"/>
              </a:rPr>
              <a:t>nhôm</a:t>
            </a:r>
            <a:endParaRPr lang="en-US" altLang="en-US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05B4A1FB-C358-490A-8DAF-19408D53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875" y="482600"/>
            <a:ext cx="82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latin typeface=".VnTime" pitchFamily="34" charset="0"/>
              </a:rPr>
              <a:t> 2020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Nhôm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đ­­­­­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đâu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19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ro_129330683647741040">
            <a:extLst>
              <a:ext uri="{FF2B5EF4-FFF2-40B4-BE49-F238E27FC236}">
                <a16:creationId xmlns:a16="http://schemas.microsoft.com/office/drawing/2014/main" id="{D66FB63C-E6A2-46AC-B4B3-B814DA00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143127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t410578">
            <a:extLst>
              <a:ext uri="{FF2B5EF4-FFF2-40B4-BE49-F238E27FC236}">
                <a16:creationId xmlns:a16="http://schemas.microsoft.com/office/drawing/2014/main" id="{B47725B6-DEF8-4A9B-94AD-F6CF16C4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10" y="151128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6">
            <a:extLst>
              <a:ext uri="{FF2B5EF4-FFF2-40B4-BE49-F238E27FC236}">
                <a16:creationId xmlns:a16="http://schemas.microsoft.com/office/drawing/2014/main" id="{EE7A8DBC-7154-44EF-AADA-723ADA38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842" y="919480"/>
            <a:ext cx="609377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613F09C-3AE5-45B6-96E5-0118E771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191" y="1769408"/>
            <a:ext cx="3166109" cy="23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89" y="442881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 DỤNG</a:t>
            </a:r>
          </a:p>
          <a:p>
            <a:pPr algn="ctr"/>
            <a:r>
              <a:rPr lang="vi-V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TRẢI NGHIỆM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5A9FDB7-5A94-443C-981A-33381905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027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1877</TotalTime>
  <Words>291</Words>
  <Application>Microsoft Office PowerPoint</Application>
  <PresentationFormat>Widescreen</PresentationFormat>
  <Paragraphs>49</Paragraphs>
  <Slides>16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Open Sans Extrabold</vt:lpstr>
      <vt:lpstr>等线</vt:lpstr>
      <vt:lpstr>Times New Roman</vt:lpstr>
      <vt:lpstr>Arial</vt:lpstr>
      <vt:lpstr>.VnTime</vt:lpstr>
      <vt:lpstr>Montserrat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1110272</dc:title>
  <dc:creator>Huy Cuong</dc:creator>
  <cp:lastModifiedBy>ASUS</cp:lastModifiedBy>
  <cp:revision>132</cp:revision>
  <dcterms:created xsi:type="dcterms:W3CDTF">2017-08-18T03:02:00Z</dcterms:created>
  <dcterms:modified xsi:type="dcterms:W3CDTF">2023-11-29T04:24:59Z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