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66" r:id="rId3"/>
  </p:sldMasterIdLst>
  <p:notesMasterIdLst>
    <p:notesMasterId r:id="rId19"/>
  </p:notesMasterIdLst>
  <p:sldIdLst>
    <p:sldId id="276" r:id="rId4"/>
    <p:sldId id="309" r:id="rId5"/>
    <p:sldId id="341" r:id="rId6"/>
    <p:sldId id="278" r:id="rId7"/>
    <p:sldId id="279" r:id="rId8"/>
    <p:sldId id="280" r:id="rId9"/>
    <p:sldId id="259" r:id="rId10"/>
    <p:sldId id="282" r:id="rId11"/>
    <p:sldId id="270" r:id="rId12"/>
    <p:sldId id="271" r:id="rId13"/>
    <p:sldId id="283" r:id="rId14"/>
    <p:sldId id="285" r:id="rId15"/>
    <p:sldId id="284" r:id="rId16"/>
    <p:sldId id="286" r:id="rId17"/>
    <p:sldId id="287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8A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DA7244-2A0E-44B4-9988-EF2BBBB402C0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6D3A67-FB3F-4BE2-8072-30EBF7528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91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3432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06DDF-AE00-4CD8-8D6D-94D9CAB5356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1844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0AF2573-EF2B-4AB1-99EA-E647D85F4734}" type="slidenum">
              <a:rPr lang="en-US" b="0" smtClean="0"/>
              <a:t>4</a:t>
            </a:fld>
            <a:endParaRPr lang="en-US" b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993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0AF2573-EF2B-4AB1-99EA-E647D85F4734}" type="slidenum">
              <a:rPr lang="en-US" b="0" smtClean="0"/>
              <a:t>8</a:t>
            </a:fld>
            <a:endParaRPr lang="en-US" b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306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0AF2573-EF2B-4AB1-99EA-E647D85F4734}" type="slidenum">
              <a:rPr lang="en-US" b="0" smtClean="0"/>
              <a:t>11</a:t>
            </a:fld>
            <a:endParaRPr lang="en-US" b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165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44172"/>
            <a:ext cx="9144000" cy="69021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106047"/>
            <a:ext cx="10715436" cy="71436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1" y="644691"/>
            <a:ext cx="1307595" cy="8018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59024"/>
            <a:ext cx="1901121" cy="104948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365125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anose="02040502050405020303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EB47DB2-4CD3-4DD2-9412-C39C72C1BB92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anose="02040502050405020303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9001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33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62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2023/11/29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5523091" y="4543119"/>
            <a:ext cx="3620909" cy="2317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GIF"/><Relationship Id="rId2" Type="http://schemas.openxmlformats.org/officeDocument/2006/relationships/audio" Target="file:///D:\LOAN%20-%20CD\Nho%20Thay.MP3" TargetMode="External"/><Relationship Id="rId1" Type="http://schemas.microsoft.com/office/2007/relationships/media" Target="file:///D:\LOAN%20-%20CD\Nho%20Thay.MP3" TargetMode="Externa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wmf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4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56575" y="5637213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71500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5" y="-1143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5" y="642938"/>
            <a:ext cx="7810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-13335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1452282" y="1585661"/>
            <a:ext cx="6172200" cy="1976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Tự nhiên xã hội</a:t>
            </a:r>
            <a:endParaRPr lang="en-US" sz="3600" kern="10" dirty="0">
              <a:ln w="12700">
                <a:solidFill>
                  <a:srgbClr val="0000FF"/>
                </a:solidFill>
                <a:rou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4116" name="Picture 32" descr="butterflies_flowers_md_cl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220980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34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3733800" y="5257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0" y="2590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8174038" y="3962400"/>
            <a:ext cx="96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0" name="Nho Thay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10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61" fill="hold"/>
                                        <p:tgtEl>
                                          <p:spTgt spid="2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1828800"/>
            <a:ext cx="8001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7" name="WordArt 7"/>
          <p:cNvSpPr>
            <a:spLocks noChangeArrowheads="1" noChangeShapeType="1" noTextEdit="1"/>
          </p:cNvSpPr>
          <p:nvPr/>
        </p:nvSpPr>
        <p:spPr bwMode="auto">
          <a:xfrm>
            <a:off x="904875" y="2362200"/>
            <a:ext cx="7620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FF33CC"/>
                  </a:solidFill>
                  <a:round/>
                </a:ln>
                <a:solidFill>
                  <a:srgbClr val="FF33CC"/>
                </a:solidFill>
                <a:latin typeface="Arial" panose="020B0604020202020204"/>
                <a:cs typeface="Arial" panose="020B0604020202020204"/>
              </a:rPr>
              <a:t>Hoạt động vận dụng</a:t>
            </a:r>
            <a:endParaRPr lang="en-US" sz="3600" kern="10" dirty="0">
              <a:ln w="9525">
                <a:solidFill>
                  <a:srgbClr val="FF33CC"/>
                </a:solidFill>
                <a:round/>
              </a:ln>
              <a:solidFill>
                <a:srgbClr val="FF33CC"/>
              </a:solidFill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152400"/>
            <a:ext cx="8763000" cy="6172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9100" y="1982450"/>
            <a:ext cx="8458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bị đứt tay do dao và đồ dùng sắc nhọn, em cần làm gì?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9100" y="1982450"/>
            <a:ext cx="8458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luận: 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 dùng dao, kéo hoặc những đồ dùng đễ vỡ và sắc nhọn, cần phải rất cẩn thận để tránh bị đứt tay và mất an toàn.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95600" y="737026"/>
            <a:ext cx="3267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dò: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575" y="2133600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Nhận xét tiết học.</a:t>
            </a: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Chuẩn bị tiết học sau.</a:t>
            </a:r>
          </a:p>
          <a:p>
            <a:pPr marL="685800" indent="-685800">
              <a:buFontTx/>
              <a:buChar char="-"/>
            </a:pP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635"/>
            <a:ext cx="9144000" cy="68592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836930" y="-92075"/>
            <a:ext cx="10715625" cy="622998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3243893"/>
            <a:ext cx="9144000" cy="27419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1340768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901518"/>
            <a:ext cx="1901121" cy="7871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3718384"/>
            <a:ext cx="2289840" cy="22898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2297696"/>
            <a:ext cx="3387938" cy="4792294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1956435" y="1689100"/>
            <a:ext cx="5615305" cy="1676400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095" tIns="57047" rIns="114095" bIns="57047" anchor="ctr"/>
          <a:lstStyle/>
          <a:p>
            <a:pPr algn="ctr" defTabSz="1140460">
              <a:defRPr/>
            </a:pPr>
            <a:r>
              <a:rPr lang="en-US" sz="4125" b="1" dirty="0" err="1">
                <a:solidFill>
                  <a:schemeClr val="bg1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Bài 4: An toàn khi sử dụng đồ dùng ở nhà</a:t>
            </a: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" y="857250"/>
            <a:ext cx="9133556" cy="51435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3156064" cy="103289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596" y="1576677"/>
            <a:ext cx="6173956" cy="389160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00" y="4199378"/>
            <a:ext cx="3688088" cy="18013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968" y="815816"/>
            <a:ext cx="3733324" cy="43676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458" y="4307015"/>
            <a:ext cx="1792228" cy="116129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4089707" y="2781425"/>
            <a:ext cx="1953895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  <a:endParaRPr lang="en-US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7" name="WordArt 7"/>
          <p:cNvSpPr>
            <a:spLocks noChangeArrowheads="1" noChangeShapeType="1" noTextEdit="1"/>
          </p:cNvSpPr>
          <p:nvPr/>
        </p:nvSpPr>
        <p:spPr bwMode="auto">
          <a:xfrm>
            <a:off x="904875" y="2362200"/>
            <a:ext cx="7620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FF33CC"/>
                  </a:solidFill>
                  <a:round/>
                </a:ln>
                <a:solidFill>
                  <a:srgbClr val="FF33CC"/>
                </a:solidFill>
                <a:latin typeface="Arial" panose="020B0604020202020204"/>
                <a:cs typeface="Arial" panose="020B0604020202020204"/>
              </a:rPr>
              <a:t>Hoạt động khám phá</a:t>
            </a:r>
            <a:endParaRPr lang="en-US" sz="3600" kern="10" dirty="0">
              <a:ln w="9525">
                <a:solidFill>
                  <a:srgbClr val="FF33CC"/>
                </a:solidFill>
                <a:round/>
              </a:ln>
              <a:solidFill>
                <a:srgbClr val="FF33CC"/>
              </a:solidFill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2438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9526" y="533400"/>
            <a:ext cx="91344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 tên các đồ dùng sắc nhọn trong nhà có thể gây nguy hiểm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590800" y="6637"/>
            <a:ext cx="52641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st tranh</a:t>
            </a:r>
            <a:endParaRPr lang="en-US" sz="32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103" y="1828800"/>
            <a:ext cx="2651125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" y="2749550"/>
            <a:ext cx="6492210" cy="395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2438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</a:t>
            </a:r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9526" y="533400"/>
            <a:ext cx="91344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 cần lưu ý điều gì khi sử dụng dao và đồ dùng sắc nhọn để an toàn?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590800" y="6637"/>
            <a:ext cx="526415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tranh</a:t>
            </a:r>
            <a:endParaRPr lang="en-US" sz="32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000" y="1037593"/>
            <a:ext cx="2651125" cy="5823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" y="2133600"/>
            <a:ext cx="649221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7" t="78586" r="21521" b="7676"/>
          <a:stretch>
            <a:fillRect/>
          </a:stretch>
        </p:blipFill>
        <p:spPr>
          <a:xfrm>
            <a:off x="0" y="1156335"/>
            <a:ext cx="9144000" cy="513969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228600"/>
            <a:ext cx="2971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điệp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7" name="WordArt 7"/>
          <p:cNvSpPr>
            <a:spLocks noChangeArrowheads="1" noChangeShapeType="1" noTextEdit="1"/>
          </p:cNvSpPr>
          <p:nvPr/>
        </p:nvSpPr>
        <p:spPr bwMode="auto">
          <a:xfrm>
            <a:off x="904875" y="2362200"/>
            <a:ext cx="7620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FF33CC"/>
                  </a:solidFill>
                  <a:round/>
                </a:ln>
                <a:solidFill>
                  <a:srgbClr val="FF33CC"/>
                </a:solidFill>
                <a:latin typeface="Arial" panose="020B0604020202020204"/>
                <a:cs typeface="Arial" panose="020B0604020202020204"/>
              </a:rPr>
              <a:t>Hoạt động thực hành</a:t>
            </a:r>
            <a:endParaRPr lang="en-US" sz="3600" kern="10" dirty="0">
              <a:ln w="9525">
                <a:solidFill>
                  <a:srgbClr val="FF33CC"/>
                </a:solidFill>
                <a:round/>
              </a:ln>
              <a:solidFill>
                <a:srgbClr val="FF33CC"/>
              </a:solidFill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 với bạn cách s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ử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dụng đồ dùng sắc nhọn an toàn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00328"/>
            <a:ext cx="3221037" cy="2609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99" y="1200330"/>
            <a:ext cx="3173413" cy="2484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962400"/>
            <a:ext cx="4038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charset="-122"/>
            <a:ea typeface="Microsoft YaHei" panose="020B050302020402020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</TotalTime>
  <Words>195</Words>
  <Application>Microsoft Office PowerPoint</Application>
  <PresentationFormat>On-screen Show (4:3)</PresentationFormat>
  <Paragraphs>25</Paragraphs>
  <Slides>15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微软雅黑</vt:lpstr>
      <vt:lpstr>宋体</vt:lpstr>
      <vt:lpstr>Arial</vt:lpstr>
      <vt:lpstr>Calibri</vt:lpstr>
      <vt:lpstr>Georgia</vt:lpstr>
      <vt:lpstr>inpin heiti</vt:lpstr>
      <vt:lpstr>SimHei</vt:lpstr>
      <vt:lpstr>Times New Roman</vt:lpstr>
      <vt:lpstr>Trebuchet MS</vt:lpstr>
      <vt:lpstr>等线</vt:lpstr>
      <vt:lpstr>等线 Light</vt:lpstr>
      <vt:lpstr>Slipstream</vt:lpstr>
      <vt:lpstr>第一PPT，www.1ppt.com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ThienIT</dc:creator>
  <cp:lastModifiedBy>CPN</cp:lastModifiedBy>
  <cp:revision>31</cp:revision>
  <dcterms:created xsi:type="dcterms:W3CDTF">2020-08-09T14:51:00Z</dcterms:created>
  <dcterms:modified xsi:type="dcterms:W3CDTF">2023-11-29T07:25:10Z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