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1"/>
  </p:notesMasterIdLst>
  <p:sldIdLst>
    <p:sldId id="276" r:id="rId3"/>
    <p:sldId id="309" r:id="rId4"/>
    <p:sldId id="288" r:id="rId5"/>
    <p:sldId id="289" r:id="rId6"/>
    <p:sldId id="290" r:id="rId7"/>
    <p:sldId id="273" r:id="rId8"/>
    <p:sldId id="291" r:id="rId9"/>
    <p:sldId id="263" r:id="rId10"/>
    <p:sldId id="293" r:id="rId11"/>
    <p:sldId id="294" r:id="rId12"/>
    <p:sldId id="295" r:id="rId13"/>
    <p:sldId id="275" r:id="rId14"/>
    <p:sldId id="296" r:id="rId15"/>
    <p:sldId id="266" r:id="rId16"/>
    <p:sldId id="297" r:id="rId17"/>
    <p:sldId id="298" r:id="rId18"/>
    <p:sldId id="267" r:id="rId19"/>
    <p:sldId id="29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8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A7244-2A0E-44B4-9988-EF2BBBB402C0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D3A67-FB3F-4BE2-8072-30EBF7528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91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732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t>3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27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t>4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5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t>7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62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t>13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1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9144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106047"/>
            <a:ext cx="10715436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644691"/>
            <a:ext cx="1307595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59024"/>
            <a:ext cx="1901121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B47DB2-4CD3-4DD2-9412-C39C72C1BB9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2023/11/29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5523091" y="4543119"/>
            <a:ext cx="3620909" cy="2317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wmf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52282" y="1585661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Tự nhiên xã hội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84" y="5181600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679" y="5277293"/>
            <a:ext cx="1219200" cy="114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7526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cầm phích cắm điện, các em phải lau tay thật khô và cầm đúng cách.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04875" y="23622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Hoạt động vận dụng</a:t>
            </a:r>
            <a:endParaRPr lang="en-US" sz="3600" kern="10" dirty="0">
              <a:ln w="9525">
                <a:solidFill>
                  <a:srgbClr val="FF33CC"/>
                </a:solidFill>
                <a:round/>
              </a:ln>
              <a:solidFill>
                <a:srgbClr val="FF33CC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7" t="17373" r="6996" b="45253"/>
          <a:stretch>
            <a:fillRect/>
          </a:stretch>
        </p:blipFill>
        <p:spPr>
          <a:xfrm>
            <a:off x="990600" y="-1"/>
            <a:ext cx="7239000" cy="5587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5316" y="55874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Điều gì có thể xảy ra với bạn nhỏ trong hình sau?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722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Em sẽ làm gì nếu gặp tình huống đó?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799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3" y="1828800"/>
            <a:ext cx="8610600" cy="419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442" y="457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điệp: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7"/>
          <a:stretch>
            <a:fillRect/>
          </a:stretch>
        </p:blipFill>
        <p:spPr>
          <a:xfrm>
            <a:off x="533400" y="741218"/>
            <a:ext cx="8153400" cy="5583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37026"/>
            <a:ext cx="3267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5" y="2133600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Về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 thực hành cắm phích điện đúng cách.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tiết học sau.</a:t>
            </a:r>
          </a:p>
          <a:p>
            <a:pPr marL="685800" indent="-685800">
              <a:buFontTx/>
              <a:buChar char="-"/>
            </a:pP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635"/>
            <a:ext cx="9144000" cy="68592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836930" y="-92075"/>
            <a:ext cx="10715625" cy="62299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24389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134076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901518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371838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2297696"/>
            <a:ext cx="3387938" cy="4792294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1956435" y="1689100"/>
            <a:ext cx="5615305" cy="1676400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460">
              <a:defRPr/>
            </a:pPr>
            <a:r>
              <a:rPr lang="en-US" sz="4125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Bài 4: An toàn khi sử dụng đồ dùng ở nhà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1981200" y="2209800"/>
            <a:ext cx="57912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Tiết 2</a:t>
            </a:r>
            <a:endParaRPr lang="en-US" sz="3600" kern="10" dirty="0">
              <a:ln w="9525">
                <a:solidFill>
                  <a:srgbClr val="FF33CC"/>
                </a:solidFill>
                <a:round/>
              </a:ln>
              <a:solidFill>
                <a:srgbClr val="FF33CC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04875" y="23622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Hoạt động khám phá</a:t>
            </a:r>
            <a:endParaRPr lang="en-US" sz="3600" kern="10" dirty="0">
              <a:ln w="9525">
                <a:solidFill>
                  <a:srgbClr val="FF33CC"/>
                </a:solidFill>
                <a:round/>
              </a:ln>
              <a:solidFill>
                <a:srgbClr val="FF33CC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6200"/>
            <a:ext cx="9144000" cy="6934200"/>
            <a:chOff x="0" y="914400"/>
            <a:chExt cx="7297182" cy="42394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86"/>
            <a:stretch>
              <a:fillRect/>
            </a:stretch>
          </p:blipFill>
          <p:spPr>
            <a:xfrm>
              <a:off x="0" y="914400"/>
              <a:ext cx="4864788" cy="42117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38182"/>
            <a:stretch>
              <a:fillRect/>
            </a:stretch>
          </p:blipFill>
          <p:spPr>
            <a:xfrm>
              <a:off x="4864788" y="914400"/>
              <a:ext cx="2432394" cy="423949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Vì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em Hoa bị bỏng?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Hoa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gì trong tình huống đó?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Em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thấy Hoa xử lý như trên có đúng không?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8600" y="1569660"/>
            <a:ext cx="8686800" cy="5288340"/>
            <a:chOff x="0" y="914400"/>
            <a:chExt cx="7297182" cy="42394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86"/>
            <a:stretch>
              <a:fillRect/>
            </a:stretch>
          </p:blipFill>
          <p:spPr>
            <a:xfrm>
              <a:off x="0" y="914400"/>
              <a:ext cx="4864788" cy="42117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38182"/>
            <a:stretch>
              <a:fillRect/>
            </a:stretch>
          </p:blipFill>
          <p:spPr>
            <a:xfrm>
              <a:off x="4864788" y="914400"/>
              <a:ext cx="2432394" cy="423949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04875" y="23622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Hoạt động thực hành</a:t>
            </a:r>
            <a:endParaRPr lang="en-US" sz="3600" kern="10" dirty="0">
              <a:ln w="9525">
                <a:solidFill>
                  <a:srgbClr val="FF33CC"/>
                </a:solidFill>
                <a:round/>
              </a:ln>
              <a:solidFill>
                <a:srgbClr val="FF33CC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5041"/>
            <a:ext cx="3962400" cy="263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53016"/>
            <a:ext cx="3733800" cy="262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Trong ba cách, em thấy cách nào đúng? Vì sao?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393" y="3534328"/>
            <a:ext cx="5130208" cy="286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947" y="5181600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charset="-122"/>
            <a:ea typeface="Microsoft YaHei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</TotalTime>
  <Words>159</Words>
  <Application>Microsoft Office PowerPoint</Application>
  <PresentationFormat>On-screen Show (4:3)</PresentationFormat>
  <Paragraphs>23</Paragraphs>
  <Slides>18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宋体</vt:lpstr>
      <vt:lpstr>Arial</vt:lpstr>
      <vt:lpstr>Calibri</vt:lpstr>
      <vt:lpstr>Georgia</vt:lpstr>
      <vt:lpstr>inpin heiti</vt:lpstr>
      <vt:lpstr>SimHei</vt:lpstr>
      <vt:lpstr>Times New Roman</vt:lpstr>
      <vt:lpstr>Trebuchet MS</vt:lpstr>
      <vt:lpstr>Slipstream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CPN</cp:lastModifiedBy>
  <cp:revision>31</cp:revision>
  <dcterms:created xsi:type="dcterms:W3CDTF">2020-08-09T14:51:00Z</dcterms:created>
  <dcterms:modified xsi:type="dcterms:W3CDTF">2023-11-29T07:28:08Z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