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1" r:id="rId4"/>
  </p:sldMasterIdLst>
  <p:notesMasterIdLst>
    <p:notesMasterId r:id="rId13"/>
  </p:notesMasterIdLst>
  <p:sldIdLst>
    <p:sldId id="257" r:id="rId5"/>
    <p:sldId id="258" r:id="rId6"/>
    <p:sldId id="267" r:id="rId7"/>
    <p:sldId id="260" r:id="rId8"/>
    <p:sldId id="261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9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22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1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0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t>4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5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B47DB2-4CD3-4DD2-9412-C39C72C1BB9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3CB613-92ED-4137-AC5F-6BBE937255F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2023/11/29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2023/11/29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.xml"/><Relationship Id="rId7" Type="http://schemas.openxmlformats.org/officeDocument/2006/relationships/image" Target="../media/image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5: Ôn tập chủ đề gia đình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" y="0"/>
            <a:ext cx="12178075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08085" cy="13771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94" y="959236"/>
            <a:ext cx="8231941" cy="518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3" y="4456171"/>
            <a:ext cx="4917451" cy="24018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90" y="-55245"/>
            <a:ext cx="4977765" cy="5823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44" y="4599687"/>
            <a:ext cx="2389637" cy="154838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5452943" y="2565567"/>
            <a:ext cx="25450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pull/>
      </p:transition>
    </mc:Choice>
    <mc:Fallback xmlns=""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428875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33CC"/>
                  </a:solidFill>
                  <a:round/>
                </a:ln>
                <a:solidFill>
                  <a:srgbClr val="FF33CC"/>
                </a:solidFill>
                <a:latin typeface="Arial" panose="020B0604020202020204"/>
                <a:cs typeface="Arial" panose="020B0604020202020204"/>
              </a:rPr>
              <a:t>Khởi động</a:t>
            </a:r>
            <a:endParaRPr lang="en-US" sz="3600" kern="10" dirty="0">
              <a:ln w="9525">
                <a:solidFill>
                  <a:srgbClr val="FF33CC"/>
                </a:solidFill>
                <a:round/>
              </a:ln>
              <a:solidFill>
                <a:srgbClr val="FF33CC"/>
              </a:solidFill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623570"/>
            <a:ext cx="10972800" cy="79438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Cả lớp hát bài “Gia đình nhỏ, hạnh phúc to”</a:t>
            </a:r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endParaRPr 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Gia Đình Nhỏ, Hạnh Phúc To - Nhạc Thiếu Nhi Vui Nhộn Hay Nhấ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9465" y="1600200"/>
            <a:ext cx="8052435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4205" y="506095"/>
            <a:ext cx="7898130" cy="5523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605" y="274955"/>
            <a:ext cx="9147810" cy="45339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80820" y="5067935"/>
            <a:ext cx="2416810" cy="1068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Phòng khách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43755" y="5067935"/>
            <a:ext cx="2040890" cy="106870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Phòng ngủ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19340" y="4994910"/>
            <a:ext cx="1979295" cy="11537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Phòng bếp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139045" y="5006975"/>
            <a:ext cx="1894840" cy="11296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Nhà vệ sinh</a:t>
            </a:r>
          </a:p>
        </p:txBody>
      </p:sp>
      <p:cxnSp>
        <p:nvCxnSpPr>
          <p:cNvPr id="9" name="Straight Arrow Connector 8"/>
          <p:cNvCxnSpPr>
            <a:endCxn id="5" idx="0"/>
          </p:cNvCxnSpPr>
          <p:nvPr/>
        </p:nvCxnSpPr>
        <p:spPr>
          <a:xfrm flipH="1">
            <a:off x="2689225" y="3695700"/>
            <a:ext cx="407035" cy="13722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11750" y="4011295"/>
            <a:ext cx="2696210" cy="9956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94655" y="3877945"/>
            <a:ext cx="1189990" cy="1116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494655" y="3707765"/>
            <a:ext cx="2513965" cy="13601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568815" y="3829050"/>
            <a:ext cx="1420495" cy="10807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4000" y="324389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4891522" y="1330325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Dặn dò: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sp>
        <p:nvSpPr>
          <p:cNvPr id="30" name="TextBox 68"/>
          <p:cNvSpPr txBox="1"/>
          <p:nvPr/>
        </p:nvSpPr>
        <p:spPr>
          <a:xfrm>
            <a:off x="3719830" y="2418080"/>
            <a:ext cx="5008245" cy="1619885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Nhận xét tiết học.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- Chuẩn bị tiết học sau.</a:t>
            </a:r>
            <a:endParaRPr lang="en-US" alt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13345" y="3689350"/>
            <a:ext cx="3049270" cy="2399030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</Words>
  <Application>Microsoft Office PowerPoint</Application>
  <PresentationFormat>Widescreen</PresentationFormat>
  <Paragraphs>18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微软雅黑</vt:lpstr>
      <vt:lpstr>微软雅黑</vt:lpstr>
      <vt:lpstr>宋体</vt:lpstr>
      <vt:lpstr>Arial</vt:lpstr>
      <vt:lpstr>Calibri</vt:lpstr>
      <vt:lpstr>Georgia</vt:lpstr>
      <vt:lpstr>inpin heiti</vt:lpstr>
      <vt:lpstr>Times New Roman</vt:lpstr>
      <vt:lpstr>Trebuchet MS</vt:lpstr>
      <vt:lpstr>等线</vt:lpstr>
      <vt:lpstr>等线 Light</vt:lpstr>
      <vt:lpstr>Slipstream</vt:lpstr>
      <vt:lpstr>Default Design</vt:lpstr>
      <vt:lpstr>第一PPT，www.1ppt.com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Cả lớp hát bài “Gia đình nhỏ, hạnh phúc to”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CPN</cp:lastModifiedBy>
  <cp:revision>3</cp:revision>
  <dcterms:created xsi:type="dcterms:W3CDTF">2020-09-04T13:15:00Z</dcterms:created>
  <dcterms:modified xsi:type="dcterms:W3CDTF">2023-11-29T07:30:25Z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