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5" r:id="rId2"/>
    <p:sldMasterId id="2147483681" r:id="rId3"/>
  </p:sldMasterIdLst>
  <p:notesMasterIdLst>
    <p:notesMasterId r:id="rId10"/>
  </p:notesMasterIdLst>
  <p:sldIdLst>
    <p:sldId id="257" r:id="rId4"/>
    <p:sldId id="258" r:id="rId5"/>
    <p:sldId id="268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7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56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944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51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2023/11/29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364121" y="4543119"/>
            <a:ext cx="482787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.xml"/><Relationship Id="rId7" Type="http://schemas.openxmlformats.org/officeDocument/2006/relationships/image" Target="../media/image8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232" y="383170"/>
            <a:ext cx="11945852" cy="1436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3045" y="382905"/>
            <a:ext cx="93884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Chào mừng thầy cô và các</a:t>
            </a: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em đến với tiết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397885" y="2578100"/>
            <a:ext cx="492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Tự nhiên xã hội lớp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5: Ôn tập chủ đề gia đình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413385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 + 3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925" y="274955"/>
            <a:ext cx="9702165" cy="49815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64385" y="5383530"/>
            <a:ext cx="2719705" cy="10928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Đắp chăn cho mẹ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135880" y="5116830"/>
            <a:ext cx="2684145" cy="13595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Băng tay cho em</a:t>
            </a:r>
          </a:p>
        </p:txBody>
      </p:sp>
      <p:sp>
        <p:nvSpPr>
          <p:cNvPr id="7" name="Rectangles 6"/>
          <p:cNvSpPr/>
          <p:nvPr/>
        </p:nvSpPr>
        <p:spPr>
          <a:xfrm>
            <a:off x="8293735" y="5213350"/>
            <a:ext cx="2404110" cy="1214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Giúp bố rửa bát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110" y="373380"/>
            <a:ext cx="7590155" cy="6213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2390" y="222250"/>
            <a:ext cx="2088515" cy="923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0" y="3243893"/>
            <a:ext cx="9144000" cy="274191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4891522" y="1330325"/>
            <a:ext cx="1836174" cy="4350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Dặn dò: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  <p:sp>
        <p:nvSpPr>
          <p:cNvPr id="30" name="TextBox 68"/>
          <p:cNvSpPr txBox="1"/>
          <p:nvPr/>
        </p:nvSpPr>
        <p:spPr>
          <a:xfrm>
            <a:off x="3719830" y="2418080"/>
            <a:ext cx="5008245" cy="1619885"/>
          </a:xfrm>
          <a:prstGeom prst="rect">
            <a:avLst/>
          </a:prstGeom>
        </p:spPr>
        <p:txBody>
          <a:bodyPr vert="horz" wrap="square" lIns="0" tIns="7200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Nhận xét tiết học.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tiết học sau.</a:t>
            </a:r>
            <a:endParaRPr lang="en-US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13345" y="3689350"/>
            <a:ext cx="3049270" cy="2399030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Widescreen</PresentationFormat>
  <Paragraphs>15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Microsoft YaHei</vt:lpstr>
      <vt:lpstr>Microsoft YaHei</vt:lpstr>
      <vt:lpstr>宋体</vt:lpstr>
      <vt:lpstr>Arial</vt:lpstr>
      <vt:lpstr>Calibri</vt:lpstr>
      <vt:lpstr>inpin heiti</vt:lpstr>
      <vt:lpstr>Times New Roman</vt:lpstr>
      <vt:lpstr>等线</vt:lpstr>
      <vt:lpstr>等线 Light</vt:lpstr>
      <vt:lpstr>Default Design</vt:lpstr>
      <vt:lpstr>第一PPT，www.1ppt.com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CPN</cp:lastModifiedBy>
  <cp:revision>3</cp:revision>
  <dcterms:created xsi:type="dcterms:W3CDTF">2020-09-04T13:15:00Z</dcterms:created>
  <dcterms:modified xsi:type="dcterms:W3CDTF">2023-11-29T07:31:44Z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