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91" r:id="rId2"/>
    <p:sldId id="263" r:id="rId3"/>
    <p:sldId id="262" r:id="rId4"/>
    <p:sldId id="293" r:id="rId5"/>
    <p:sldId id="280" r:id="rId6"/>
    <p:sldId id="265" r:id="rId7"/>
    <p:sldId id="259" r:id="rId8"/>
    <p:sldId id="271" r:id="rId9"/>
    <p:sldId id="289" r:id="rId10"/>
    <p:sldId id="281" r:id="rId11"/>
    <p:sldId id="290" r:id="rId12"/>
    <p:sldId id="282" r:id="rId13"/>
    <p:sldId id="283" r:id="rId14"/>
    <p:sldId id="294" r:id="rId15"/>
    <p:sldId id="29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DF2"/>
    <a:srgbClr val="EF3A78"/>
    <a:srgbClr val="FFFFFF"/>
    <a:srgbClr val="F04977"/>
    <a:srgbClr val="4AB4EE"/>
    <a:srgbClr val="29B794"/>
    <a:srgbClr val="EF246D"/>
    <a:srgbClr val="15AF71"/>
    <a:srgbClr val="3DAD60"/>
    <a:srgbClr val="F17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5501" autoAdjust="0"/>
  </p:normalViewPr>
  <p:slideViewPr>
    <p:cSldViewPr snapToGrid="0">
      <p:cViewPr varScale="1">
        <p:scale>
          <a:sx n="96" d="100"/>
          <a:sy n="96" d="100"/>
        </p:scale>
        <p:origin x="63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93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44488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501578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6600" b="1" dirty="0" smtClean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55</a:t>
            </a:r>
            <a:endParaRPr sz="6600" b="1" dirty="0"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84967" y="1486361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4800" b="1" dirty="0">
                <a:solidFill>
                  <a:srgbClr val="C0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Ôn tập và kể </a:t>
            </a:r>
            <a:r>
              <a:rPr lang="en-GB" sz="4800" b="1" dirty="0" smtClean="0">
                <a:solidFill>
                  <a:srgbClr val="C0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chuyện: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4800" b="1" dirty="0" smtClean="0">
                <a:solidFill>
                  <a:srgbClr val="C0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Mật ong của gấu con</a:t>
            </a:r>
            <a:endParaRPr lang="en-GB" sz="4800" b="1" dirty="0">
              <a:solidFill>
                <a:srgbClr val="C0000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2115" y="4594941"/>
            <a:ext cx="5599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 mẹ đã chuẩn bị gì cho gấu con đi chơi</a:t>
            </a:r>
            <a:r>
              <a:rPr lang="vi-VN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534" t="9363" r="48590" b="2030"/>
          <a:stretch/>
        </p:blipFill>
        <p:spPr>
          <a:xfrm>
            <a:off x="2487612" y="560070"/>
            <a:ext cx="4168773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0981" y="4605461"/>
            <a:ext cx="361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 sao gấu con giấu lọ mật ong đi</a:t>
            </a:r>
            <a:r>
              <a:rPr lang="vi-VN" sz="1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r>
              <a:rPr lang="en-US" sz="1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1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4177" t="3352" b="2119"/>
          <a:stretch/>
        </p:blipFill>
        <p:spPr>
          <a:xfrm>
            <a:off x="2630279" y="560070"/>
            <a:ext cx="388344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9493" y="4583430"/>
            <a:ext cx="3430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 ăn bị mất, các bạn làm gì</a:t>
            </a:r>
            <a:r>
              <a:rPr lang="vi-VN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681" t="1629" r="54495" b="2904"/>
          <a:stretch/>
        </p:blipFill>
        <p:spPr>
          <a:xfrm>
            <a:off x="2487613" y="560070"/>
            <a:ext cx="4168773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2529" y="4602343"/>
            <a:ext cx="5710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mật ong cho các bạn, gấu con nghĩ gì</a:t>
            </a:r>
            <a:r>
              <a:rPr lang="vi-VN" sz="2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7754" t="1613" r="2623" b="2467"/>
          <a:stretch/>
        </p:blipFill>
        <p:spPr>
          <a:xfrm>
            <a:off x="2404327" y="578983"/>
            <a:ext cx="470694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2193" y="398262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Quicksand Medium" panose="00000600000000000000" pitchFamily="2" charset="0"/>
              </a:rPr>
              <a:t>Mật</a:t>
            </a:r>
            <a:r>
              <a:rPr lang="en-US" sz="2400" b="1" dirty="0" smtClean="0">
                <a:latin typeface="Quicksand Medium" panose="00000600000000000000" pitchFamily="2" charset="0"/>
              </a:rPr>
              <a:t> </a:t>
            </a:r>
            <a:r>
              <a:rPr lang="en-US" sz="2400" b="1" dirty="0" err="1" smtClean="0">
                <a:latin typeface="Quicksand Medium" panose="00000600000000000000" pitchFamily="2" charset="0"/>
              </a:rPr>
              <a:t>ong</a:t>
            </a:r>
            <a:r>
              <a:rPr lang="en-US" sz="2400" b="1" dirty="0" smtClean="0">
                <a:latin typeface="Quicksand Medium" panose="00000600000000000000" pitchFamily="2" charset="0"/>
              </a:rPr>
              <a:t> </a:t>
            </a:r>
            <a:r>
              <a:rPr lang="en-US" sz="2400" b="1" dirty="0" err="1" smtClean="0">
                <a:latin typeface="Quicksand Medium" panose="00000600000000000000" pitchFamily="2" charset="0"/>
              </a:rPr>
              <a:t>của</a:t>
            </a:r>
            <a:r>
              <a:rPr lang="en-US" sz="2400" b="1" dirty="0" smtClean="0">
                <a:latin typeface="Quicksand Medium" panose="00000600000000000000" pitchFamily="2" charset="0"/>
              </a:rPr>
              <a:t> </a:t>
            </a:r>
            <a:r>
              <a:rPr lang="en-US" sz="2400" b="1" dirty="0" err="1" smtClean="0">
                <a:latin typeface="Quicksand Medium" panose="00000600000000000000" pitchFamily="2" charset="0"/>
              </a:rPr>
              <a:t>gấu</a:t>
            </a:r>
            <a:r>
              <a:rPr lang="en-US" sz="2400" b="1" dirty="0" smtClean="0">
                <a:latin typeface="Quicksand Medium" panose="00000600000000000000" pitchFamily="2" charset="0"/>
              </a:rPr>
              <a:t> con.</a:t>
            </a:r>
            <a:endParaRPr lang="en-US" sz="2400" b="1" dirty="0">
              <a:latin typeface="Quicksand Medium" panose="00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534" t="9363" r="48590" b="2030"/>
          <a:stretch/>
        </p:blipFill>
        <p:spPr>
          <a:xfrm>
            <a:off x="2401811" y="1000936"/>
            <a:ext cx="1988538" cy="191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4177" t="3352" b="2119"/>
          <a:stretch/>
        </p:blipFill>
        <p:spPr>
          <a:xfrm>
            <a:off x="4756360" y="859927"/>
            <a:ext cx="1988538" cy="2060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681" t="1629" r="54495" b="2904"/>
          <a:stretch/>
        </p:blipFill>
        <p:spPr>
          <a:xfrm>
            <a:off x="2401811" y="3061120"/>
            <a:ext cx="1988538" cy="1919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47754" t="1613" r="2623" b="2467"/>
          <a:stretch/>
        </p:blipFill>
        <p:spPr>
          <a:xfrm>
            <a:off x="4756360" y="3061119"/>
            <a:ext cx="2245252" cy="1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8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59" y="1513312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642" t="15860" r="2008" b="13648"/>
          <a:stretch/>
        </p:blipFill>
        <p:spPr>
          <a:xfrm>
            <a:off x="460744" y="1502735"/>
            <a:ext cx="8201247" cy="23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98" y="63794"/>
            <a:ext cx="1073776" cy="45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277"/>
            <a:ext cx="9144000" cy="5195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6989" y="981521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en-US" sz="3100" b="1" dirty="0" smtClean="0">
                <a:solidFill>
                  <a:srgbClr val="002060"/>
                </a:solidFill>
                <a:latin typeface="+mn-lt"/>
              </a:rPr>
              <a:t>ét chữ</a:t>
            </a:r>
            <a:endParaRPr lang="en-US" sz="31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8665" y="1802327"/>
            <a:ext cx="1640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+mn-lt"/>
              </a:rPr>
              <a:t>t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ấp nập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115" y="2866902"/>
            <a:ext cx="18117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+mn-lt"/>
              </a:rPr>
              <a:t>g</a:t>
            </a:r>
            <a:r>
              <a:rPr lang="en-US" sz="3000" b="1" dirty="0" err="1" smtClean="0">
                <a:solidFill>
                  <a:srgbClr val="002060"/>
                </a:solidFill>
                <a:latin typeface="+mn-lt"/>
              </a:rPr>
              <a:t>om</a:t>
            </a:r>
            <a:r>
              <a:rPr lang="en-US" sz="3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+mn-lt"/>
              </a:rPr>
              <a:t>góp</a:t>
            </a:r>
            <a:endParaRPr lang="en-US" sz="3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5482" y="3697424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hút ít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1631" y="1002433"/>
            <a:ext cx="1390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ết na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9922" y="2501668"/>
            <a:ext cx="166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+mn-lt"/>
              </a:rPr>
              <a:t>h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ồi hộp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5689" y="3520326"/>
            <a:ext cx="180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+mn-lt"/>
              </a:rPr>
              <a:t>m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ứt sen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3808" y="3545306"/>
            <a:ext cx="179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+mn-lt"/>
              </a:rPr>
              <a:t>t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ia chớp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4345" y="1916893"/>
            <a:ext cx="1568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2060"/>
                </a:solidFill>
                <a:latin typeface="+mn-lt"/>
              </a:rPr>
              <a:t>g</a:t>
            </a:r>
            <a:r>
              <a:rPr lang="en-US" sz="3100" b="1" dirty="0" smtClean="0">
                <a:solidFill>
                  <a:srgbClr val="002060"/>
                </a:solidFill>
                <a:latin typeface="+mn-lt"/>
              </a:rPr>
              <a:t>ặp gỡ</a:t>
            </a:r>
            <a:endParaRPr lang="en-US" sz="31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1759" y="1070400"/>
            <a:ext cx="183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+mn-lt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e đạp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22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5" grpId="0"/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6" y="-75852"/>
            <a:ext cx="1107798" cy="576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" t="7325" r="3433" b="2848"/>
          <a:stretch/>
        </p:blipFill>
        <p:spPr>
          <a:xfrm>
            <a:off x="-106326" y="1027813"/>
            <a:ext cx="9321210" cy="33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2391" y="1861582"/>
            <a:ext cx="8357190" cy="142033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Gần hồ có ngọn tháp cao vút</a:t>
            </a:r>
            <a:r>
              <a:rPr lang="vi-VN" sz="4400" b="1" dirty="0" smtClean="0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b="1" dirty="0">
              <a:solidFill>
                <a:schemeClr val="tx1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2193" y="398262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Quicksand Medium" panose="00000600000000000000" pitchFamily="2" charset="0"/>
              </a:rPr>
              <a:t>Mật</a:t>
            </a:r>
            <a:r>
              <a:rPr lang="en-US" sz="2400" b="1" dirty="0" smtClean="0">
                <a:latin typeface="Quicksand Medium" panose="00000600000000000000" pitchFamily="2" charset="0"/>
              </a:rPr>
              <a:t> </a:t>
            </a:r>
            <a:r>
              <a:rPr lang="en-US" sz="2400" b="1" dirty="0" err="1" smtClean="0">
                <a:latin typeface="Quicksand Medium" panose="00000600000000000000" pitchFamily="2" charset="0"/>
              </a:rPr>
              <a:t>ong</a:t>
            </a:r>
            <a:r>
              <a:rPr lang="en-US" sz="2400" b="1" dirty="0" smtClean="0">
                <a:latin typeface="Quicksand Medium" panose="00000600000000000000" pitchFamily="2" charset="0"/>
              </a:rPr>
              <a:t> </a:t>
            </a:r>
            <a:r>
              <a:rPr lang="en-US" sz="2400" b="1" dirty="0" err="1" smtClean="0">
                <a:latin typeface="Quicksand Medium" panose="00000600000000000000" pitchFamily="2" charset="0"/>
              </a:rPr>
              <a:t>của</a:t>
            </a:r>
            <a:r>
              <a:rPr lang="en-US" sz="2400" b="1" dirty="0" smtClean="0">
                <a:latin typeface="Quicksand Medium" panose="00000600000000000000" pitchFamily="2" charset="0"/>
              </a:rPr>
              <a:t> </a:t>
            </a:r>
            <a:r>
              <a:rPr lang="en-US" sz="2400" b="1" dirty="0" err="1" smtClean="0">
                <a:latin typeface="Quicksand Medium" panose="00000600000000000000" pitchFamily="2" charset="0"/>
              </a:rPr>
              <a:t>gấu</a:t>
            </a:r>
            <a:r>
              <a:rPr lang="en-US" sz="2400" b="1" dirty="0" smtClean="0">
                <a:latin typeface="Quicksand Medium" panose="00000600000000000000" pitchFamily="2" charset="0"/>
              </a:rPr>
              <a:t> con.</a:t>
            </a:r>
            <a:endParaRPr lang="en-US" sz="2400" b="1" dirty="0">
              <a:latin typeface="Quicksand Medium" panose="00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5534" t="9363" r="48590" b="2030"/>
          <a:stretch/>
        </p:blipFill>
        <p:spPr>
          <a:xfrm>
            <a:off x="2401811" y="1000936"/>
            <a:ext cx="1988538" cy="191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54177" t="3352" b="2119"/>
          <a:stretch/>
        </p:blipFill>
        <p:spPr>
          <a:xfrm>
            <a:off x="4756360" y="859927"/>
            <a:ext cx="1988538" cy="2060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1681" t="1629" r="54495" b="2904"/>
          <a:stretch/>
        </p:blipFill>
        <p:spPr>
          <a:xfrm>
            <a:off x="2401811" y="3061120"/>
            <a:ext cx="1988538" cy="1919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47754" t="1613" r="2623" b="2467"/>
          <a:stretch/>
        </p:blipFill>
        <p:spPr>
          <a:xfrm>
            <a:off x="4756360" y="3061119"/>
            <a:ext cx="2245252" cy="1919175"/>
          </a:xfrm>
          <a:prstGeom prst="rect">
            <a:avLst/>
          </a:prstGeom>
        </p:spPr>
      </p:pic>
      <p:pic>
        <p:nvPicPr>
          <p:cNvPr id="5" name="Mật ong của gấu c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8612" y="4370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162</Words>
  <Application>Microsoft Office PowerPoint</Application>
  <PresentationFormat>On-screen Show (16:9)</PresentationFormat>
  <Paragraphs>33</Paragraphs>
  <Slides>15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Arial-Rounded</vt:lpstr>
      <vt:lpstr>Lato</vt:lpstr>
      <vt:lpstr>Quicksand Medium</vt:lpstr>
      <vt:lpstr>Times New Roman</vt:lpstr>
      <vt:lpstr>Simple Light</vt:lpstr>
      <vt:lpstr>BÀI 55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</cp:lastModifiedBy>
  <cp:revision>328</cp:revision>
  <dcterms:modified xsi:type="dcterms:W3CDTF">2023-11-24T01:16:22Z</dcterms:modified>
</cp:coreProperties>
</file>