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685801"/>
            <a:ext cx="6086475" cy="3046228"/>
          </a:xfrm>
        </p:spPr>
        <p:txBody>
          <a:bodyPr anchor="b">
            <a:normAutofit/>
          </a:bodyPr>
          <a:lstStyle>
            <a:lvl1pPr algn="ctr">
              <a:defRPr sz="27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114800"/>
            <a:ext cx="6086475" cy="2057400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</p:spPr>
        <p:txBody>
          <a:bodyPr>
            <a:normAutofit/>
          </a:bodyPr>
          <a:lstStyle>
            <a:lvl1pPr algn="l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77407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41624"/>
            <a:ext cx="7886700" cy="1448026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53" y="566278"/>
            <a:ext cx="713432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319" y="2057400"/>
            <a:ext cx="377364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56" y="2057401"/>
            <a:ext cx="3762626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707414" cy="1149350"/>
          </a:xfrm>
        </p:spPr>
        <p:txBody>
          <a:bodyPr>
            <a:normAutofit/>
          </a:bodyPr>
          <a:lstStyle>
            <a:lvl1pPr algn="ctr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91345-71E9-4504-BCA4-D6C455CBB6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54250"/>
            <a:ext cx="711517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350323" y="3223419"/>
            <a:ext cx="30861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281112" y="3224213"/>
            <a:ext cx="30861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756" y="6356350"/>
            <a:ext cx="65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239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TRƯỜNG TIỂU HỌC.......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3048000"/>
            <a:ext cx="6324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MÔN: ĐẠO ĐỨC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8: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cha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mẹ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981200" y="4724400"/>
            <a:ext cx="6477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GV</a:t>
            </a:r>
            <a:r>
              <a:rPr lang="en-US" sz="2800" b="1" dirty="0" smtClean="0">
                <a:latin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THẦY CÔ GIÁO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GIỜ LỚP 1A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0250" y="1714500"/>
            <a:ext cx="5087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à Phạm Anh Thư – Bàn tay mẹ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7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"/>
            <a:ext cx="9144000" cy="63398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5786454"/>
            <a:ext cx="40719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7892"/>
          </a:xfrm>
        </p:spPr>
      </p:pic>
      <p:sp>
        <p:nvSpPr>
          <p:cNvPr id="10" name="TextBox 9"/>
          <p:cNvSpPr txBox="1"/>
          <p:nvPr/>
        </p:nvSpPr>
        <p:spPr>
          <a:xfrm>
            <a:off x="5000628" y="5750004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0063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74" y="1"/>
            <a:ext cx="8979026" cy="4857760"/>
          </a:xfrm>
        </p:spPr>
      </p:pic>
      <p:sp>
        <p:nvSpPr>
          <p:cNvPr id="9" name="TextBox 8"/>
          <p:cNvSpPr txBox="1"/>
          <p:nvPr/>
        </p:nvSpPr>
        <p:spPr>
          <a:xfrm>
            <a:off x="3071802" y="507207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760" y="5072074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572272"/>
          </a:xfrm>
        </p:spPr>
      </p:pic>
      <p:pic>
        <p:nvPicPr>
          <p:cNvPr id="9" name="Picture 8" descr="mặt cười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643050"/>
            <a:ext cx="857256" cy="642942"/>
          </a:xfrm>
          <a:prstGeom prst="rect">
            <a:avLst/>
          </a:prstGeom>
        </p:spPr>
      </p:pic>
      <p:pic>
        <p:nvPicPr>
          <p:cNvPr id="10" name="Picture 9" descr="mặt cười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785926"/>
            <a:ext cx="857256" cy="642942"/>
          </a:xfrm>
          <a:prstGeom prst="rect">
            <a:avLst/>
          </a:prstGeom>
        </p:spPr>
      </p:pic>
      <p:pic>
        <p:nvPicPr>
          <p:cNvPr id="11" name="Picture 10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643446"/>
            <a:ext cx="714380" cy="571504"/>
          </a:xfrm>
          <a:prstGeom prst="rect">
            <a:avLst/>
          </a:prstGeom>
        </p:spPr>
      </p:pic>
      <p:pic>
        <p:nvPicPr>
          <p:cNvPr id="12" name="Picture 11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857760"/>
            <a:ext cx="714380" cy="57150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42908" y="4643446"/>
            <a:ext cx="9448800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71435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9144000" cy="2928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0903" y="2095500"/>
            <a:ext cx="5562600" cy="14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8775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8775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</Words>
  <Application>Microsoft Office PowerPoint</Application>
  <PresentationFormat>On-screen Show (4:3)</PresentationFormat>
  <Paragraphs>15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Goudy Old Style</vt:lpstr>
      <vt:lpstr>Times New Roman</vt:lpstr>
      <vt:lpstr>Office Theme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21</cp:revision>
  <dcterms:created xsi:type="dcterms:W3CDTF">2020-08-30T15:49:00Z</dcterms:created>
  <dcterms:modified xsi:type="dcterms:W3CDTF">2023-11-06T13:20:14Z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