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6" r:id="rId2"/>
    <p:sldId id="440" r:id="rId3"/>
    <p:sldId id="257" r:id="rId4"/>
    <p:sldId id="442" r:id="rId5"/>
    <p:sldId id="441" r:id="rId6"/>
    <p:sldId id="452" r:id="rId7"/>
    <p:sldId id="444" r:id="rId8"/>
    <p:sldId id="443" r:id="rId9"/>
    <p:sldId id="445" r:id="rId10"/>
    <p:sldId id="446" r:id="rId11"/>
    <p:sldId id="448" r:id="rId12"/>
    <p:sldId id="447" r:id="rId13"/>
    <p:sldId id="449" r:id="rId14"/>
    <p:sldId id="450" r:id="rId15"/>
    <p:sldId id="451" r:id="rId16"/>
    <p:sldId id="260" r:id="rId17"/>
    <p:sldId id="318"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57" autoAdjust="0"/>
  </p:normalViewPr>
  <p:slideViewPr>
    <p:cSldViewPr snapToGrid="0">
      <p:cViewPr varScale="1">
        <p:scale>
          <a:sx n="73" d="100"/>
          <a:sy n="73" d="100"/>
        </p:scale>
        <p:origin x="7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2022/4/4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308367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2599788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1</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Draw two columns on the board like the input. Tell pupils to read the words for numbers and draw lines to match with the target numbers. Use number one as an example: Have pupils read the word in chorus and draw a line to match with Number one.</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2</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Give pupils time to do the task individually or in pairs. Go around the classroom to offer support where necessary.</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Step 3</a:t>
            </a:r>
            <a:r>
              <a:rPr lang="pt-BR" sz="1800" dirty="0">
                <a:effectLst/>
                <a:latin typeface="Calibri" panose="020F0502020204030204" pitchFamily="34" charset="0"/>
                <a:ea typeface="Times New Roman" panose="02020603050405020304" pitchFamily="18" charset="0"/>
                <a:cs typeface="Times New Roman" panose="02020603050405020304" pitchFamily="18" charset="0"/>
              </a:rPr>
              <a:t>: Check the answers as a class. Then invite a pupil to come to the front and draw a line on the board to match the words with the relevant numbers.</a:t>
            </a:r>
            <a:endParaRPr lang="en-US" sz="1800" dirty="0">
              <a:effectLst/>
              <a:latin typeface=".VnTime"/>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12</a:t>
            </a:fld>
            <a:endParaRPr lang="zh-CN" altLang="en-US"/>
          </a:p>
        </p:txBody>
      </p:sp>
    </p:spTree>
    <p:extLst>
      <p:ext uri="{BB962C8B-B14F-4D97-AF65-F5344CB8AC3E}">
        <p14:creationId xmlns:p14="http://schemas.microsoft.com/office/powerpoint/2010/main" val="1488099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247984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Match the words with the numbers.</a:t>
            </a:r>
          </a:p>
          <a:p>
            <a:r>
              <a:rPr lang="en-US" dirty="0"/>
              <a:t>Step 1: Let the pupils say the numbers and the words.</a:t>
            </a:r>
          </a:p>
          <a:p>
            <a:r>
              <a:rPr lang="en-US" dirty="0"/>
              <a:t>Step 2: Click to each cloud of word to let it go below the numbers.</a:t>
            </a:r>
          </a:p>
          <a:p>
            <a:r>
              <a:rPr lang="en-US" dirty="0"/>
              <a:t>Step 3: Ask pupils to say the numbers and words again.</a:t>
            </a:r>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186001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Match the words with the numbers.</a:t>
            </a:r>
          </a:p>
          <a:p>
            <a:r>
              <a:rPr lang="en-US" dirty="0"/>
              <a:t>Step 1: Let the pupils say the numbers and the words.</a:t>
            </a:r>
          </a:p>
          <a:p>
            <a:r>
              <a:rPr lang="en-US" dirty="0"/>
              <a:t>Step 2: Click to each cloud of word to let it go below the numbers.</a:t>
            </a:r>
          </a:p>
          <a:p>
            <a:r>
              <a:rPr lang="en-US" dirty="0"/>
              <a:t>Step 3: Ask pupils to say the numbers and words again.</a:t>
            </a:r>
          </a:p>
          <a:p>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15</a:t>
            </a:fld>
            <a:endParaRPr lang="zh-CN" altLang="en-US"/>
          </a:p>
        </p:txBody>
      </p:sp>
    </p:spTree>
    <p:extLst>
      <p:ext uri="{BB962C8B-B14F-4D97-AF65-F5344CB8AC3E}">
        <p14:creationId xmlns:p14="http://schemas.microsoft.com/office/powerpoint/2010/main" val="366620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16</a:t>
            </a:fld>
            <a:endParaRPr lang="zh-CN" altLang="en-US"/>
          </a:p>
        </p:txBody>
      </p:sp>
    </p:spTree>
    <p:extLst>
      <p:ext uri="{BB962C8B-B14F-4D97-AF65-F5344CB8AC3E}">
        <p14:creationId xmlns:p14="http://schemas.microsoft.com/office/powerpoint/2010/main" val="108144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671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a:t>
            </a:fld>
            <a:endParaRPr lang="zh-CN" altLang="en-US"/>
          </a:p>
        </p:txBody>
      </p:sp>
    </p:spTree>
    <p:extLst>
      <p:ext uri="{BB962C8B-B14F-4D97-AF65-F5344CB8AC3E}">
        <p14:creationId xmlns:p14="http://schemas.microsoft.com/office/powerpoint/2010/main" val="345818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extLst>
      <p:ext uri="{BB962C8B-B14F-4D97-AF65-F5344CB8AC3E}">
        <p14:creationId xmlns:p14="http://schemas.microsoft.com/office/powerpoint/2010/main" val="381860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5</a:t>
            </a:fld>
            <a:endParaRPr lang="zh-CN" altLang="en-US"/>
          </a:p>
        </p:txBody>
      </p:sp>
    </p:spTree>
    <p:extLst>
      <p:ext uri="{BB962C8B-B14F-4D97-AF65-F5344CB8AC3E}">
        <p14:creationId xmlns:p14="http://schemas.microsoft.com/office/powerpoint/2010/main" val="888256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6</a:t>
            </a:fld>
            <a:endParaRPr lang="zh-CN" altLang="en-US"/>
          </a:p>
        </p:txBody>
      </p:sp>
    </p:spTree>
    <p:extLst>
      <p:ext uri="{BB962C8B-B14F-4D97-AF65-F5344CB8AC3E}">
        <p14:creationId xmlns:p14="http://schemas.microsoft.com/office/powerpoint/2010/main" val="174213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eaLnBrk="0" hangingPunct="0">
              <a:spcBef>
                <a:spcPts val="300"/>
              </a:spcBef>
              <a:tabLst>
                <a:tab pos="1385570" algn="l"/>
              </a:tabLst>
            </a:pPr>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7</a:t>
            </a:fld>
            <a:endParaRPr lang="zh-CN" altLang="en-US"/>
          </a:p>
        </p:txBody>
      </p:sp>
    </p:spTree>
    <p:extLst>
      <p:ext uri="{BB962C8B-B14F-4D97-AF65-F5344CB8AC3E}">
        <p14:creationId xmlns:p14="http://schemas.microsoft.com/office/powerpoint/2010/main" val="374255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1</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Draw pupils’ attention to the numbers. Tell them to listen, point at the numbers and repeat. Play the recording for pupils to listen to the numbers, and </a:t>
            </a:r>
            <a:r>
              <a:rPr lang="en-US" sz="1800" spc="-35" dirty="0" err="1">
                <a:effectLst/>
                <a:latin typeface="Calibri" panose="020F0502020204030204" pitchFamily="34" charset="0"/>
                <a:ea typeface="Times New Roman" panose="02020603050405020304" pitchFamily="18" charset="0"/>
                <a:cs typeface="Times New Roman" panose="02020603050405020304" pitchFamily="18" charset="0"/>
              </a:rPr>
              <a:t>familiarise</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themselves with their stress and intonation.</a:t>
            </a:r>
            <a:endParaRPr lang="en-US" sz="18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tabLst>
                <a:tab pos="1385570" algn="l"/>
              </a:tabLst>
            </a:pPr>
            <a:r>
              <a:rPr lang="en-US" sz="1800" b="1" spc="-35" dirty="0">
                <a:effectLst/>
                <a:latin typeface="Calibri" panose="020F0502020204030204" pitchFamily="34" charset="0"/>
                <a:ea typeface="Times New Roman" panose="02020603050405020304" pitchFamily="18" charset="0"/>
                <a:cs typeface="Times New Roman" panose="02020603050405020304" pitchFamily="18" charset="0"/>
              </a:rPr>
              <a:t>Step 2</a:t>
            </a:r>
            <a:r>
              <a:rPr lang="en-US" sz="1800" spc="-35" dirty="0">
                <a:effectLst/>
                <a:latin typeface="Calibri" panose="020F0502020204030204" pitchFamily="34" charset="0"/>
                <a:ea typeface="Times New Roman" panose="02020603050405020304" pitchFamily="18" charset="0"/>
                <a:cs typeface="Times New Roman" panose="02020603050405020304" pitchFamily="18" charset="0"/>
              </a:rPr>
              <a:t>: Play the recording again for pupils to listen and repeat. Remind them to point at the numbers while listening. Do this several times until they feel confident. Correct their pronunciation where necessary.</a:t>
            </a:r>
            <a:endParaRPr lang="en-US" sz="1800" dirty="0">
              <a:effectLst/>
              <a:latin typeface=".VnTime"/>
              <a:ea typeface="Times New Roman" panose="02020603050405020304" pitchFamily="18" charset="0"/>
              <a:cs typeface="Times New Roman" panose="02020603050405020304" pitchFamily="18" charset="0"/>
            </a:endParaRPr>
          </a:p>
          <a:p>
            <a:r>
              <a:rPr lang="en-US" sz="1800" b="1" spc="-35" dirty="0">
                <a:effectLst/>
                <a:latin typeface="Calibri" panose="020F0502020204030204" pitchFamily="34" charset="0"/>
                <a:ea typeface="Times New Roman" panose="02020603050405020304" pitchFamily="18" charset="0"/>
              </a:rPr>
              <a:t>Step 3</a:t>
            </a:r>
            <a:r>
              <a:rPr lang="en-US" sz="1800" spc="-35" dirty="0">
                <a:effectLst/>
                <a:latin typeface="Calibri" panose="020F0502020204030204" pitchFamily="34" charset="0"/>
                <a:ea typeface="Times New Roman" panose="02020603050405020304" pitchFamily="18" charset="0"/>
              </a:rPr>
              <a:t>: Put pupils into pairs to </a:t>
            </a:r>
            <a:r>
              <a:rPr lang="en-US" sz="1800" spc="-35" dirty="0" err="1">
                <a:effectLst/>
                <a:latin typeface="Calibri" panose="020F0502020204030204" pitchFamily="34" charset="0"/>
                <a:ea typeface="Times New Roman" panose="02020603050405020304" pitchFamily="18" charset="0"/>
              </a:rPr>
              <a:t>practise</a:t>
            </a:r>
            <a:r>
              <a:rPr lang="en-US" sz="1800" spc="-35" dirty="0">
                <a:effectLst/>
                <a:latin typeface="Calibri" panose="020F0502020204030204" pitchFamily="34" charset="0"/>
                <a:ea typeface="Times New Roman" panose="02020603050405020304" pitchFamily="18" charset="0"/>
              </a:rPr>
              <a:t> listening, pointing at and repeating the numbers 1 − 10. Go around the classroom to offer support. </a:t>
            </a:r>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8</a:t>
            </a:fld>
            <a:endParaRPr lang="zh-CN" altLang="en-US"/>
          </a:p>
        </p:txBody>
      </p:sp>
    </p:spTree>
    <p:extLst>
      <p:ext uri="{BB962C8B-B14F-4D97-AF65-F5344CB8AC3E}">
        <p14:creationId xmlns:p14="http://schemas.microsoft.com/office/powerpoint/2010/main" val="2942667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1717019-9FE0-48DA-B0D8-117C5813B5F0}" type="slidenum">
              <a:rPr lang="zh-CN" altLang="en-US" smtClean="0"/>
              <a:t>9</a:t>
            </a:fld>
            <a:endParaRPr lang="zh-CN" altLang="en-US"/>
          </a:p>
        </p:txBody>
      </p:sp>
    </p:spTree>
    <p:extLst>
      <p:ext uri="{BB962C8B-B14F-4D97-AF65-F5344CB8AC3E}">
        <p14:creationId xmlns:p14="http://schemas.microsoft.com/office/powerpoint/2010/main" val="3812874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717019-9FE0-48DA-B0D8-117C5813B5F0}" type="slidenum">
              <a:rPr lang="zh-CN" altLang="en-US" smtClean="0"/>
              <a:t>10</a:t>
            </a:fld>
            <a:endParaRPr lang="zh-CN" altLang="en-US"/>
          </a:p>
        </p:txBody>
      </p:sp>
    </p:spTree>
    <p:extLst>
      <p:ext uri="{BB962C8B-B14F-4D97-AF65-F5344CB8AC3E}">
        <p14:creationId xmlns:p14="http://schemas.microsoft.com/office/powerpoint/2010/main" val="11917232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58"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8058545" y="46210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rot="-5400000" flipH="1">
            <a:off x="2334329" y="873194"/>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rot="-1747020" flipH="1">
            <a:off x="10667951" y="279608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rot="-5400000" flipH="1">
            <a:off x="11150738" y="4136438"/>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198679" flipH="1">
            <a:off x="8768170" y="5197454"/>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rot="-684224" flipH="1">
            <a:off x="4306467" y="5532422"/>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rot="-5400000" flipH="1">
            <a:off x="10908290" y="5800043"/>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rot="4032399" flipH="1">
            <a:off x="8894259" y="6363637"/>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flipH="1">
            <a:off x="1630766" y="1576221"/>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flipH="1">
            <a:off x="10107945" y="183060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flipH="1">
            <a:off x="2900405" y="1893118"/>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flipH="1">
            <a:off x="480005" y="2587423"/>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flipH="1">
            <a:off x="1242657" y="3746334"/>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8" name="Google Shape;48;p3"/>
          <p:cNvPicPr preferRelativeResize="0"/>
          <p:nvPr/>
        </p:nvPicPr>
        <p:blipFill>
          <a:blip r:embed="rId2">
            <a:alphaModFix/>
          </a:blip>
          <a:stretch>
            <a:fillRect/>
          </a:stretch>
        </p:blipFill>
        <p:spPr>
          <a:xfrm rot="5400000">
            <a:off x="-3615" y="3629843"/>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1" y="3610"/>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4" y="4669768"/>
            <a:ext cx="3069533" cy="1468233"/>
          </a:xfrm>
          <a:prstGeom prst="rect">
            <a:avLst/>
          </a:prstGeom>
          <a:noFill/>
          <a:ln>
            <a:noFill/>
          </a:ln>
        </p:spPr>
      </p:pic>
    </p:spTree>
    <p:extLst>
      <p:ext uri="{BB962C8B-B14F-4D97-AF65-F5344CB8AC3E}">
        <p14:creationId xmlns:p14="http://schemas.microsoft.com/office/powerpoint/2010/main" val="30105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2022/4/4</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2022/4/4</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t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mp3"/><Relationship Id="rId7" Type="http://schemas.openxmlformats.org/officeDocument/2006/relationships/image" Target="../media/image22.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8"/>
            <a:ext cx="12190992" cy="68513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5"/>
          <a:srcRect/>
          <a:stretch/>
        </p:blipFill>
        <p:spPr>
          <a:xfrm>
            <a:off x="12644" y="14225"/>
            <a:ext cx="12166712" cy="6843775"/>
          </a:xfrm>
          <a:prstGeom prst="rect">
            <a:avLst/>
          </a:prstGeom>
        </p:spPr>
      </p:pic>
    </p:spTree>
    <p:extLst>
      <p:ext uri="{BB962C8B-B14F-4D97-AF65-F5344CB8AC3E}">
        <p14:creationId xmlns:p14="http://schemas.microsoft.com/office/powerpoint/2010/main" val="227401848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with medium confidence">
            <a:extLst>
              <a:ext uri="{FF2B5EF4-FFF2-40B4-BE49-F238E27FC236}">
                <a16:creationId xmlns:a16="http://schemas.microsoft.com/office/drawing/2014/main" id="{98A5FB53-F330-4E31-A040-537979387EEF}"/>
              </a:ext>
            </a:extLst>
          </p:cNvPr>
          <p:cNvPicPr>
            <a:picLocks noChangeAspect="1"/>
          </p:cNvPicPr>
          <p:nvPr/>
        </p:nvPicPr>
        <p:blipFill>
          <a:blip r:embed="rId5"/>
          <a:stretch>
            <a:fillRect/>
          </a:stretch>
        </p:blipFill>
        <p:spPr>
          <a:xfrm>
            <a:off x="98214" y="1809597"/>
            <a:ext cx="11995573" cy="323880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81F956-1906-492A-8FE1-744CE5EA008B}"/>
              </a:ext>
            </a:extLst>
          </p:cNvPr>
          <p:cNvSpPr txBox="1"/>
          <p:nvPr/>
        </p:nvSpPr>
        <p:spPr>
          <a:xfrm>
            <a:off x="3051007" y="3874008"/>
            <a:ext cx="972234" cy="830997"/>
          </a:xfrm>
          <a:prstGeom prst="rect">
            <a:avLst/>
          </a:prstGeom>
          <a:noFill/>
        </p:spPr>
        <p:txBody>
          <a:bodyPr wrap="square" rtlCol="0">
            <a:spAutoFit/>
          </a:bodyPr>
          <a:lstStyle/>
          <a:p>
            <a:r>
              <a:rPr lang="en-US" sz="4800" b="1" dirty="0">
                <a:solidFill>
                  <a:srgbClr val="FF0000"/>
                </a:solidFill>
                <a:sym typeface="Wingdings" panose="05000000000000000000" pitchFamily="2" charset="2"/>
              </a:rPr>
              <a:t></a:t>
            </a:r>
            <a:endParaRPr lang="en-US" sz="4800" b="1" dirty="0">
              <a:solidFill>
                <a:srgbClr val="FF0000"/>
              </a:solidFill>
            </a:endParaRPr>
          </a:p>
        </p:txBody>
      </p:sp>
      <p:sp>
        <p:nvSpPr>
          <p:cNvPr id="14" name="TextBox 13">
            <a:extLst>
              <a:ext uri="{FF2B5EF4-FFF2-40B4-BE49-F238E27FC236}">
                <a16:creationId xmlns:a16="http://schemas.microsoft.com/office/drawing/2014/main" id="{58AE49B6-226F-4FA4-8203-DB44221E7081}"/>
              </a:ext>
            </a:extLst>
          </p:cNvPr>
          <p:cNvSpPr txBox="1"/>
          <p:nvPr/>
        </p:nvSpPr>
        <p:spPr>
          <a:xfrm>
            <a:off x="5184607" y="3877414"/>
            <a:ext cx="972234" cy="830997"/>
          </a:xfrm>
          <a:prstGeom prst="rect">
            <a:avLst/>
          </a:prstGeom>
          <a:noFill/>
        </p:spPr>
        <p:txBody>
          <a:bodyPr wrap="square" rtlCol="0">
            <a:spAutoFit/>
          </a:bodyPr>
          <a:lstStyle/>
          <a:p>
            <a:r>
              <a:rPr lang="en-US" sz="4800" b="1" dirty="0">
                <a:solidFill>
                  <a:srgbClr val="FF0000"/>
                </a:solidFill>
                <a:sym typeface="Wingdings" panose="05000000000000000000" pitchFamily="2" charset="2"/>
              </a:rPr>
              <a:t></a:t>
            </a:r>
            <a:endParaRPr lang="en-US" sz="4800" b="1" dirty="0">
              <a:solidFill>
                <a:srgbClr val="FF0000"/>
              </a:solidFill>
            </a:endParaRPr>
          </a:p>
        </p:txBody>
      </p:sp>
      <p:sp>
        <p:nvSpPr>
          <p:cNvPr id="16" name="TextBox 15">
            <a:extLst>
              <a:ext uri="{FF2B5EF4-FFF2-40B4-BE49-F238E27FC236}">
                <a16:creationId xmlns:a16="http://schemas.microsoft.com/office/drawing/2014/main" id="{446B9FE0-0C9A-4F13-A676-0EE9A9813638}"/>
              </a:ext>
            </a:extLst>
          </p:cNvPr>
          <p:cNvSpPr txBox="1"/>
          <p:nvPr/>
        </p:nvSpPr>
        <p:spPr>
          <a:xfrm>
            <a:off x="8346309" y="3896464"/>
            <a:ext cx="972234" cy="830997"/>
          </a:xfrm>
          <a:prstGeom prst="rect">
            <a:avLst/>
          </a:prstGeom>
          <a:noFill/>
        </p:spPr>
        <p:txBody>
          <a:bodyPr wrap="square" rtlCol="0">
            <a:spAutoFit/>
          </a:bodyPr>
          <a:lstStyle/>
          <a:p>
            <a:r>
              <a:rPr lang="en-US" sz="4800" b="1" dirty="0">
                <a:solidFill>
                  <a:srgbClr val="FF0000"/>
                </a:solidFill>
                <a:sym typeface="Wingdings" panose="05000000000000000000" pitchFamily="2" charset="2"/>
              </a:rPr>
              <a:t></a:t>
            </a:r>
            <a:endParaRPr lang="en-US" sz="4800" b="1" dirty="0">
              <a:solidFill>
                <a:srgbClr val="FF0000"/>
              </a:solidFill>
            </a:endParaRPr>
          </a:p>
        </p:txBody>
      </p:sp>
      <p:sp>
        <p:nvSpPr>
          <p:cNvPr id="18" name="TextBox 17">
            <a:extLst>
              <a:ext uri="{FF2B5EF4-FFF2-40B4-BE49-F238E27FC236}">
                <a16:creationId xmlns:a16="http://schemas.microsoft.com/office/drawing/2014/main" id="{EBC3F204-70A3-412E-B54A-5723A752549E}"/>
              </a:ext>
            </a:extLst>
          </p:cNvPr>
          <p:cNvSpPr txBox="1"/>
          <p:nvPr/>
        </p:nvSpPr>
        <p:spPr>
          <a:xfrm>
            <a:off x="10479909" y="3874007"/>
            <a:ext cx="972234" cy="830997"/>
          </a:xfrm>
          <a:prstGeom prst="rect">
            <a:avLst/>
          </a:prstGeom>
          <a:noFill/>
        </p:spPr>
        <p:txBody>
          <a:bodyPr wrap="square" rtlCol="0">
            <a:spAutoFit/>
          </a:bodyPr>
          <a:lstStyle/>
          <a:p>
            <a:r>
              <a:rPr lang="en-US" sz="4800" b="1" dirty="0">
                <a:solidFill>
                  <a:srgbClr val="FF0000"/>
                </a:solidFill>
                <a:sym typeface="Wingdings" panose="05000000000000000000" pitchFamily="2" charset="2"/>
              </a:rPr>
              <a:t></a:t>
            </a:r>
            <a:endParaRPr lang="en-US" sz="4800" b="1" dirty="0">
              <a:solidFill>
                <a:srgbClr val="FF0000"/>
              </a:solidFill>
            </a:endParaRPr>
          </a:p>
        </p:txBody>
      </p:sp>
      <p:pic>
        <p:nvPicPr>
          <p:cNvPr id="2"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65924" y="2167873"/>
            <a:ext cx="609600" cy="609600"/>
          </a:xfrm>
          <a:prstGeom prst="rect">
            <a:avLst/>
          </a:prstGeom>
        </p:spPr>
      </p:pic>
    </p:spTree>
    <p:extLst>
      <p:ext uri="{BB962C8B-B14F-4D97-AF65-F5344CB8AC3E}">
        <p14:creationId xmlns:p14="http://schemas.microsoft.com/office/powerpoint/2010/main" val="183338986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37" y="-158782"/>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56013" y="423121"/>
            <a:ext cx="8795487" cy="5667760"/>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8815846" y="4628324"/>
            <a:ext cx="1299496" cy="1266804"/>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7">
            <a:extLst>
              <a:ext uri="{28A0092B-C50C-407E-A947-70E740481C1C}">
                <a14:useLocalDpi xmlns:a14="http://schemas.microsoft.com/office/drawing/2010/main" val="0"/>
              </a:ext>
            </a:extLst>
          </a:blip>
          <a:srcRect l="5481" t="50582" r="62197" b="4354"/>
          <a:stretch/>
        </p:blipFill>
        <p:spPr>
          <a:xfrm>
            <a:off x="5734585" y="993821"/>
            <a:ext cx="1476332" cy="1439191"/>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480535" y="414143"/>
            <a:ext cx="1211832" cy="1498600"/>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1482230" y="2433012"/>
            <a:ext cx="5162906" cy="1754326"/>
          </a:xfrm>
          <a:prstGeom prst="rect">
            <a:avLst/>
          </a:prstGeom>
          <a:noFill/>
        </p:spPr>
        <p:txBody>
          <a:bodyPr wrap="square">
            <a:spAutoFit/>
          </a:bodyPr>
          <a:lstStyle/>
          <a:p>
            <a:pPr algn="ctr" fontAlgn="auto">
              <a:spcBef>
                <a:spcPts val="0"/>
              </a:spcBef>
              <a:spcAft>
                <a:spcPts val="0"/>
              </a:spcAft>
              <a:defRPr/>
            </a:pPr>
            <a:r>
              <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rPr>
              <a:t>4. Read and match.</a:t>
            </a: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7">
            <a:extLst>
              <a:ext uri="{28A0092B-C50C-407E-A947-70E740481C1C}">
                <a14:useLocalDpi xmlns:a14="http://schemas.microsoft.com/office/drawing/2010/main" val="0"/>
              </a:ext>
            </a:extLst>
          </a:blip>
          <a:srcRect l="33331" t="3192" r="34347" b="51744"/>
          <a:stretch/>
        </p:blipFill>
        <p:spPr>
          <a:xfrm>
            <a:off x="1073684" y="4843621"/>
            <a:ext cx="1002974" cy="977741"/>
          </a:xfrm>
          <a:prstGeom prst="rect">
            <a:avLst/>
          </a:prstGeom>
        </p:spPr>
      </p:pic>
      <p:pic>
        <p:nvPicPr>
          <p:cNvPr id="12" name="PA_图片 10">
            <a:extLst>
              <a:ext uri="{FF2B5EF4-FFF2-40B4-BE49-F238E27FC236}">
                <a16:creationId xmlns:a16="http://schemas.microsoft.com/office/drawing/2014/main" id="{F29112D1-7365-4286-8A62-8AAE6BC399F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63661" y="-648929"/>
            <a:ext cx="5041402" cy="5041402"/>
          </a:xfrm>
          <a:prstGeom prst="rect">
            <a:avLst/>
          </a:prstGeom>
        </p:spPr>
      </p:pic>
    </p:spTree>
    <p:extLst>
      <p:ext uri="{BB962C8B-B14F-4D97-AF65-F5344CB8AC3E}">
        <p14:creationId xmlns:p14="http://schemas.microsoft.com/office/powerpoint/2010/main" val="179554479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2" presetClass="entr" presetSubtype="8"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34" presetClass="emph" presetSubtype="0" repeatCount="indefinite" fill="hold" grpId="1" nodeType="withEffect">
                                  <p:stCondLst>
                                    <p:cond delay="0"/>
                                  </p:stCondLst>
                                  <p:iterate type="lt">
                                    <p:tmPct val="10000"/>
                                  </p:iterate>
                                  <p:childTnLst>
                                    <p:animMotion origin="layout" path="M -3.33333E-6 1.11111E-6 L -3.33333E-6 -0.07222 " pathEditMode="relative" rAng="0" ptsTypes="AA">
                                      <p:cBhvr>
                                        <p:cTn id="32" dur="375" accel="50000" decel="50000" autoRev="1" fill="hold">
                                          <p:stCondLst>
                                            <p:cond delay="0"/>
                                          </p:stCondLst>
                                        </p:cTn>
                                        <p:tgtEl>
                                          <p:spTgt spid="28"/>
                                        </p:tgtEl>
                                        <p:attrNameLst>
                                          <p:attrName>ppt_x</p:attrName>
                                          <p:attrName>ppt_y</p:attrName>
                                        </p:attrNameLst>
                                      </p:cBhvr>
                                      <p:rCtr x="0" y="-3611"/>
                                    </p:animMotion>
                                    <p:animRot by="1500000">
                                      <p:cBhvr>
                                        <p:cTn id="33" dur="188" fill="hold">
                                          <p:stCondLst>
                                            <p:cond delay="0"/>
                                          </p:stCondLst>
                                        </p:cTn>
                                        <p:tgtEl>
                                          <p:spTgt spid="28"/>
                                        </p:tgtEl>
                                        <p:attrNameLst>
                                          <p:attrName>r</p:attrName>
                                        </p:attrNameLst>
                                      </p:cBhvr>
                                    </p:animRot>
                                    <p:animRot by="-1500000">
                                      <p:cBhvr>
                                        <p:cTn id="34" dur="188" fill="hold">
                                          <p:stCondLst>
                                            <p:cond delay="188"/>
                                          </p:stCondLst>
                                        </p:cTn>
                                        <p:tgtEl>
                                          <p:spTgt spid="28"/>
                                        </p:tgtEl>
                                        <p:attrNameLst>
                                          <p:attrName>r</p:attrName>
                                        </p:attrNameLst>
                                      </p:cBhvr>
                                    </p:animRot>
                                    <p:animRot by="-1500000">
                                      <p:cBhvr>
                                        <p:cTn id="35" dur="188" fill="hold">
                                          <p:stCondLst>
                                            <p:cond delay="375"/>
                                          </p:stCondLst>
                                        </p:cTn>
                                        <p:tgtEl>
                                          <p:spTgt spid="28"/>
                                        </p:tgtEl>
                                        <p:attrNameLst>
                                          <p:attrName>r</p:attrName>
                                        </p:attrNameLst>
                                      </p:cBhvr>
                                    </p:animRot>
                                    <p:animRot by="1500000">
                                      <p:cBhvr>
                                        <p:cTn id="36" dur="188" fill="hold">
                                          <p:stCondLst>
                                            <p:cond delay="563"/>
                                          </p:stCondLst>
                                        </p:cTn>
                                        <p:tgtEl>
                                          <p:spTgt spid="2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0" presetClass="path" presetSubtype="0" accel="50000" decel="50000" fill="hold" nodeType="withEffect">
                                  <p:stCondLst>
                                    <p:cond delay="0"/>
                                  </p:stCondLst>
                                  <p:childTnLst>
                                    <p:animMotion origin="layout" path="M 0.84779 0.87592 L 0.84779 0.87615 L 0.7263 0.87361 C 0.725 0.87361 0.72396 0.87222 0.72279 0.87152 C 0.71758 0.86921 0.71237 0.86736 0.70729 0.86527 C 0.70104 0.85787 0.70456 0.86134 0.69414 0.85463 C 0.69297 0.85393 0.69167 0.85347 0.69062 0.85254 C 0.68646 0.84861 0.68268 0.84398 0.67865 0.83981 C 0.67474 0.82939 0.67552 0.82986 0.6668 0.82083 C 0.66536 0.81921 0.66367 0.81944 0.66198 0.81875 C 0.64844 0.79444 0.65495 0.80833 0.64297 0.77639 L 0.63581 0.75717 C 0.63542 0.75439 0.63516 0.75162 0.63464 0.74884 C 0.63242 0.7375 0.62943 0.72639 0.62747 0.71504 C 0.62357 0.69143 0.62617 0.7 0.62148 0.6875 C 0.62031 0.68032 0.6194 0.67314 0.61797 0.6662 C 0.61654 0.65902 0.61458 0.65231 0.61315 0.64514 C 0.61055 0.63102 0.60885 0.61666 0.60612 0.60277 L 0.59779 0.56041 C 0.5974 0.55277 0.59714 0.5449 0.59648 0.53703 C 0.59635 0.53495 0.59557 0.5331 0.59531 0.53078 C 0.59479 0.52523 0.59453 0.51944 0.59414 0.51389 C 0.59453 0.48495 0.5944 0.45602 0.59531 0.42708 C 0.59557 0.41852 0.59714 0.41018 0.59779 0.40162 C 0.59831 0.39398 0.59844 0.38611 0.59896 0.37847 C 0.59961 0.36574 0.60026 0.35301 0.6013 0.34027 C 0.60391 0.30856 0.60195 0.32014 0.60482 0.30439 C 0.60534 0.29583 0.60547 0.28727 0.60612 0.27893 C 0.60794 0.25208 0.61575 0.28842 0.60612 0.22176 C 0.60534 0.21689 0.60169 0.21435 0.59896 0.21319 C 0.597 0.2125 0.59492 0.21227 0.59297 0.21111 C 0.57852 0.20393 0.58568 0.20532 0.57031 0.19838 C 0.56445 0.19583 0.56432 0.19583 0.55729 0.19213 C 0.55612 0.19143 0.55495 0.19051 0.55365 0.19004 C 0.55091 0.18912 0.54818 0.18865 0.54531 0.18796 L 0.5263 0.18356 C 0.50013 0.17847 0.53281 0.18472 0.50247 0.17939 C 0.48997 0.17708 0.49154 0.17685 0.47747 0.17523 C 0.46953 0.1743 0.46159 0.17384 0.45365 0.17314 C 0.44219 0.17384 0.43073 0.17407 0.41914 0.17523 C 0.41719 0.17546 0.41523 0.17662 0.41328 0.17731 C 0.41159 0.17801 0.41003 0.17847 0.40846 0.17939 C 0.40443 0.18194 0.40065 0.18611 0.39661 0.18796 L 0.3918 0.19004 C 0.38099 0.20439 0.3944 0.18727 0.37747 0.20486 L 0.36328 0.21967 C 0.35729 0.22592 0.35599 0.22824 0.34896 0.2324 C 0.347 0.23356 0.34492 0.23333 0.34297 0.23449 C 0.33971 0.23634 0.33672 0.23912 0.33346 0.24074 C 0.32982 0.24282 0.31263 0.24884 0.30964 0.2493 C 0.3026 0.25069 0.29544 0.25069 0.28828 0.25139 C 0.28711 0.25139 0.24492 0.24977 0.23464 0.24722 C 0.23021 0.24606 0.22357 0.24074 0.21914 0.23865 C 0.21562 0.23703 0.21198 0.23634 0.20846 0.23449 C 0.20156 0.23055 0.19935 0.22662 0.19297 0.22176 C 0.18698 0.21713 0.18099 0.21458 0.17513 0.20902 C 0.17109 0.20532 0.16745 0.19953 0.16328 0.19629 C 0.14948 0.18588 0.16003 0.1949 0.14779 0.18148 C 0.14505 0.17847 0.14206 0.17639 0.13945 0.17314 C 0.13398 0.16597 0.12396 0.14977 0.12396 0.15 C 0.12357 0.14629 0.12318 0.14282 0.12279 0.13912 C 0.1224 0.13634 0.12174 0.13356 0.12161 0.13078 C 0.12148 0.12847 0.12057 0.09977 0.11914 0.09259 C 0.11836 0.08819 0.11693 0.08402 0.11562 0.07986 C 0.10937 0.05949 0.11211 0.06921 0.10378 0.04814 C 0.10208 0.04398 0.10078 0.03935 0.09896 0.03541 C 0.097 0.03148 0.08906 0.01643 0.08464 0.01227 C 0.08281 0.01041 0.08073 0.00949 0.07878 0.0081 C 0.07513 0.00949 0.07161 0.01088 0.06797 0.01227 C 0.06562 0.01296 0.06328 0.01342 0.06081 0.01435 C 0.05495 0.01666 0.05911 0.01643 0.05612 0.01643 L 0.03594 0.04189 " pathEditMode="relative" rAng="0" ptsTypes="AAAAAAAAAAAAAAAAAAAAAAAAAAAAAAAAAAAAAAAAAAAAAAAAAAAAAAAAAAAAAAAAAAAAAAAA">
                                      <p:cBhvr>
                                        <p:cTn id="41" dur="2000" fill="hold"/>
                                        <p:tgtEl>
                                          <p:spTgt spid="12"/>
                                        </p:tgtEl>
                                        <p:attrNameLst>
                                          <p:attrName>ppt_x</p:attrName>
                                          <p:attrName>ppt_y</p:attrName>
                                        </p:attrNameLst>
                                      </p:cBhvr>
                                      <p:rCtr x="-40599" y="-4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BBD2BD0-9710-4FDB-9B57-43B01B82FC47}"/>
              </a:ext>
            </a:extLst>
          </p:cNvPr>
          <p:cNvPicPr>
            <a:picLocks noChangeAspect="1"/>
          </p:cNvPicPr>
          <p:nvPr/>
        </p:nvPicPr>
        <p:blipFill>
          <a:blip r:embed="rId3"/>
          <a:stretch>
            <a:fillRect/>
          </a:stretch>
        </p:blipFill>
        <p:spPr>
          <a:xfrm>
            <a:off x="1971099" y="718759"/>
            <a:ext cx="8249801" cy="5420481"/>
          </a:xfrm>
          <a:prstGeom prst="rect">
            <a:avLst/>
          </a:prstGeom>
        </p:spPr>
      </p:pic>
      <p:cxnSp>
        <p:nvCxnSpPr>
          <p:cNvPr id="6" name="Straight Connector 5">
            <a:extLst>
              <a:ext uri="{FF2B5EF4-FFF2-40B4-BE49-F238E27FC236}">
                <a16:creationId xmlns:a16="http://schemas.microsoft.com/office/drawing/2014/main" id="{D3F34C56-AD4A-4C1E-BE78-E2FE29E75465}"/>
              </a:ext>
            </a:extLst>
          </p:cNvPr>
          <p:cNvCxnSpPr/>
          <p:nvPr/>
        </p:nvCxnSpPr>
        <p:spPr>
          <a:xfrm>
            <a:off x="4796589" y="2919663"/>
            <a:ext cx="2839575" cy="253465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09EBBD-72DC-4679-83E6-B075440EAB7B}"/>
              </a:ext>
            </a:extLst>
          </p:cNvPr>
          <p:cNvCxnSpPr>
            <a:cxnSpLocks/>
          </p:cNvCxnSpPr>
          <p:nvPr/>
        </p:nvCxnSpPr>
        <p:spPr>
          <a:xfrm flipV="1">
            <a:off x="4796589" y="2919663"/>
            <a:ext cx="2839575" cy="89092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C85D5D-B819-4DFA-BBEC-9FFC421CC74D}"/>
              </a:ext>
            </a:extLst>
          </p:cNvPr>
          <p:cNvCxnSpPr>
            <a:cxnSpLocks/>
          </p:cNvCxnSpPr>
          <p:nvPr/>
        </p:nvCxnSpPr>
        <p:spPr>
          <a:xfrm flipV="1">
            <a:off x="4796588" y="2170571"/>
            <a:ext cx="2839576" cy="243107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27A1E8-594F-4CEC-A5A8-1732CB47AB21}"/>
              </a:ext>
            </a:extLst>
          </p:cNvPr>
          <p:cNvCxnSpPr>
            <a:cxnSpLocks/>
          </p:cNvCxnSpPr>
          <p:nvPr/>
        </p:nvCxnSpPr>
        <p:spPr>
          <a:xfrm flipV="1">
            <a:off x="4780545" y="4711389"/>
            <a:ext cx="2839577" cy="80362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20315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37" y="-158782"/>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56013" y="423121"/>
            <a:ext cx="8795487" cy="5667760"/>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8815846" y="4628324"/>
            <a:ext cx="1299496" cy="1266804"/>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7">
            <a:extLst>
              <a:ext uri="{28A0092B-C50C-407E-A947-70E740481C1C}">
                <a14:useLocalDpi xmlns:a14="http://schemas.microsoft.com/office/drawing/2010/main" val="0"/>
              </a:ext>
            </a:extLst>
          </a:blip>
          <a:srcRect l="5481" t="50582" r="62197" b="4354"/>
          <a:stretch/>
        </p:blipFill>
        <p:spPr>
          <a:xfrm>
            <a:off x="5734585" y="993821"/>
            <a:ext cx="1476332" cy="1439191"/>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480535" y="414143"/>
            <a:ext cx="1211832" cy="1498600"/>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1073684" y="2433012"/>
            <a:ext cx="6137233" cy="1754326"/>
          </a:xfrm>
          <a:prstGeom prst="rect">
            <a:avLst/>
          </a:prstGeom>
          <a:noFill/>
        </p:spPr>
        <p:txBody>
          <a:bodyPr wrap="square">
            <a:spAutoFit/>
          </a:bodyPr>
          <a:lstStyle/>
          <a:p>
            <a:pPr algn="ctr" fontAlgn="auto">
              <a:spcBef>
                <a:spcPts val="0"/>
              </a:spcBef>
              <a:spcAft>
                <a:spcPts val="0"/>
              </a:spcAft>
              <a:defRPr/>
            </a:pPr>
            <a:r>
              <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rPr>
              <a:t>5. Fun corner and </a:t>
            </a:r>
            <a:r>
              <a:rPr lang="en-US" sz="5400" b="1" i="1" dirty="0" smtClean="0">
                <a:ln w="11430" cmpd="sng">
                  <a:noFill/>
                  <a:prstDash val="solid"/>
                  <a:miter lim="800000"/>
                </a:ln>
                <a:effectLst>
                  <a:glow rad="228600">
                    <a:schemeClr val="accent4">
                      <a:satMod val="175000"/>
                      <a:alpha val="40000"/>
                    </a:schemeClr>
                  </a:glow>
                </a:effectLst>
                <a:latin typeface="Snap ITC" panose="04040A07060A02020202" pitchFamily="82" charset="0"/>
              </a:rPr>
              <a:t>wrap-up</a:t>
            </a:r>
            <a:endPar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endParaRP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7">
            <a:extLst>
              <a:ext uri="{28A0092B-C50C-407E-A947-70E740481C1C}">
                <a14:useLocalDpi xmlns:a14="http://schemas.microsoft.com/office/drawing/2010/main" val="0"/>
              </a:ext>
            </a:extLst>
          </a:blip>
          <a:srcRect l="33331" t="3192" r="34347" b="51744"/>
          <a:stretch/>
        </p:blipFill>
        <p:spPr>
          <a:xfrm>
            <a:off x="1073684" y="4843621"/>
            <a:ext cx="1002974" cy="977741"/>
          </a:xfrm>
          <a:prstGeom prst="rect">
            <a:avLst/>
          </a:prstGeom>
        </p:spPr>
      </p:pic>
      <p:pic>
        <p:nvPicPr>
          <p:cNvPr id="12" name="PA_图片 10">
            <a:extLst>
              <a:ext uri="{FF2B5EF4-FFF2-40B4-BE49-F238E27FC236}">
                <a16:creationId xmlns:a16="http://schemas.microsoft.com/office/drawing/2014/main" id="{F29112D1-7365-4286-8A62-8AAE6BC399F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63661" y="-648929"/>
            <a:ext cx="5041402" cy="5041402"/>
          </a:xfrm>
          <a:prstGeom prst="rect">
            <a:avLst/>
          </a:prstGeom>
        </p:spPr>
      </p:pic>
      <p:sp>
        <p:nvSpPr>
          <p:cNvPr id="11" name="Rectangle 10">
            <a:extLst>
              <a:ext uri="{FF2B5EF4-FFF2-40B4-BE49-F238E27FC236}">
                <a16:creationId xmlns:a16="http://schemas.microsoft.com/office/drawing/2014/main" id="{D489692D-2B09-4DB9-9F9D-042EF890D658}"/>
              </a:ext>
            </a:extLst>
          </p:cNvPr>
          <p:cNvSpPr/>
          <p:nvPr/>
        </p:nvSpPr>
        <p:spPr>
          <a:xfrm>
            <a:off x="1985141" y="6084176"/>
            <a:ext cx="9926191" cy="584775"/>
          </a:xfrm>
          <a:prstGeom prst="rect">
            <a:avLst/>
          </a:prstGeom>
          <a:noFill/>
        </p:spPr>
        <p:txBody>
          <a:bodyPr wrap="square">
            <a:spAutoFit/>
          </a:bodyPr>
          <a:lstStyle/>
          <a:p>
            <a:pPr algn="ctr" fontAlgn="auto">
              <a:spcBef>
                <a:spcPts val="0"/>
              </a:spcBef>
              <a:spcAft>
                <a:spcPts val="0"/>
              </a:spcAft>
              <a:defRPr/>
            </a:pPr>
            <a:r>
              <a:rPr lang="en-US" sz="3200" b="1" i="1" dirty="0" smtClean="0">
                <a:ln w="11430" cmpd="sng">
                  <a:noFill/>
                  <a:prstDash val="solid"/>
                  <a:miter lim="800000"/>
                </a:ln>
                <a:effectLst>
                  <a:glow rad="228600">
                    <a:schemeClr val="accent4">
                      <a:satMod val="175000"/>
                      <a:alpha val="40000"/>
                    </a:schemeClr>
                  </a:glow>
                </a:effectLst>
                <a:latin typeface="Adobe Hebrew" panose="02040503050201020203" pitchFamily="18" charset="-79"/>
                <a:cs typeface="Adobe Hebrew" panose="02040503050201020203" pitchFamily="18" charset="-79"/>
              </a:rPr>
              <a:t>Game: Let’s look and say the numbers.</a:t>
            </a:r>
            <a:endParaRPr lang="en-US" sz="3200" b="1" i="1" dirty="0">
              <a:ln w="11430" cmpd="sng">
                <a:noFill/>
                <a:prstDash val="solid"/>
                <a:miter lim="800000"/>
              </a:ln>
              <a:effectLst>
                <a:glow rad="228600">
                  <a:schemeClr val="accent4">
                    <a:satMod val="175000"/>
                    <a:alpha val="40000"/>
                  </a:schemeClr>
                </a:glow>
              </a:effectLst>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73299488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2" presetClass="entr" presetSubtype="8"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34" presetClass="emph" presetSubtype="0" repeatCount="indefinite" fill="hold" grpId="1" nodeType="withEffect">
                                  <p:stCondLst>
                                    <p:cond delay="0"/>
                                  </p:stCondLst>
                                  <p:iterate type="lt">
                                    <p:tmPct val="10000"/>
                                  </p:iterate>
                                  <p:childTnLst>
                                    <p:animMotion origin="layout" path="M -3.54167E-6 1.11111E-6 L -3.54167E-6 -0.07222 " pathEditMode="relative" rAng="0" ptsTypes="AA">
                                      <p:cBhvr>
                                        <p:cTn id="32" dur="375" accel="50000" decel="50000" autoRev="1" fill="hold">
                                          <p:stCondLst>
                                            <p:cond delay="0"/>
                                          </p:stCondLst>
                                        </p:cTn>
                                        <p:tgtEl>
                                          <p:spTgt spid="28"/>
                                        </p:tgtEl>
                                        <p:attrNameLst>
                                          <p:attrName>ppt_x</p:attrName>
                                          <p:attrName>ppt_y</p:attrName>
                                        </p:attrNameLst>
                                      </p:cBhvr>
                                      <p:rCtr x="0" y="-3611"/>
                                    </p:animMotion>
                                    <p:animRot by="1500000">
                                      <p:cBhvr>
                                        <p:cTn id="33" dur="188" fill="hold">
                                          <p:stCondLst>
                                            <p:cond delay="0"/>
                                          </p:stCondLst>
                                        </p:cTn>
                                        <p:tgtEl>
                                          <p:spTgt spid="28"/>
                                        </p:tgtEl>
                                        <p:attrNameLst>
                                          <p:attrName>r</p:attrName>
                                        </p:attrNameLst>
                                      </p:cBhvr>
                                    </p:animRot>
                                    <p:animRot by="-1500000">
                                      <p:cBhvr>
                                        <p:cTn id="34" dur="188" fill="hold">
                                          <p:stCondLst>
                                            <p:cond delay="188"/>
                                          </p:stCondLst>
                                        </p:cTn>
                                        <p:tgtEl>
                                          <p:spTgt spid="28"/>
                                        </p:tgtEl>
                                        <p:attrNameLst>
                                          <p:attrName>r</p:attrName>
                                        </p:attrNameLst>
                                      </p:cBhvr>
                                    </p:animRot>
                                    <p:animRot by="-1500000">
                                      <p:cBhvr>
                                        <p:cTn id="35" dur="188" fill="hold">
                                          <p:stCondLst>
                                            <p:cond delay="375"/>
                                          </p:stCondLst>
                                        </p:cTn>
                                        <p:tgtEl>
                                          <p:spTgt spid="28"/>
                                        </p:tgtEl>
                                        <p:attrNameLst>
                                          <p:attrName>r</p:attrName>
                                        </p:attrNameLst>
                                      </p:cBhvr>
                                    </p:animRot>
                                    <p:animRot by="1500000">
                                      <p:cBhvr>
                                        <p:cTn id="36" dur="188" fill="hold">
                                          <p:stCondLst>
                                            <p:cond delay="563"/>
                                          </p:stCondLst>
                                        </p:cTn>
                                        <p:tgtEl>
                                          <p:spTgt spid="2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0" presetClass="path" presetSubtype="0" accel="50000" decel="50000" fill="hold" nodeType="withEffect">
                                  <p:stCondLst>
                                    <p:cond delay="0"/>
                                  </p:stCondLst>
                                  <p:childTnLst>
                                    <p:animMotion origin="layout" path="M 0.84779 0.87592 L 0.84779 0.87615 L 0.7263 0.87361 C 0.725 0.87361 0.72396 0.87222 0.72279 0.87152 C 0.71758 0.86921 0.71237 0.86736 0.70729 0.86527 C 0.70104 0.85787 0.70456 0.86134 0.69414 0.85463 C 0.69297 0.85393 0.69167 0.85347 0.69062 0.85254 C 0.68646 0.84861 0.68268 0.84398 0.67865 0.83981 C 0.67474 0.82939 0.67552 0.82986 0.6668 0.82083 C 0.66536 0.81921 0.66367 0.81944 0.66198 0.81875 C 0.64844 0.79444 0.65495 0.80833 0.64297 0.77639 L 0.63581 0.75717 C 0.63542 0.75439 0.63516 0.75162 0.63464 0.74884 C 0.63242 0.7375 0.62943 0.72639 0.62747 0.71504 C 0.62357 0.69143 0.62617 0.7 0.62148 0.6875 C 0.62031 0.68032 0.6194 0.67314 0.61797 0.6662 C 0.61654 0.65902 0.61458 0.65231 0.61315 0.64514 C 0.61055 0.63102 0.60885 0.61666 0.60612 0.60277 L 0.59779 0.56041 C 0.5974 0.55277 0.59714 0.5449 0.59648 0.53703 C 0.59635 0.53495 0.59557 0.5331 0.59531 0.53078 C 0.59479 0.52523 0.59453 0.51944 0.59414 0.51389 C 0.59453 0.48495 0.5944 0.45602 0.59531 0.42708 C 0.59557 0.41852 0.59714 0.41018 0.59779 0.40162 C 0.59831 0.39398 0.59844 0.38611 0.59896 0.37847 C 0.59961 0.36574 0.60026 0.35301 0.6013 0.34027 C 0.60391 0.30856 0.60195 0.32014 0.60482 0.30439 C 0.60534 0.29583 0.60547 0.28727 0.60612 0.27893 C 0.60794 0.25208 0.61575 0.28842 0.60612 0.22176 C 0.60534 0.21689 0.60169 0.21435 0.59896 0.21319 C 0.597 0.2125 0.59492 0.21227 0.59297 0.21111 C 0.57852 0.20393 0.58568 0.20532 0.57031 0.19838 C 0.56445 0.19583 0.56432 0.19583 0.55729 0.19213 C 0.55612 0.19143 0.55495 0.19051 0.55365 0.19004 C 0.55091 0.18912 0.54818 0.18865 0.54531 0.18796 L 0.5263 0.18356 C 0.50013 0.17847 0.53281 0.18472 0.50247 0.17939 C 0.48997 0.17708 0.49154 0.17685 0.47747 0.17523 C 0.46953 0.1743 0.46159 0.17384 0.45365 0.17314 C 0.44219 0.17384 0.43073 0.17407 0.41914 0.17523 C 0.41719 0.17546 0.41523 0.17662 0.41328 0.17731 C 0.41159 0.17801 0.41003 0.17847 0.40846 0.17939 C 0.40443 0.18194 0.40065 0.18611 0.39661 0.18796 L 0.3918 0.19004 C 0.38099 0.20439 0.3944 0.18727 0.37747 0.20486 L 0.36328 0.21967 C 0.35729 0.22592 0.35599 0.22824 0.34896 0.2324 C 0.347 0.23356 0.34492 0.23333 0.34297 0.23449 C 0.33971 0.23634 0.33672 0.23912 0.33346 0.24074 C 0.32982 0.24282 0.31263 0.24884 0.30964 0.2493 C 0.3026 0.25069 0.29544 0.25069 0.28828 0.25139 C 0.28711 0.25139 0.24492 0.24977 0.23464 0.24722 C 0.23021 0.24606 0.22357 0.24074 0.21914 0.23865 C 0.21562 0.23703 0.21198 0.23634 0.20846 0.23449 C 0.20156 0.23055 0.19935 0.22662 0.19297 0.22176 C 0.18698 0.21713 0.18099 0.21458 0.17513 0.20902 C 0.17109 0.20532 0.16745 0.19953 0.16328 0.19629 C 0.14948 0.18588 0.16003 0.1949 0.14779 0.18148 C 0.14505 0.17847 0.14206 0.17639 0.13945 0.17314 C 0.13398 0.16597 0.12396 0.14977 0.12396 0.15 C 0.12357 0.14629 0.12318 0.14282 0.12279 0.13912 C 0.1224 0.13634 0.12174 0.13356 0.12161 0.13078 C 0.12148 0.12847 0.12057 0.09977 0.11914 0.09259 C 0.11836 0.08819 0.11693 0.08402 0.11562 0.07986 C 0.10937 0.05949 0.11211 0.06921 0.10378 0.04814 C 0.10208 0.04398 0.10078 0.03935 0.09896 0.03541 C 0.097 0.03148 0.08906 0.01643 0.08464 0.01227 C 0.08281 0.01041 0.08073 0.00949 0.07878 0.0081 C 0.07513 0.00949 0.07161 0.01088 0.06797 0.01227 C 0.06562 0.01296 0.06328 0.01342 0.06081 0.01435 C 0.05495 0.01666 0.05911 0.01643 0.05612 0.01643 L 0.03594 0.04189 " pathEditMode="relative" rAng="0" ptsTypes="AAAAAAAAAAAAAAAAAAAAAAAAAAAAAAAAAAAAAAAAAAAAAAAAAAAAAAAAAAAAAAAAAAAAAAAA">
                                      <p:cBhvr>
                                        <p:cTn id="41" dur="2000" fill="hold"/>
                                        <p:tgtEl>
                                          <p:spTgt spid="12"/>
                                        </p:tgtEl>
                                        <p:attrNameLst>
                                          <p:attrName>ppt_x</p:attrName>
                                          <p:attrName>ppt_y</p:attrName>
                                        </p:attrNameLst>
                                      </p:cBhvr>
                                      <p:rCtr x="-40599" y="-43380"/>
                                    </p:animMotion>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type="lt">
                                    <p:tmPct val="0"/>
                                  </p:iterate>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nimal Number Train Activity | Playtime Learning |">
            <a:extLst>
              <a:ext uri="{FF2B5EF4-FFF2-40B4-BE49-F238E27FC236}">
                <a16:creationId xmlns:a16="http://schemas.microsoft.com/office/drawing/2014/main" id="{B83E142B-1492-44EC-9161-E70C37BFA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474"/>
          <a:stretch/>
        </p:blipFill>
        <p:spPr bwMode="auto">
          <a:xfrm>
            <a:off x="257175" y="465406"/>
            <a:ext cx="11287125" cy="308457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03BD75EF-54C3-43FD-9822-D570DD4FCCAE}"/>
              </a:ext>
            </a:extLst>
          </p:cNvPr>
          <p:cNvSpPr/>
          <p:nvPr/>
        </p:nvSpPr>
        <p:spPr>
          <a:xfrm>
            <a:off x="5654842" y="4307301"/>
            <a:ext cx="1682416" cy="978569"/>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one</a:t>
            </a:r>
          </a:p>
        </p:txBody>
      </p:sp>
      <p:sp>
        <p:nvSpPr>
          <p:cNvPr id="20" name="Cloud 19">
            <a:extLst>
              <a:ext uri="{FF2B5EF4-FFF2-40B4-BE49-F238E27FC236}">
                <a16:creationId xmlns:a16="http://schemas.microsoft.com/office/drawing/2014/main" id="{33A83854-53FA-4D4A-B57A-CC95E566D676}"/>
              </a:ext>
            </a:extLst>
          </p:cNvPr>
          <p:cNvSpPr/>
          <p:nvPr/>
        </p:nvSpPr>
        <p:spPr>
          <a:xfrm>
            <a:off x="8905374" y="5378113"/>
            <a:ext cx="1682416" cy="978569"/>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four</a:t>
            </a:r>
          </a:p>
        </p:txBody>
      </p:sp>
      <p:sp>
        <p:nvSpPr>
          <p:cNvPr id="22" name="Cloud 21">
            <a:extLst>
              <a:ext uri="{FF2B5EF4-FFF2-40B4-BE49-F238E27FC236}">
                <a16:creationId xmlns:a16="http://schemas.microsoft.com/office/drawing/2014/main" id="{49FDFBA6-F987-4FEE-A323-B05A79A7E830}"/>
              </a:ext>
            </a:extLst>
          </p:cNvPr>
          <p:cNvSpPr/>
          <p:nvPr/>
        </p:nvSpPr>
        <p:spPr>
          <a:xfrm>
            <a:off x="1122947" y="4888829"/>
            <a:ext cx="1682416" cy="978569"/>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five</a:t>
            </a:r>
          </a:p>
        </p:txBody>
      </p:sp>
    </p:spTree>
    <p:extLst>
      <p:ext uri="{BB962C8B-B14F-4D97-AF65-F5344CB8AC3E}">
        <p14:creationId xmlns:p14="http://schemas.microsoft.com/office/powerpoint/2010/main" val="122644409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grpId="0" nodeType="withEffect">
                                  <p:stCondLst>
                                    <p:cond delay="0"/>
                                  </p:stCondLst>
                                  <p:childTnLst>
                                    <p:animMotion origin="layout" path="M -2.5E-6 4.44444E-6 C -2.5E-6 0.0331 0.02696 0.05995 0.06003 0.05995 C 0.09896 0.05995 0.11302 0.03009 0.11901 0.01203 L 0.125 -0.01204 C 0.13099 -0.0301 0.14597 -0.05996 0.18998 -0.05996 C 0.21797 -0.05996 0.25 -0.03311 0.25 4.44444E-6 C 0.25 0.0331 0.21797 0.05995 0.18998 0.05995 C 0.14597 0.05995 0.13099 0.03009 0.125 0.01203 L 0.11901 -0.01204 C 0.11302 -0.0301 0.09896 -0.05996 0.06003 -0.05996 C 0.02696 -0.05996 -2.5E-6 -0.03311 -2.5E-6 4.44444E-6 Z " pathEditMode="relative" rAng="0" ptsTypes="AAAAAAAAAAA">
                                      <p:cBhvr>
                                        <p:cTn id="6" dur="1600" fill="hold"/>
                                        <p:tgtEl>
                                          <p:spTgt spid="2"/>
                                        </p:tgtEl>
                                        <p:attrNameLst>
                                          <p:attrName>ppt_x</p:attrName>
                                          <p:attrName>ppt_y</p:attrName>
                                        </p:attrNameLst>
                                      </p:cBhvr>
                                      <p:rCtr x="12500" y="0"/>
                                    </p:animMotion>
                                  </p:childTnLst>
                                </p:cTn>
                              </p:par>
                              <p:par>
                                <p:cTn id="7" presetID="26" presetClass="path" presetSubtype="0" repeatCount="indefinite" accel="50000" decel="50000" fill="hold" grpId="0" nodeType="withEffect">
                                  <p:stCondLst>
                                    <p:cond delay="0"/>
                                  </p:stCondLst>
                                  <p:childTnLst>
                                    <p:animMotion origin="layout" path="M 1.04167E-6 4.44444E-6 C 1.04167E-6 0.0331 0.02695 0.05995 0.06003 0.05995 C 0.09896 0.05995 0.11302 0.03009 0.11901 0.01203 L 0.125 -0.01204 C 0.13099 -0.0301 0.14596 -0.05996 0.18997 -0.05996 C 0.21797 -0.05996 0.25 -0.03311 0.25 4.44444E-6 C 0.25 0.0331 0.21797 0.05995 0.18997 0.05995 C 0.14596 0.05995 0.13099 0.03009 0.125 0.01203 L 0.11901 -0.01204 C 0.11302 -0.0301 0.09896 -0.05996 0.06003 -0.05996 C 0.02695 -0.05996 1.04167E-6 -0.03311 1.04167E-6 4.44444E-6 Z " pathEditMode="relative" rAng="0" ptsTypes="AAAAAAAAAAA">
                                      <p:cBhvr>
                                        <p:cTn id="8" dur="1800" fill="hold"/>
                                        <p:tgtEl>
                                          <p:spTgt spid="20"/>
                                        </p:tgtEl>
                                        <p:attrNameLst>
                                          <p:attrName>ppt_x</p:attrName>
                                          <p:attrName>ppt_y</p:attrName>
                                        </p:attrNameLst>
                                      </p:cBhvr>
                                      <p:rCtr x="12500" y="0"/>
                                    </p:animMotion>
                                  </p:childTnLst>
                                </p:cTn>
                              </p:par>
                              <p:par>
                                <p:cTn id="9" presetID="26" presetClass="path" presetSubtype="0" repeatCount="indefinite" accel="50000" decel="50000" fill="hold" grpId="0" nodeType="withEffect">
                                  <p:stCondLst>
                                    <p:cond delay="0"/>
                                  </p:stCondLst>
                                  <p:childTnLst>
                                    <p:animMotion origin="layout" path="M 2.29167E-6 7.40741E-7 C 2.29167E-6 0.0331 0.02695 0.05995 0.06002 0.05995 C 0.09896 0.05995 0.11302 0.03009 0.11901 0.01204 L 0.125 -0.01204 C 0.13099 -0.03009 0.14596 -0.05995 0.18997 -0.05995 C 0.21797 -0.05995 0.25 -0.0331 0.25 7.40741E-7 C 0.25 0.0331 0.21797 0.05995 0.18997 0.05995 C 0.14596 0.05995 0.13099 0.03009 0.125 0.01204 L 0.11901 -0.01204 C 0.11302 -0.03009 0.09896 -0.05995 0.06002 -0.05995 C 0.02695 -0.05995 2.29167E-6 -0.0331 2.29167E-6 7.40741E-7 Z " pathEditMode="relative" rAng="0" ptsTypes="AAAAAAAAAAA">
                                      <p:cBhvr>
                                        <p:cTn id="10" dur="1300" fill="hold"/>
                                        <p:tgtEl>
                                          <p:spTgt spid="2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5E-6 4.44444E-6 L -0.16406 -0.12987 " pathEditMode="relative" rAng="0" ptsTypes="AA">
                                      <p:cBhvr>
                                        <p:cTn id="15" dur="2000" fill="hold"/>
                                        <p:tgtEl>
                                          <p:spTgt spid="2"/>
                                        </p:tgtEl>
                                        <p:attrNameLst>
                                          <p:attrName>ppt_x</p:attrName>
                                          <p:attrName>ppt_y</p:attrName>
                                        </p:attrNameLst>
                                      </p:cBhvr>
                                      <p:rCtr x="-8203" y="-6505"/>
                                    </p:animMotion>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2.29167E-6 7.40741E-7 L 0.68268 -0.22315 " pathEditMode="relative" rAng="0" ptsTypes="AA">
                                      <p:cBhvr>
                                        <p:cTn id="20" dur="2000" fill="hold"/>
                                        <p:tgtEl>
                                          <p:spTgt spid="22"/>
                                        </p:tgtEl>
                                        <p:attrNameLst>
                                          <p:attrName>ppt_x</p:attrName>
                                          <p:attrName>ppt_y</p:attrName>
                                        </p:attrNameLst>
                                      </p:cBhvr>
                                      <p:rCtr x="34128" y="-11157"/>
                                    </p:animMotion>
                                  </p:childTnLst>
                                </p:cTn>
                              </p:par>
                            </p:childTnLst>
                          </p:cTn>
                        </p:par>
                      </p:childTnLst>
                    </p:cTn>
                  </p:par>
                </p:childTnLst>
              </p:cTn>
              <p:nextCondLst>
                <p:cond evt="onClick" delay="0">
                  <p:tgtEl>
                    <p:spTgt spid="22"/>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04167E-6 4.44444E-6 L -0.1681 -0.29445 " pathEditMode="relative" rAng="0" ptsTypes="AA">
                                      <p:cBhvr>
                                        <p:cTn id="25" dur="2000" fill="hold"/>
                                        <p:tgtEl>
                                          <p:spTgt spid="20"/>
                                        </p:tgtEl>
                                        <p:attrNameLst>
                                          <p:attrName>ppt_x</p:attrName>
                                          <p:attrName>ppt_y</p:attrName>
                                        </p:attrNameLst>
                                      </p:cBhvr>
                                      <p:rCtr x="-8411" y="-14722"/>
                                    </p:animMotion>
                                  </p:childTnLst>
                                </p:cTn>
                              </p:par>
                            </p:childTnLst>
                          </p:cTn>
                        </p:par>
                      </p:childTnLst>
                    </p:cTn>
                  </p:par>
                </p:childTnLst>
              </p:cTn>
              <p:nextCondLst>
                <p:cond evt="onClick" delay="0">
                  <p:tgtEl>
                    <p:spTgt spid="20"/>
                  </p:tgtEl>
                </p:cond>
              </p:nextCondLst>
            </p:seq>
          </p:childTnLst>
        </p:cTn>
      </p:par>
    </p:tnLst>
    <p:bldLst>
      <p:bldP spid="2" grpId="0" animBg="1"/>
      <p:bldP spid="2" grpId="1" animBg="1"/>
      <p:bldP spid="20" grpId="0" animBg="1"/>
      <p:bldP spid="20" grpId="1" animBg="1"/>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nimal Number Train Activity | Playtime Learning |">
            <a:extLst>
              <a:ext uri="{FF2B5EF4-FFF2-40B4-BE49-F238E27FC236}">
                <a16:creationId xmlns:a16="http://schemas.microsoft.com/office/drawing/2014/main" id="{B83E142B-1492-44EC-9161-E70C37BFA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 t="43950" r="210" b="-1244"/>
          <a:stretch/>
        </p:blipFill>
        <p:spPr bwMode="auto">
          <a:xfrm>
            <a:off x="2505075" y="344425"/>
            <a:ext cx="9618742" cy="3382399"/>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03BD75EF-54C3-43FD-9822-D570DD4FCCAE}"/>
              </a:ext>
            </a:extLst>
          </p:cNvPr>
          <p:cNvSpPr/>
          <p:nvPr/>
        </p:nvSpPr>
        <p:spPr>
          <a:xfrm>
            <a:off x="6336634" y="5012149"/>
            <a:ext cx="1682416" cy="978569"/>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two</a:t>
            </a:r>
          </a:p>
        </p:txBody>
      </p:sp>
      <p:sp>
        <p:nvSpPr>
          <p:cNvPr id="20" name="Cloud 19">
            <a:extLst>
              <a:ext uri="{FF2B5EF4-FFF2-40B4-BE49-F238E27FC236}">
                <a16:creationId xmlns:a16="http://schemas.microsoft.com/office/drawing/2014/main" id="{33A83854-53FA-4D4A-B57A-CC95E566D676}"/>
              </a:ext>
            </a:extLst>
          </p:cNvPr>
          <p:cNvSpPr/>
          <p:nvPr/>
        </p:nvSpPr>
        <p:spPr>
          <a:xfrm>
            <a:off x="8905374" y="5378113"/>
            <a:ext cx="1972176" cy="1135462"/>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three</a:t>
            </a:r>
          </a:p>
        </p:txBody>
      </p:sp>
      <p:sp>
        <p:nvSpPr>
          <p:cNvPr id="22" name="Cloud 21">
            <a:extLst>
              <a:ext uri="{FF2B5EF4-FFF2-40B4-BE49-F238E27FC236}">
                <a16:creationId xmlns:a16="http://schemas.microsoft.com/office/drawing/2014/main" id="{49FDFBA6-F987-4FEE-A323-B05A79A7E830}"/>
              </a:ext>
            </a:extLst>
          </p:cNvPr>
          <p:cNvSpPr/>
          <p:nvPr/>
        </p:nvSpPr>
        <p:spPr>
          <a:xfrm>
            <a:off x="1314450" y="4888828"/>
            <a:ext cx="1682416" cy="978569"/>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six</a:t>
            </a:r>
          </a:p>
        </p:txBody>
      </p:sp>
      <p:pic>
        <p:nvPicPr>
          <p:cNvPr id="6" name="Picture 2" descr="Animal Number Train Activity | Playtime Learning |">
            <a:extLst>
              <a:ext uri="{FF2B5EF4-FFF2-40B4-BE49-F238E27FC236}">
                <a16:creationId xmlns:a16="http://schemas.microsoft.com/office/drawing/2014/main" id="{48B5C8F4-2EB5-4273-B9E7-655C0C4B68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527" b="55474"/>
          <a:stretch/>
        </p:blipFill>
        <p:spPr bwMode="auto">
          <a:xfrm>
            <a:off x="-76200" y="344425"/>
            <a:ext cx="2762250" cy="3084575"/>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C41FFA6C-DBD8-4369-B938-335CD2AAF603}"/>
              </a:ext>
            </a:extLst>
          </p:cNvPr>
          <p:cNvSpPr/>
          <p:nvPr/>
        </p:nvSpPr>
        <p:spPr>
          <a:xfrm>
            <a:off x="3883192" y="5722538"/>
            <a:ext cx="1972176" cy="1135462"/>
          </a:xfrm>
          <a:prstGeom prst="cloud">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seven</a:t>
            </a:r>
          </a:p>
        </p:txBody>
      </p:sp>
    </p:spTree>
    <p:extLst>
      <p:ext uri="{BB962C8B-B14F-4D97-AF65-F5344CB8AC3E}">
        <p14:creationId xmlns:p14="http://schemas.microsoft.com/office/powerpoint/2010/main" val="283940009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grpId="0" nodeType="withEffect">
                                  <p:stCondLst>
                                    <p:cond delay="200"/>
                                  </p:stCondLst>
                                  <p:childTnLst>
                                    <p:animMotion origin="layout" path="M -1.875E-6 -3.33333E-6 C -1.875E-6 0.03311 0.02696 0.05996 0.06003 0.05996 C 0.09896 0.05996 0.11302 0.0301 0.11901 0.01204 L 0.125 -0.01203 C 0.13099 -0.03009 0.14597 -0.05995 0.18998 -0.05995 C 0.21797 -0.05995 0.25 -0.0331 0.25 -3.33333E-6 C 0.25 0.03311 0.21797 0.05996 0.18998 0.05996 C 0.14597 0.05996 0.13099 0.0301 0.125 0.01204 L 0.11901 -0.01203 C 0.11302 -0.03009 0.09896 -0.05995 0.06003 -0.05995 C 0.02696 -0.05995 -1.875E-6 -0.0331 -1.875E-6 -3.33333E-6 Z " pathEditMode="relative" rAng="0" ptsTypes="AAAAAAAAAAA">
                                      <p:cBhvr>
                                        <p:cTn id="6" dur="1600" fill="hold"/>
                                        <p:tgtEl>
                                          <p:spTgt spid="2"/>
                                        </p:tgtEl>
                                        <p:attrNameLst>
                                          <p:attrName>ppt_x</p:attrName>
                                          <p:attrName>ppt_y</p:attrName>
                                        </p:attrNameLst>
                                      </p:cBhvr>
                                      <p:rCtr x="12500" y="0"/>
                                    </p:animMotion>
                                  </p:childTnLst>
                                </p:cTn>
                              </p:par>
                              <p:par>
                                <p:cTn id="7" presetID="26" presetClass="path" presetSubtype="0" repeatCount="indefinite" accel="50000" decel="50000" fill="hold" grpId="0" nodeType="withEffect">
                                  <p:stCondLst>
                                    <p:cond delay="0"/>
                                  </p:stCondLst>
                                  <p:childTnLst>
                                    <p:animMotion origin="layout" path="M 1.875E-6 1.85185E-6 C 1.875E-6 0.0331 0.02695 0.05995 0.06002 0.05995 C 0.09896 0.05995 0.11302 0.03009 0.11901 0.01204 L 0.125 -0.01204 C 0.13099 -0.03009 0.14596 -0.05996 0.18997 -0.05996 C 0.21797 -0.05996 0.25 -0.0331 0.25 1.85185E-6 C 0.25 0.0331 0.21797 0.05995 0.18997 0.05995 C 0.14596 0.05995 0.13099 0.03009 0.125 0.01204 L 0.11901 -0.01204 C 0.11302 -0.03009 0.09896 -0.05996 0.06002 -0.05996 C 0.02695 -0.05996 1.875E-6 -0.0331 1.875E-6 1.85185E-6 Z " pathEditMode="relative" rAng="0" ptsTypes="AAAAAAAAAAA">
                                      <p:cBhvr>
                                        <p:cTn id="8" dur="1600" fill="hold"/>
                                        <p:tgtEl>
                                          <p:spTgt spid="20"/>
                                        </p:tgtEl>
                                        <p:attrNameLst>
                                          <p:attrName>ppt_x</p:attrName>
                                          <p:attrName>ppt_y</p:attrName>
                                        </p:attrNameLst>
                                      </p:cBhvr>
                                      <p:rCtr x="12500" y="0"/>
                                    </p:animMotion>
                                  </p:childTnLst>
                                </p:cTn>
                              </p:par>
                              <p:par>
                                <p:cTn id="9" presetID="26" presetClass="path" presetSubtype="0" repeatCount="indefinite" accel="50000" decel="50000" fill="hold" grpId="0" nodeType="withEffect">
                                  <p:stCondLst>
                                    <p:cond delay="0"/>
                                  </p:stCondLst>
                                  <p:childTnLst>
                                    <p:animMotion origin="layout" path="M -0.09843 -0.00556 C -0.09843 0.02755 -0.07148 0.0544 -0.03841 0.0544 C 0.00052 0.0544 0.01459 0.02454 0.02058 0.00648 L 0.02657 -0.01759 C 0.03256 -0.03565 0.04753 -0.06551 0.09154 -0.06551 C 0.11953 -0.06551 0.15157 -0.03866 0.15157 -0.00556 C 0.15157 0.02755 0.11953 0.0544 0.09154 0.0544 C 0.04753 0.0544 0.03256 0.02454 0.02657 0.00648 L 0.02058 -0.01759 C 0.01459 -0.03565 0.00052 -0.06551 -0.03841 -0.06551 C -0.07148 -0.06551 -0.09843 -0.03866 -0.09843 -0.00556 Z " pathEditMode="relative" rAng="0" ptsTypes="AAAAAAAAAAA">
                                      <p:cBhvr>
                                        <p:cTn id="10" dur="2400" fill="hold"/>
                                        <p:tgtEl>
                                          <p:spTgt spid="22"/>
                                        </p:tgtEl>
                                        <p:attrNameLst>
                                          <p:attrName>ppt_x</p:attrName>
                                          <p:attrName>ppt_y</p:attrName>
                                        </p:attrNameLst>
                                      </p:cBhvr>
                                      <p:rCtr x="12500" y="0"/>
                                    </p:animMotion>
                                  </p:childTnLst>
                                </p:cTn>
                              </p:par>
                              <p:par>
                                <p:cTn id="11" presetID="26" presetClass="path" presetSubtype="0" repeatCount="indefinite" accel="50000" decel="50000" fill="hold" grpId="0" nodeType="withEffect">
                                  <p:stCondLst>
                                    <p:cond delay="0"/>
                                  </p:stCondLst>
                                  <p:childTnLst>
                                    <p:animMotion origin="layout" path="M 1.04167E-6 3.7037E-7 C 1.04167E-6 0.0331 0.02695 0.05995 0.06003 0.05995 C 0.09896 0.05995 0.11302 0.03009 0.11901 0.01204 L 0.125 -0.01204 C 0.13099 -0.03009 0.14596 -0.05995 0.18997 -0.05995 C 0.21797 -0.05995 0.25 -0.0331 0.25 3.7037E-7 C 0.25 0.0331 0.21797 0.05995 0.18997 0.05995 C 0.14596 0.05995 0.13099 0.03009 0.125 0.01204 L 0.11901 -0.01204 C 0.11302 -0.03009 0.09896 -0.05995 0.06003 -0.05995 C 0.02695 -0.05995 1.04167E-6 -0.0331 1.04167E-6 3.7037E-7 Z " pathEditMode="relative" rAng="0" ptsTypes="AAAAAAAAAAA">
                                      <p:cBhvr>
                                        <p:cTn id="12" dur="1800" fill="hold"/>
                                        <p:tgtEl>
                                          <p:spTgt spid="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grpId="1" nodeType="clickEffect">
                                  <p:stCondLst>
                                    <p:cond delay="0"/>
                                  </p:stCondLst>
                                  <p:childTnLst>
                                    <p:animMotion origin="layout" path="M -1.875E-6 -3.33333E-6 L -0.29023 -0.22152 " pathEditMode="relative" rAng="0" ptsTypes="AA">
                                      <p:cBhvr>
                                        <p:cTn id="17" dur="2000" fill="hold"/>
                                        <p:tgtEl>
                                          <p:spTgt spid="2"/>
                                        </p:tgtEl>
                                        <p:attrNameLst>
                                          <p:attrName>ppt_x</p:attrName>
                                          <p:attrName>ppt_y</p:attrName>
                                        </p:attrNameLst>
                                      </p:cBhvr>
                                      <p:rCtr x="-14518" y="-11088"/>
                                    </p:animMotion>
                                  </p:childTnLst>
                                </p:cTn>
                              </p:par>
                            </p:childTnLst>
                          </p:cTn>
                        </p:par>
                      </p:childTnLst>
                    </p:cTn>
                  </p:par>
                </p:childTnLst>
              </p:cTn>
              <p:nextCondLst>
                <p:cond evt="onClick" delay="0">
                  <p:tgtEl>
                    <p:spTgt spid="2"/>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09843 -0.00556 L 0.54037 -0.18426 " pathEditMode="relative" rAng="0" ptsTypes="AA">
                                      <p:cBhvr>
                                        <p:cTn id="22" dur="2000" fill="hold"/>
                                        <p:tgtEl>
                                          <p:spTgt spid="22"/>
                                        </p:tgtEl>
                                        <p:attrNameLst>
                                          <p:attrName>ppt_x</p:attrName>
                                          <p:attrName>ppt_y</p:attrName>
                                        </p:attrNameLst>
                                      </p:cBhvr>
                                      <p:rCtr x="31940" y="-8935"/>
                                    </p:animMotion>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1.875E-6 1.85185E-6 L -0.29154 -0.27523 " pathEditMode="relative" rAng="0" ptsTypes="AA">
                                      <p:cBhvr>
                                        <p:cTn id="27" dur="2000" fill="hold"/>
                                        <p:tgtEl>
                                          <p:spTgt spid="20"/>
                                        </p:tgtEl>
                                        <p:attrNameLst>
                                          <p:attrName>ppt_x</p:attrName>
                                          <p:attrName>ppt_y</p:attrName>
                                        </p:attrNameLst>
                                      </p:cBhvr>
                                      <p:rCtr x="-14583" y="-13773"/>
                                    </p:animMotion>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04167E-6 3.7037E-7 L 0.5069 -0.28657 " pathEditMode="relative" rAng="0" ptsTypes="AA">
                                      <p:cBhvr>
                                        <p:cTn id="32" dur="2000" fill="hold"/>
                                        <p:tgtEl>
                                          <p:spTgt spid="7"/>
                                        </p:tgtEl>
                                        <p:attrNameLst>
                                          <p:attrName>ppt_x</p:attrName>
                                          <p:attrName>ppt_y</p:attrName>
                                        </p:attrNameLst>
                                      </p:cBhvr>
                                      <p:rCtr x="25339" y="-14329"/>
                                    </p:animMotion>
                                  </p:childTnLst>
                                </p:cTn>
                              </p:par>
                            </p:childTnLst>
                          </p:cTn>
                        </p:par>
                      </p:childTnLst>
                    </p:cTn>
                  </p:par>
                </p:childTnLst>
              </p:cTn>
              <p:nextCondLst>
                <p:cond evt="onClick" delay="0">
                  <p:tgtEl>
                    <p:spTgt spid="7"/>
                  </p:tgtEl>
                </p:cond>
              </p:nextCondLst>
            </p:seq>
          </p:childTnLst>
        </p:cTn>
      </p:par>
    </p:tnLst>
    <p:bldLst>
      <p:bldP spid="2" grpId="0" animBg="1"/>
      <p:bldP spid="2" grpId="1" animBg="1"/>
      <p:bldP spid="20" grpId="0" animBg="1"/>
      <p:bldP spid="20" grpId="1" animBg="1"/>
      <p:bldP spid="22" grpId="0" animBg="1"/>
      <p:bldP spid="22"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A_图片 5">
            <a:extLst>
              <a:ext uri="{FF2B5EF4-FFF2-40B4-BE49-F238E27FC236}">
                <a16:creationId xmlns:a16="http://schemas.microsoft.com/office/drawing/2014/main" id="{D72433B6-D651-43DF-A9C8-17466AD9AFC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7036794" y="1081948"/>
            <a:ext cx="6858000" cy="685800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416F7055-0F5A-4D35-B7D9-170AF13417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409454"/>
            <a:ext cx="2143125" cy="1734296"/>
          </a:xfrm>
          <a:prstGeom prst="rect">
            <a:avLst/>
          </a:prstGeom>
          <a:ln>
            <a:noFill/>
          </a:ln>
          <a:effectLst>
            <a:softEdge rad="112500"/>
          </a:effectLst>
        </p:spPr>
      </p:pic>
      <p:pic>
        <p:nvPicPr>
          <p:cNvPr id="26" name="PA_图片 6">
            <a:extLst>
              <a:ext uri="{FF2B5EF4-FFF2-40B4-BE49-F238E27FC236}">
                <a16:creationId xmlns:a16="http://schemas.microsoft.com/office/drawing/2014/main" id="{A88BB9F8-10C6-4833-98E2-B2D945CCC3D5}"/>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256013" y="423121"/>
            <a:ext cx="8795487" cy="5667760"/>
          </a:xfrm>
          <a:prstGeom prst="rect">
            <a:avLst/>
          </a:prstGeom>
        </p:spPr>
      </p:pic>
      <p:sp>
        <p:nvSpPr>
          <p:cNvPr id="27" name="Rectangle 26">
            <a:extLst>
              <a:ext uri="{FF2B5EF4-FFF2-40B4-BE49-F238E27FC236}">
                <a16:creationId xmlns:a16="http://schemas.microsoft.com/office/drawing/2014/main" id="{CBD70BAA-D1E6-4122-984D-8B0BA0DC1F33}"/>
              </a:ext>
            </a:extLst>
          </p:cNvPr>
          <p:cNvSpPr/>
          <p:nvPr/>
        </p:nvSpPr>
        <p:spPr>
          <a:xfrm>
            <a:off x="1560277" y="2637057"/>
            <a:ext cx="5162906" cy="923330"/>
          </a:xfrm>
          <a:prstGeom prst="rect">
            <a:avLst/>
          </a:prstGeom>
          <a:noFill/>
        </p:spPr>
        <p:txBody>
          <a:bodyPr wrap="square">
            <a:spAutoFit/>
          </a:bodyPr>
          <a:lstStyle/>
          <a:p>
            <a:pPr algn="ctr" fontAlgn="auto">
              <a:spcBef>
                <a:spcPts val="0"/>
              </a:spcBef>
              <a:spcAft>
                <a:spcPts val="0"/>
              </a:spcAft>
              <a:defRPr/>
            </a:pPr>
            <a:r>
              <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rPr>
              <a:t>Well done!</a:t>
            </a:r>
          </a:p>
        </p:txBody>
      </p:sp>
    </p:spTree>
    <p:extLst>
      <p:ext uri="{BB962C8B-B14F-4D97-AF65-F5344CB8AC3E}">
        <p14:creationId xmlns:p14="http://schemas.microsoft.com/office/powerpoint/2010/main" val="93203387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3600"/>
                                  </p:stCondLst>
                                  <p:childTnLst>
                                    <p:animMotion origin="layout" path="M -3.54167E-6 -3.7037E-7 L -0.0694 -0.00532 " pathEditMode="relative" rAng="0" ptsTypes="AA">
                                      <p:cBhvr>
                                        <p:cTn id="11" dur="2000" fill="hold"/>
                                        <p:tgtEl>
                                          <p:spTgt spid="22"/>
                                        </p:tgtEl>
                                        <p:attrNameLst>
                                          <p:attrName>ppt_x</p:attrName>
                                          <p:attrName>ppt_y</p:attrName>
                                        </p:attrNameLst>
                                      </p:cBhvr>
                                      <p:rCtr x="-3477" y="-278"/>
                                    </p:animMotion>
                                  </p:childTnLst>
                                </p:cTn>
                              </p:par>
                              <p:par>
                                <p:cTn id="12" presetID="32" presetClass="emph" presetSubtype="0" repeatCount="indefinite" fill="hold" nodeType="withEffect">
                                  <p:stCondLst>
                                    <p:cond delay="110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22" presetClass="entr" presetSubtype="8" fill="hold" grpId="0" nodeType="withEffect">
                                  <p:stCondLst>
                                    <p:cond delay="0"/>
                                  </p:stCondLst>
                                  <p:iterate type="lt">
                                    <p:tmPct val="0"/>
                                  </p:iterate>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34" presetClass="emph" presetSubtype="0" repeatCount="indefinite" fill="hold" grpId="1" nodeType="withEffect">
                                  <p:stCondLst>
                                    <p:cond delay="0"/>
                                  </p:stCondLst>
                                  <p:iterate type="lt">
                                    <p:tmPct val="10000"/>
                                  </p:iterate>
                                  <p:childTnLst>
                                    <p:animMotion origin="layout" path="M -3.54167E-6 -1.85185E-6 L -3.54167E-6 -0.07222 " pathEditMode="relative" rAng="0" ptsTypes="AA">
                                      <p:cBhvr>
                                        <p:cTn id="30" dur="375" accel="50000" decel="50000" autoRev="1" fill="hold">
                                          <p:stCondLst>
                                            <p:cond delay="0"/>
                                          </p:stCondLst>
                                        </p:cTn>
                                        <p:tgtEl>
                                          <p:spTgt spid="27"/>
                                        </p:tgtEl>
                                        <p:attrNameLst>
                                          <p:attrName>ppt_x</p:attrName>
                                          <p:attrName>ppt_y</p:attrName>
                                        </p:attrNameLst>
                                      </p:cBhvr>
                                      <p:rCtr x="0" y="-3611"/>
                                    </p:animMotion>
                                    <p:animRot by="1500000">
                                      <p:cBhvr>
                                        <p:cTn id="31" dur="188" fill="hold">
                                          <p:stCondLst>
                                            <p:cond delay="0"/>
                                          </p:stCondLst>
                                        </p:cTn>
                                        <p:tgtEl>
                                          <p:spTgt spid="27"/>
                                        </p:tgtEl>
                                        <p:attrNameLst>
                                          <p:attrName>r</p:attrName>
                                        </p:attrNameLst>
                                      </p:cBhvr>
                                    </p:animRot>
                                    <p:animRot by="-1500000">
                                      <p:cBhvr>
                                        <p:cTn id="32" dur="188" fill="hold">
                                          <p:stCondLst>
                                            <p:cond delay="188"/>
                                          </p:stCondLst>
                                        </p:cTn>
                                        <p:tgtEl>
                                          <p:spTgt spid="27"/>
                                        </p:tgtEl>
                                        <p:attrNameLst>
                                          <p:attrName>r</p:attrName>
                                        </p:attrNameLst>
                                      </p:cBhvr>
                                    </p:animRot>
                                    <p:animRot by="-1500000">
                                      <p:cBhvr>
                                        <p:cTn id="33" dur="188" fill="hold">
                                          <p:stCondLst>
                                            <p:cond delay="375"/>
                                          </p:stCondLst>
                                        </p:cTn>
                                        <p:tgtEl>
                                          <p:spTgt spid="27"/>
                                        </p:tgtEl>
                                        <p:attrNameLst>
                                          <p:attrName>r</p:attrName>
                                        </p:attrNameLst>
                                      </p:cBhvr>
                                    </p:animRot>
                                    <p:animRot by="1500000">
                                      <p:cBhvr>
                                        <p:cTn id="34" dur="188" fill="hold">
                                          <p:stCondLst>
                                            <p:cond delay="563"/>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39597" y="525057"/>
            <a:ext cx="4534616" cy="4110324"/>
          </a:xfrm>
          <a:prstGeom prst="rect">
            <a:avLst/>
          </a:prstGeom>
        </p:spPr>
      </p:pic>
      <p:sp>
        <p:nvSpPr>
          <p:cNvPr id="4" name="TextBox 3"/>
          <p:cNvSpPr txBox="1"/>
          <p:nvPr/>
        </p:nvSpPr>
        <p:spPr>
          <a:xfrm>
            <a:off x="3239208" y="5739682"/>
            <a:ext cx="5917474" cy="707886"/>
          </a:xfrm>
          <a:prstGeom prst="rect">
            <a:avLst/>
          </a:prstGeom>
          <a:noFill/>
        </p:spPr>
        <p:txBody>
          <a:bodyPr wrap="square" rtlCol="0">
            <a:spAutoFit/>
          </a:bodyPr>
          <a:lstStyle/>
          <a:p>
            <a:pPr algn="ctr"/>
            <a:r>
              <a:rPr lang="en-US" sz="2000" b="1" dirty="0" smtClean="0">
                <a:solidFill>
                  <a:schemeClr val="accent1">
                    <a:lumMod val="50000"/>
                  </a:schemeClr>
                </a:solidFill>
              </a:rPr>
              <a:t>Website</a:t>
            </a:r>
            <a:r>
              <a:rPr lang="en-US" sz="2000" dirty="0" smtClean="0">
                <a:solidFill>
                  <a:schemeClr val="accent1">
                    <a:lumMod val="50000"/>
                  </a:schemeClr>
                </a:solidFill>
              </a:rPr>
              <a:t>: </a:t>
            </a:r>
            <a:r>
              <a:rPr lang="en-US" sz="2000" i="1" dirty="0" smtClean="0">
                <a:solidFill>
                  <a:schemeClr val="accent1">
                    <a:lumMod val="50000"/>
                  </a:schemeClr>
                </a:solidFill>
              </a:rPr>
              <a:t>sachmem.vn</a:t>
            </a:r>
          </a:p>
          <a:p>
            <a:pPr algn="ctr"/>
            <a:r>
              <a:rPr lang="en-US" sz="2000" b="1" dirty="0" err="1" smtClean="0">
                <a:solidFill>
                  <a:schemeClr val="accent1">
                    <a:lumMod val="50000"/>
                  </a:schemeClr>
                </a:solidFill>
              </a:rPr>
              <a:t>Fanpage</a:t>
            </a:r>
            <a:r>
              <a:rPr lang="en-US" sz="2000" dirty="0" smtClean="0">
                <a:solidFill>
                  <a:schemeClr val="accent1">
                    <a:lumMod val="50000"/>
                  </a:schemeClr>
                </a:solidFill>
              </a:rPr>
              <a:t>: </a:t>
            </a:r>
            <a:r>
              <a:rPr lang="en-US" sz="2000" i="1" dirty="0" smtClean="0">
                <a:solidFill>
                  <a:schemeClr val="accent1">
                    <a:lumMod val="50000"/>
                  </a:schemeClr>
                </a:solidFill>
              </a:rPr>
              <a:t>www.facebook.com/sachmem.vn</a:t>
            </a:r>
            <a:endParaRPr lang="en-GB" sz="2000" i="1" dirty="0">
              <a:solidFill>
                <a:schemeClr val="accent1">
                  <a:lumMod val="50000"/>
                </a:schemeClr>
              </a:solidFill>
            </a:endParaRPr>
          </a:p>
        </p:txBody>
      </p:sp>
    </p:spTree>
    <p:extLst>
      <p:ext uri="{BB962C8B-B14F-4D97-AF65-F5344CB8AC3E}">
        <p14:creationId xmlns:p14="http://schemas.microsoft.com/office/powerpoint/2010/main" val="1444814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4D270-F45F-4E0C-B63E-8CFAAD16032D}"/>
              </a:ext>
            </a:extLst>
          </p:cNvPr>
          <p:cNvPicPr>
            <a:picLocks noChangeAspect="1"/>
          </p:cNvPicPr>
          <p:nvPr/>
        </p:nvPicPr>
        <p:blipFill rotWithShape="1">
          <a:blip r:embed="rId2">
            <a:extLst>
              <a:ext uri="{28A0092B-C50C-407E-A947-70E740481C1C}">
                <a14:useLocalDpi xmlns:a14="http://schemas.microsoft.com/office/drawing/2010/main" val="0"/>
              </a:ext>
            </a:extLst>
          </a:blip>
          <a:srcRect l="24342" t="22022"/>
          <a:stretch/>
        </p:blipFill>
        <p:spPr>
          <a:xfrm>
            <a:off x="-10633" y="-10633"/>
            <a:ext cx="1852153" cy="1911412"/>
          </a:xfrm>
          <a:prstGeom prst="rect">
            <a:avLst/>
          </a:prstGeom>
        </p:spPr>
      </p:pic>
      <p:sp>
        <p:nvSpPr>
          <p:cNvPr id="6" name="TextBox 5">
            <a:extLst>
              <a:ext uri="{FF2B5EF4-FFF2-40B4-BE49-F238E27FC236}">
                <a16:creationId xmlns:a16="http://schemas.microsoft.com/office/drawing/2014/main" id="{312832FB-2823-49A0-9CA6-CCC415B315B5}"/>
              </a:ext>
            </a:extLst>
          </p:cNvPr>
          <p:cNvSpPr txBox="1"/>
          <p:nvPr/>
        </p:nvSpPr>
        <p:spPr>
          <a:xfrm>
            <a:off x="-10633" y="540730"/>
            <a:ext cx="1739153"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normalizeH="0" baseline="0" noProof="0" dirty="0" smtClean="0">
                <a:ln w="22225">
                  <a:solidFill>
                    <a:schemeClr val="accent3">
                      <a:lumMod val="60000"/>
                      <a:lumOff val="40000"/>
                    </a:schemeClr>
                  </a:solidFill>
                  <a:prstDash val="solid"/>
                </a:ln>
                <a:solidFill>
                  <a:schemeClr val="bg1"/>
                </a:solidFill>
                <a:uLnTx/>
                <a:uFillTx/>
                <a:latin typeface="Comic Sans MS" panose="030F0702030302020204" pitchFamily="66" charset="0"/>
                <a:cs typeface="Arial"/>
                <a:sym typeface="Arial"/>
              </a:rPr>
              <a:t>Starter</a:t>
            </a:r>
            <a:r>
              <a:rPr kumimoji="0" lang="en-US" sz="2000" b="1" i="0" u="none" strike="noStrike" kern="0" normalizeH="0" baseline="0" noProof="0" dirty="0" smtClean="0">
                <a:ln w="22225">
                  <a:solidFill>
                    <a:schemeClr val="accent3">
                      <a:lumMod val="60000"/>
                      <a:lumOff val="40000"/>
                    </a:schemeClr>
                  </a:solidFill>
                  <a:prstDash val="solid"/>
                </a:ln>
                <a:solidFill>
                  <a:schemeClr val="bg1"/>
                </a:solidFill>
                <a:uLnTx/>
                <a:uFillTx/>
                <a:latin typeface="Comic Sans MS" panose="030F0702030302020204" pitchFamily="66" charset="0"/>
                <a:cs typeface="Arial"/>
                <a:sym typeface="Arial"/>
              </a:rPr>
              <a:t> </a:t>
            </a:r>
            <a:endParaRPr kumimoji="0" lang="en-US" sz="2000" b="1" i="0" u="none" strike="noStrike" kern="0" normalizeH="0" baseline="0" noProof="0" dirty="0">
              <a:ln w="22225">
                <a:solidFill>
                  <a:schemeClr val="accent3">
                    <a:lumMod val="60000"/>
                    <a:lumOff val="40000"/>
                  </a:schemeClr>
                </a:solidFill>
                <a:prstDash val="solid"/>
              </a:ln>
              <a:solidFill>
                <a:schemeClr val="bg1"/>
              </a:solidFill>
              <a:uLnTx/>
              <a:uFillTx/>
              <a:latin typeface="Comic Sans MS" panose="030F0702030302020204" pitchFamily="66" charset="0"/>
              <a:cs typeface="Arial"/>
              <a:sym typeface="Arial"/>
            </a:endParaRPr>
          </a:p>
        </p:txBody>
      </p:sp>
      <p:pic>
        <p:nvPicPr>
          <p:cNvPr id="7" name="Picture 6">
            <a:extLst>
              <a:ext uri="{FF2B5EF4-FFF2-40B4-BE49-F238E27FC236}">
                <a16:creationId xmlns:a16="http://schemas.microsoft.com/office/drawing/2014/main" id="{5A14BC00-8057-4F32-A272-264A884A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89" y="5967788"/>
            <a:ext cx="3205546" cy="794675"/>
          </a:xfrm>
          <a:prstGeom prst="rect">
            <a:avLst/>
          </a:prstGeom>
        </p:spPr>
      </p:pic>
      <p:sp>
        <p:nvSpPr>
          <p:cNvPr id="8" name="TextBox 7">
            <a:extLst>
              <a:ext uri="{FF2B5EF4-FFF2-40B4-BE49-F238E27FC236}">
                <a16:creationId xmlns:a16="http://schemas.microsoft.com/office/drawing/2014/main" id="{91DC9636-1CA4-474F-8816-C7D0DF634BFB}"/>
              </a:ext>
            </a:extLst>
          </p:cNvPr>
          <p:cNvSpPr txBox="1"/>
          <p:nvPr/>
        </p:nvSpPr>
        <p:spPr>
          <a:xfrm>
            <a:off x="4994840" y="6039038"/>
            <a:ext cx="23148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EADC"/>
                </a:solidFill>
                <a:effectLst/>
                <a:uLnTx/>
                <a:uFillTx/>
                <a:latin typeface="Comic Sans MS" panose="030F0702030302020204" pitchFamily="66" charset="0"/>
                <a:cs typeface="Arial"/>
                <a:sym typeface="Arial"/>
              </a:rPr>
              <a:t>LESSON 1</a:t>
            </a:r>
          </a:p>
        </p:txBody>
      </p:sp>
      <p:pic>
        <p:nvPicPr>
          <p:cNvPr id="12" name="Picture 11">
            <a:extLst>
              <a:ext uri="{FF2B5EF4-FFF2-40B4-BE49-F238E27FC236}">
                <a16:creationId xmlns:a16="http://schemas.microsoft.com/office/drawing/2014/main" id="{3F829038-7E1B-48B2-9F5F-6015548848BC}"/>
              </a:ext>
            </a:extLst>
          </p:cNvPr>
          <p:cNvPicPr>
            <a:picLocks noChangeAspect="1"/>
          </p:cNvPicPr>
          <p:nvPr/>
        </p:nvPicPr>
        <p:blipFill>
          <a:blip r:embed="rId4"/>
          <a:stretch>
            <a:fillRect/>
          </a:stretch>
        </p:blipFill>
        <p:spPr>
          <a:xfrm>
            <a:off x="2836647" y="1960463"/>
            <a:ext cx="6900405" cy="20773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810087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4">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6"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64" y="338987"/>
            <a:ext cx="4623431" cy="685800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1856" y="-223160"/>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7" cstate="hqprint">
            <a:extLst>
              <a:ext uri="{28A0092B-C50C-407E-A947-70E740481C1C}">
                <a14:useLocalDpi xmlns:a14="http://schemas.microsoft.com/office/drawing/2010/main" val="0"/>
              </a:ext>
            </a:extLst>
          </a:blip>
          <a:stretch>
            <a:fillRect/>
          </a:stretch>
        </p:blipFill>
        <p:spPr>
          <a:xfrm rot="21091495" flipH="1">
            <a:off x="175516" y="133355"/>
            <a:ext cx="1830386" cy="1179491"/>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8">
            <a:extLst>
              <a:ext uri="{28A0092B-C50C-407E-A947-70E740481C1C}">
                <a14:useLocalDpi xmlns:a14="http://schemas.microsoft.com/office/drawing/2010/main" val="0"/>
              </a:ext>
            </a:extLst>
          </a:blip>
          <a:srcRect l="64636" t="4355" r="3042" b="50581"/>
          <a:stretch/>
        </p:blipFill>
        <p:spPr>
          <a:xfrm>
            <a:off x="9486831" y="3241409"/>
            <a:ext cx="1073964" cy="1046945"/>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8">
            <a:extLst>
              <a:ext uri="{28A0092B-C50C-407E-A947-70E740481C1C}">
                <a14:useLocalDpi xmlns:a14="http://schemas.microsoft.com/office/drawing/2010/main" val="0"/>
              </a:ext>
            </a:extLst>
          </a:blip>
          <a:srcRect l="5481" t="50582" r="62197" b="4354"/>
          <a:stretch/>
        </p:blipFill>
        <p:spPr>
          <a:xfrm>
            <a:off x="9014314" y="1211178"/>
            <a:ext cx="999538" cy="974392"/>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8">
            <a:extLst>
              <a:ext uri="{28A0092B-C50C-407E-A947-70E740481C1C}">
                <a14:useLocalDpi xmlns:a14="http://schemas.microsoft.com/office/drawing/2010/main" val="0"/>
              </a:ext>
            </a:extLst>
          </a:blip>
          <a:srcRect l="6498" t="5227" r="66872" b="47674"/>
          <a:stretch/>
        </p:blipFill>
        <p:spPr>
          <a:xfrm>
            <a:off x="3486977" y="111841"/>
            <a:ext cx="827697" cy="1023565"/>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4573256" y="5810304"/>
            <a:ext cx="4670670" cy="923330"/>
          </a:xfrm>
          <a:prstGeom prst="rect">
            <a:avLst/>
          </a:prstGeom>
          <a:noFill/>
        </p:spPr>
        <p:txBody>
          <a:bodyPr wrap="square">
            <a:spAutoFit/>
          </a:bodyPr>
          <a:lstStyle/>
          <a:p>
            <a:pPr algn="ctr" fontAlgn="auto">
              <a:spcBef>
                <a:spcPts val="0"/>
              </a:spcBef>
              <a:spcAft>
                <a:spcPts val="0"/>
              </a:spcAft>
              <a:defRPr/>
            </a:pPr>
            <a:r>
              <a:rPr lang="en-US" sz="5400" b="1" i="1" dirty="0" smtClean="0">
                <a:ln w="11430" cmpd="sng">
                  <a:noFill/>
                  <a:prstDash val="solid"/>
                  <a:miter lim="800000"/>
                </a:ln>
                <a:effectLst>
                  <a:glow rad="228600">
                    <a:schemeClr val="accent4">
                      <a:satMod val="175000"/>
                      <a:alpha val="40000"/>
                    </a:schemeClr>
                  </a:glow>
                </a:effectLst>
                <a:latin typeface="Snap ITC" panose="04040A07060A02020202" pitchFamily="82" charset="0"/>
              </a:rPr>
              <a:t>Contents</a:t>
            </a:r>
            <a:endPar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endParaRP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8">
            <a:extLst>
              <a:ext uri="{28A0092B-C50C-407E-A947-70E740481C1C}">
                <a14:useLocalDpi xmlns:a14="http://schemas.microsoft.com/office/drawing/2010/main" val="0"/>
              </a:ext>
            </a:extLst>
          </a:blip>
          <a:srcRect l="33331" t="3192" r="34347" b="51744"/>
          <a:stretch/>
        </p:blipFill>
        <p:spPr>
          <a:xfrm>
            <a:off x="3813187" y="2142254"/>
            <a:ext cx="1002974" cy="977741"/>
          </a:xfrm>
          <a:prstGeom prst="rect">
            <a:avLst/>
          </a:prstGeom>
        </p:spPr>
      </p:pic>
      <p:pic>
        <p:nvPicPr>
          <p:cNvPr id="11" name="图片 21">
            <a:extLst>
              <a:ext uri="{FF2B5EF4-FFF2-40B4-BE49-F238E27FC236}">
                <a16:creationId xmlns:a16="http://schemas.microsoft.com/office/drawing/2014/main" id="{EA9E5F51-5312-4DDA-9B5F-26B37AE761C0}"/>
              </a:ext>
            </a:extLst>
          </p:cNvPr>
          <p:cNvPicPr>
            <a:picLocks noChangeAspect="1"/>
          </p:cNvPicPr>
          <p:nvPr/>
        </p:nvPicPr>
        <p:blipFill rotWithShape="1">
          <a:blip r:embed="rId8">
            <a:extLst>
              <a:ext uri="{28A0092B-C50C-407E-A947-70E740481C1C}">
                <a14:useLocalDpi xmlns:a14="http://schemas.microsoft.com/office/drawing/2010/main" val="0"/>
              </a:ext>
            </a:extLst>
          </a:blip>
          <a:srcRect l="5481" t="50582" r="62197" b="4354"/>
          <a:stretch/>
        </p:blipFill>
        <p:spPr>
          <a:xfrm rot="20161746" flipH="1">
            <a:off x="3814904" y="4300242"/>
            <a:ext cx="999538" cy="974392"/>
          </a:xfrm>
          <a:prstGeom prst="rect">
            <a:avLst/>
          </a:prstGeom>
        </p:spPr>
      </p:pic>
      <p:sp>
        <p:nvSpPr>
          <p:cNvPr id="2" name="Rectangle: Diagonal Corners Rounded 1">
            <a:extLst>
              <a:ext uri="{FF2B5EF4-FFF2-40B4-BE49-F238E27FC236}">
                <a16:creationId xmlns:a16="http://schemas.microsoft.com/office/drawing/2014/main" id="{6E40AC95-DE0E-4EA4-85AF-5B6389AF580F}"/>
              </a:ext>
            </a:extLst>
          </p:cNvPr>
          <p:cNvSpPr/>
          <p:nvPr/>
        </p:nvSpPr>
        <p:spPr>
          <a:xfrm>
            <a:off x="4353882" y="364655"/>
            <a:ext cx="3638212" cy="632015"/>
          </a:xfrm>
          <a:prstGeom prst="round2DiagRect">
            <a:avLst/>
          </a:prstGeom>
          <a:solidFill>
            <a:schemeClr val="bg1">
              <a:lumMod val="95000"/>
            </a:schemeClr>
          </a:solidFill>
          <a:ln w="28575">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solidFill>
                <a:latin typeface="Adobe Arabic" panose="02040503050201020203" pitchFamily="18" charset="-78"/>
                <a:cs typeface="Adobe Arabic" panose="02040503050201020203" pitchFamily="18" charset="-78"/>
              </a:rPr>
              <a:t>1. Warm-up</a:t>
            </a:r>
            <a:endParaRPr lang="en-US" sz="4800" dirty="0">
              <a:solidFill>
                <a:schemeClr val="tx1"/>
              </a:solidFill>
              <a:latin typeface="Adobe Arabic" panose="02040503050201020203" pitchFamily="18" charset="-78"/>
              <a:cs typeface="Adobe Arabic" panose="02040503050201020203" pitchFamily="18" charset="-78"/>
            </a:endParaRPr>
          </a:p>
        </p:txBody>
      </p:sp>
      <p:sp>
        <p:nvSpPr>
          <p:cNvPr id="15" name="Rectangle: Diagonal Corners Rounded 14">
            <a:extLst>
              <a:ext uri="{FF2B5EF4-FFF2-40B4-BE49-F238E27FC236}">
                <a16:creationId xmlns:a16="http://schemas.microsoft.com/office/drawing/2014/main" id="{98290750-20A3-46E6-975D-096530D4B011}"/>
              </a:ext>
            </a:extLst>
          </p:cNvPr>
          <p:cNvSpPr/>
          <p:nvPr/>
        </p:nvSpPr>
        <p:spPr>
          <a:xfrm>
            <a:off x="3214535" y="1400015"/>
            <a:ext cx="5620707" cy="695810"/>
          </a:xfrm>
          <a:prstGeom prst="round2DiagRect">
            <a:avLst/>
          </a:prstGeom>
          <a:solidFill>
            <a:schemeClr val="bg1">
              <a:lumMod val="95000"/>
            </a:schemeClr>
          </a:solidFill>
          <a:ln w="28575">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solidFill>
                <a:latin typeface="Adobe Arabic" panose="02040503050201020203" pitchFamily="18" charset="-78"/>
                <a:cs typeface="Adobe Arabic" panose="02040503050201020203" pitchFamily="18" charset="-78"/>
              </a:rPr>
              <a:t>2. Listen</a:t>
            </a:r>
            <a:r>
              <a:rPr lang="en-US" sz="4800" dirty="0">
                <a:solidFill>
                  <a:schemeClr val="tx1"/>
                </a:solidFill>
                <a:latin typeface="Adobe Arabic" panose="02040503050201020203" pitchFamily="18" charset="-78"/>
                <a:cs typeface="Adobe Arabic" panose="02040503050201020203" pitchFamily="18" charset="-78"/>
              </a:rPr>
              <a:t>, point and repeat.</a:t>
            </a:r>
          </a:p>
        </p:txBody>
      </p:sp>
      <p:sp>
        <p:nvSpPr>
          <p:cNvPr id="17" name="Rectangle: Diagonal Corners Rounded 16">
            <a:extLst>
              <a:ext uri="{FF2B5EF4-FFF2-40B4-BE49-F238E27FC236}">
                <a16:creationId xmlns:a16="http://schemas.microsoft.com/office/drawing/2014/main" id="{609A33FB-3DA1-4AE3-8D18-A6F5D0743E57}"/>
              </a:ext>
            </a:extLst>
          </p:cNvPr>
          <p:cNvSpPr/>
          <p:nvPr/>
        </p:nvSpPr>
        <p:spPr>
          <a:xfrm>
            <a:off x="4838180" y="2457998"/>
            <a:ext cx="4648651" cy="632015"/>
          </a:xfrm>
          <a:prstGeom prst="round2DiagRect">
            <a:avLst/>
          </a:prstGeom>
          <a:solidFill>
            <a:schemeClr val="bg1">
              <a:lumMod val="95000"/>
            </a:schemeClr>
          </a:solidFill>
          <a:ln w="28575">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solidFill>
                <a:latin typeface="Adobe Arabic" panose="02040503050201020203" pitchFamily="18" charset="-78"/>
                <a:cs typeface="Adobe Arabic" panose="02040503050201020203" pitchFamily="18" charset="-78"/>
              </a:rPr>
              <a:t>3. </a:t>
            </a:r>
            <a:r>
              <a:rPr lang="en-US" sz="4800" dirty="0">
                <a:solidFill>
                  <a:schemeClr val="tx1"/>
                </a:solidFill>
                <a:latin typeface="Adobe Arabic" panose="02040503050201020203" pitchFamily="18" charset="-78"/>
                <a:cs typeface="Adobe Arabic" panose="02040503050201020203" pitchFamily="18" charset="-78"/>
              </a:rPr>
              <a:t>Listen and tick.</a:t>
            </a:r>
          </a:p>
        </p:txBody>
      </p:sp>
      <p:sp>
        <p:nvSpPr>
          <p:cNvPr id="18" name="Rectangle: Diagonal Corners Rounded 17">
            <a:extLst>
              <a:ext uri="{FF2B5EF4-FFF2-40B4-BE49-F238E27FC236}">
                <a16:creationId xmlns:a16="http://schemas.microsoft.com/office/drawing/2014/main" id="{A34CB859-4678-44BE-8DA9-903FBC211068}"/>
              </a:ext>
            </a:extLst>
          </p:cNvPr>
          <p:cNvSpPr/>
          <p:nvPr/>
        </p:nvSpPr>
        <p:spPr>
          <a:xfrm>
            <a:off x="4484894" y="3474622"/>
            <a:ext cx="4847394" cy="632015"/>
          </a:xfrm>
          <a:prstGeom prst="round2DiagRect">
            <a:avLst/>
          </a:prstGeom>
          <a:solidFill>
            <a:schemeClr val="bg1">
              <a:lumMod val="95000"/>
            </a:schemeClr>
          </a:solidFill>
          <a:ln w="28575">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solidFill>
                <a:latin typeface="Adobe Arabic" panose="02040503050201020203" pitchFamily="18" charset="-78"/>
                <a:cs typeface="Adobe Arabic" panose="02040503050201020203" pitchFamily="18" charset="-78"/>
              </a:rPr>
              <a:t>4. </a:t>
            </a:r>
            <a:r>
              <a:rPr lang="en-US" sz="4800" dirty="0">
                <a:solidFill>
                  <a:schemeClr val="tx1"/>
                </a:solidFill>
                <a:latin typeface="Adobe Arabic" panose="02040503050201020203" pitchFamily="18" charset="-78"/>
                <a:cs typeface="Adobe Arabic" panose="02040503050201020203" pitchFamily="18" charset="-78"/>
              </a:rPr>
              <a:t>Read and match.</a:t>
            </a:r>
          </a:p>
        </p:txBody>
      </p:sp>
      <p:sp>
        <p:nvSpPr>
          <p:cNvPr id="20" name="Rectangle: Diagonal Corners Rounded 19">
            <a:extLst>
              <a:ext uri="{FF2B5EF4-FFF2-40B4-BE49-F238E27FC236}">
                <a16:creationId xmlns:a16="http://schemas.microsoft.com/office/drawing/2014/main" id="{56C58509-CD49-48B4-9891-2FBAC36E2C04}"/>
              </a:ext>
            </a:extLst>
          </p:cNvPr>
          <p:cNvSpPr/>
          <p:nvPr/>
        </p:nvSpPr>
        <p:spPr>
          <a:xfrm>
            <a:off x="4983090" y="4481284"/>
            <a:ext cx="5577705" cy="632015"/>
          </a:xfrm>
          <a:prstGeom prst="round2DiagRect">
            <a:avLst/>
          </a:prstGeom>
          <a:solidFill>
            <a:schemeClr val="bg1">
              <a:lumMod val="95000"/>
            </a:schemeClr>
          </a:solidFill>
          <a:ln w="28575">
            <a:solidFill>
              <a:srgbClr val="00B0F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chemeClr val="tx1"/>
                </a:solidFill>
                <a:latin typeface="Adobe Arabic" panose="02040503050201020203" pitchFamily="18" charset="-78"/>
                <a:cs typeface="Adobe Arabic" panose="02040503050201020203" pitchFamily="18" charset="-78"/>
              </a:rPr>
              <a:t>5. Fun </a:t>
            </a:r>
            <a:r>
              <a:rPr lang="en-US" sz="4800" dirty="0">
                <a:solidFill>
                  <a:schemeClr val="tx1"/>
                </a:solidFill>
                <a:latin typeface="Adobe Arabic" panose="02040503050201020203" pitchFamily="18" charset="-78"/>
                <a:cs typeface="Adobe Arabic" panose="02040503050201020203" pitchFamily="18" charset="-78"/>
              </a:rPr>
              <a:t>corner and wrap up.</a:t>
            </a:r>
          </a:p>
        </p:txBody>
      </p:sp>
    </p:spTree>
    <p:extLst>
      <p:ext uri="{BB962C8B-B14F-4D97-AF65-F5344CB8AC3E}">
        <p14:creationId xmlns:p14="http://schemas.microsoft.com/office/powerpoint/2010/main" val="314981848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37" y="-158782"/>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0810" y="144617"/>
            <a:ext cx="8410575" cy="5419725"/>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5798720" y="4014679"/>
            <a:ext cx="1299496" cy="1266804"/>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7">
            <a:extLst>
              <a:ext uri="{28A0092B-C50C-407E-A947-70E740481C1C}">
                <a14:useLocalDpi xmlns:a14="http://schemas.microsoft.com/office/drawing/2010/main" val="0"/>
              </a:ext>
            </a:extLst>
          </a:blip>
          <a:srcRect l="5481" t="50582" r="62197" b="4354"/>
          <a:stretch/>
        </p:blipFill>
        <p:spPr>
          <a:xfrm>
            <a:off x="6448468" y="663372"/>
            <a:ext cx="999538" cy="974392"/>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290082" y="663442"/>
            <a:ext cx="1211832" cy="1498600"/>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1384767" y="2321009"/>
            <a:ext cx="5842659" cy="1107996"/>
          </a:xfrm>
          <a:prstGeom prst="rect">
            <a:avLst/>
          </a:prstGeom>
          <a:noFill/>
        </p:spPr>
        <p:txBody>
          <a:bodyPr wrap="square">
            <a:spAutoFit/>
          </a:bodyPr>
          <a:lstStyle/>
          <a:p>
            <a:pPr algn="ctr" fontAlgn="auto">
              <a:spcBef>
                <a:spcPts val="0"/>
              </a:spcBef>
              <a:spcAft>
                <a:spcPts val="0"/>
              </a:spcAft>
              <a:defRPr/>
            </a:pPr>
            <a:r>
              <a:rPr lang="en-US" sz="6600" b="1" i="1" dirty="0">
                <a:ln w="11430" cmpd="sng">
                  <a:noFill/>
                  <a:prstDash val="solid"/>
                  <a:miter lim="800000"/>
                </a:ln>
                <a:effectLst>
                  <a:glow rad="228600">
                    <a:schemeClr val="accent4">
                      <a:satMod val="175000"/>
                      <a:alpha val="40000"/>
                    </a:schemeClr>
                  </a:glow>
                </a:effectLst>
                <a:latin typeface="Snap ITC" panose="04040A07060A02020202" pitchFamily="82" charset="0"/>
              </a:rPr>
              <a:t>1. </a:t>
            </a:r>
            <a:r>
              <a:rPr lang="en-US" sz="6600" b="1" i="1" dirty="0" smtClean="0">
                <a:ln w="11430" cmpd="sng">
                  <a:noFill/>
                  <a:prstDash val="solid"/>
                  <a:miter lim="800000"/>
                </a:ln>
                <a:effectLst>
                  <a:glow rad="228600">
                    <a:schemeClr val="accent4">
                      <a:satMod val="175000"/>
                      <a:alpha val="40000"/>
                    </a:schemeClr>
                  </a:glow>
                </a:effectLst>
                <a:latin typeface="Snap ITC" panose="04040A07060A02020202" pitchFamily="82" charset="0"/>
              </a:rPr>
              <a:t>Warm-up</a:t>
            </a:r>
            <a:endParaRPr lang="en-US" sz="6600" b="1" i="1" dirty="0">
              <a:ln w="11430" cmpd="sng">
                <a:noFill/>
                <a:prstDash val="solid"/>
                <a:miter lim="800000"/>
              </a:ln>
              <a:effectLst>
                <a:glow rad="228600">
                  <a:schemeClr val="accent4">
                    <a:satMod val="175000"/>
                    <a:alpha val="40000"/>
                  </a:schemeClr>
                </a:glow>
              </a:effectLst>
              <a:latin typeface="Snap ITC" panose="04040A07060A02020202" pitchFamily="82" charset="0"/>
            </a:endParaRP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7">
            <a:extLst>
              <a:ext uri="{28A0092B-C50C-407E-A947-70E740481C1C}">
                <a14:useLocalDpi xmlns:a14="http://schemas.microsoft.com/office/drawing/2010/main" val="0"/>
              </a:ext>
            </a:extLst>
          </a:blip>
          <a:srcRect l="33331" t="3192" r="34347" b="51744"/>
          <a:stretch/>
        </p:blipFill>
        <p:spPr>
          <a:xfrm>
            <a:off x="153841" y="3721834"/>
            <a:ext cx="1002974" cy="977741"/>
          </a:xfrm>
          <a:prstGeom prst="rect">
            <a:avLst/>
          </a:prstGeom>
        </p:spPr>
      </p:pic>
      <p:pic>
        <p:nvPicPr>
          <p:cNvPr id="12" name="PA_图片 10">
            <a:extLst>
              <a:ext uri="{FF2B5EF4-FFF2-40B4-BE49-F238E27FC236}">
                <a16:creationId xmlns:a16="http://schemas.microsoft.com/office/drawing/2014/main" id="{F29112D1-7365-4286-8A62-8AAE6BC399F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63661" y="-648929"/>
            <a:ext cx="5041402" cy="5041402"/>
          </a:xfrm>
          <a:prstGeom prst="rect">
            <a:avLst/>
          </a:prstGeom>
        </p:spPr>
      </p:pic>
    </p:spTree>
    <p:extLst>
      <p:ext uri="{BB962C8B-B14F-4D97-AF65-F5344CB8AC3E}">
        <p14:creationId xmlns:p14="http://schemas.microsoft.com/office/powerpoint/2010/main" val="133368045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2" presetClass="entr" presetSubtype="8"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34" presetClass="emph" presetSubtype="0" repeatCount="indefinite" fill="hold" grpId="1" nodeType="withEffect">
                                  <p:stCondLst>
                                    <p:cond delay="0"/>
                                  </p:stCondLst>
                                  <p:iterate type="lt">
                                    <p:tmPct val="10000"/>
                                  </p:iterate>
                                  <p:childTnLst>
                                    <p:animMotion origin="layout" path="M 1.25E-6 -2.96296E-6 L 1.25E-6 -0.07222 " pathEditMode="relative" rAng="0" ptsTypes="AA">
                                      <p:cBhvr>
                                        <p:cTn id="32" dur="375" accel="50000" decel="50000" autoRev="1" fill="hold">
                                          <p:stCondLst>
                                            <p:cond delay="0"/>
                                          </p:stCondLst>
                                        </p:cTn>
                                        <p:tgtEl>
                                          <p:spTgt spid="28"/>
                                        </p:tgtEl>
                                        <p:attrNameLst>
                                          <p:attrName>ppt_x</p:attrName>
                                          <p:attrName>ppt_y</p:attrName>
                                        </p:attrNameLst>
                                      </p:cBhvr>
                                      <p:rCtr x="0" y="-3611"/>
                                    </p:animMotion>
                                    <p:animRot by="1500000">
                                      <p:cBhvr>
                                        <p:cTn id="33" dur="188" fill="hold">
                                          <p:stCondLst>
                                            <p:cond delay="0"/>
                                          </p:stCondLst>
                                        </p:cTn>
                                        <p:tgtEl>
                                          <p:spTgt spid="28"/>
                                        </p:tgtEl>
                                        <p:attrNameLst>
                                          <p:attrName>r</p:attrName>
                                        </p:attrNameLst>
                                      </p:cBhvr>
                                    </p:animRot>
                                    <p:animRot by="-1500000">
                                      <p:cBhvr>
                                        <p:cTn id="34" dur="188" fill="hold">
                                          <p:stCondLst>
                                            <p:cond delay="188"/>
                                          </p:stCondLst>
                                        </p:cTn>
                                        <p:tgtEl>
                                          <p:spTgt spid="28"/>
                                        </p:tgtEl>
                                        <p:attrNameLst>
                                          <p:attrName>r</p:attrName>
                                        </p:attrNameLst>
                                      </p:cBhvr>
                                    </p:animRot>
                                    <p:animRot by="-1500000">
                                      <p:cBhvr>
                                        <p:cTn id="35" dur="188" fill="hold">
                                          <p:stCondLst>
                                            <p:cond delay="375"/>
                                          </p:stCondLst>
                                        </p:cTn>
                                        <p:tgtEl>
                                          <p:spTgt spid="28"/>
                                        </p:tgtEl>
                                        <p:attrNameLst>
                                          <p:attrName>r</p:attrName>
                                        </p:attrNameLst>
                                      </p:cBhvr>
                                    </p:animRot>
                                    <p:animRot by="1500000">
                                      <p:cBhvr>
                                        <p:cTn id="36" dur="188" fill="hold">
                                          <p:stCondLst>
                                            <p:cond delay="563"/>
                                          </p:stCondLst>
                                        </p:cTn>
                                        <p:tgtEl>
                                          <p:spTgt spid="2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0" presetClass="path" presetSubtype="0" accel="50000" decel="50000" fill="hold" nodeType="withEffect">
                                  <p:stCondLst>
                                    <p:cond delay="0"/>
                                  </p:stCondLst>
                                  <p:childTnLst>
                                    <p:animMotion origin="layout" path="M 0.84779 0.87592 L 0.84779 0.87615 L 0.7263 0.87361 C 0.725 0.87361 0.72396 0.87222 0.72279 0.87152 C 0.71758 0.86921 0.71237 0.86736 0.70729 0.86527 C 0.70104 0.85787 0.70456 0.86134 0.69414 0.85463 C 0.69297 0.85393 0.69167 0.85347 0.69062 0.85254 C 0.68646 0.84861 0.68268 0.84398 0.67865 0.83981 C 0.67474 0.82939 0.67552 0.82986 0.6668 0.82083 C 0.66536 0.81921 0.66367 0.81944 0.66198 0.81875 C 0.64844 0.79444 0.65495 0.80833 0.64297 0.77639 L 0.63581 0.75717 C 0.63542 0.75439 0.63516 0.75162 0.63464 0.74884 C 0.63242 0.7375 0.62943 0.72639 0.62747 0.71504 C 0.62357 0.69143 0.62617 0.7 0.62148 0.6875 C 0.62031 0.68032 0.6194 0.67314 0.61797 0.6662 C 0.61654 0.65902 0.61458 0.65231 0.61315 0.64514 C 0.61055 0.63102 0.60885 0.61666 0.60612 0.60277 L 0.59779 0.56041 C 0.5974 0.55277 0.59714 0.5449 0.59648 0.53703 C 0.59635 0.53495 0.59557 0.5331 0.59531 0.53078 C 0.59479 0.52523 0.59453 0.51944 0.59414 0.51389 C 0.59453 0.48495 0.5944 0.45602 0.59531 0.42708 C 0.59557 0.41852 0.59714 0.41018 0.59779 0.40162 C 0.59831 0.39398 0.59844 0.38611 0.59896 0.37847 C 0.59961 0.36574 0.60026 0.35301 0.6013 0.34027 C 0.60391 0.30856 0.60195 0.32014 0.60482 0.30439 C 0.60534 0.29583 0.60547 0.28727 0.60612 0.27893 C 0.60794 0.25208 0.61575 0.28842 0.60612 0.22176 C 0.60534 0.21689 0.60169 0.21435 0.59896 0.21319 C 0.597 0.2125 0.59492 0.21227 0.59297 0.21111 C 0.57852 0.20393 0.58568 0.20532 0.57031 0.19838 C 0.56445 0.19583 0.56432 0.19583 0.55729 0.19213 C 0.55612 0.19143 0.55495 0.19051 0.55365 0.19004 C 0.55091 0.18912 0.54818 0.18865 0.54531 0.18796 L 0.5263 0.18356 C 0.50013 0.17847 0.53281 0.18472 0.50247 0.17939 C 0.48997 0.17708 0.49154 0.17685 0.47747 0.17523 C 0.46953 0.1743 0.46159 0.17384 0.45365 0.17314 C 0.44219 0.17384 0.43073 0.17407 0.41914 0.17523 C 0.41719 0.17546 0.41523 0.17662 0.41328 0.17731 C 0.41159 0.17801 0.41003 0.17847 0.40846 0.17939 C 0.40443 0.18194 0.40065 0.18611 0.39661 0.18796 L 0.3918 0.19004 C 0.38099 0.20439 0.3944 0.18727 0.37747 0.20486 L 0.36328 0.21967 C 0.35729 0.22592 0.35599 0.22824 0.34896 0.2324 C 0.347 0.23356 0.34492 0.23333 0.34297 0.23449 C 0.33971 0.23634 0.33672 0.23912 0.33346 0.24074 C 0.32982 0.24282 0.31263 0.24884 0.30964 0.2493 C 0.3026 0.25069 0.29544 0.25069 0.28828 0.25139 C 0.28711 0.25139 0.24492 0.24977 0.23464 0.24722 C 0.23021 0.24606 0.22357 0.24074 0.21914 0.23865 C 0.21562 0.23703 0.21198 0.23634 0.20846 0.23449 C 0.20156 0.23055 0.19935 0.22662 0.19297 0.22176 C 0.18698 0.21713 0.18099 0.21458 0.17513 0.20902 C 0.17109 0.20532 0.16745 0.19953 0.16328 0.19629 C 0.14948 0.18588 0.16003 0.1949 0.14779 0.18148 C 0.14505 0.17847 0.14206 0.17639 0.13945 0.17314 C 0.13398 0.16597 0.12396 0.14977 0.12396 0.15 C 0.12357 0.14629 0.12318 0.14282 0.12279 0.13912 C 0.1224 0.13634 0.12174 0.13356 0.12161 0.13078 C 0.12148 0.12847 0.12057 0.09977 0.11914 0.09259 C 0.11836 0.08819 0.11693 0.08402 0.11562 0.07986 C 0.10937 0.05949 0.11211 0.06921 0.10378 0.04814 C 0.10208 0.04398 0.10078 0.03935 0.09896 0.03541 C 0.097 0.03148 0.08906 0.01643 0.08464 0.01227 C 0.08281 0.01041 0.08073 0.00949 0.07878 0.0081 C 0.07513 0.00949 0.07161 0.01088 0.06797 0.01227 C 0.06562 0.01296 0.06328 0.01342 0.06081 0.01435 C 0.05495 0.01666 0.05911 0.01643 0.05612 0.01643 L 0.03594 0.04189 " pathEditMode="relative" rAng="0" ptsTypes="AAAAAAAAAAAAAAAAAAAAAAAAAAAAAAAAAAAAAAAAAAAAAAAAAAAAAAAAAAAAAAAAAAAAAAAA">
                                      <p:cBhvr>
                                        <p:cTn id="41" dur="2000" fill="hold"/>
                                        <p:tgtEl>
                                          <p:spTgt spid="12"/>
                                        </p:tgtEl>
                                        <p:attrNameLst>
                                          <p:attrName>ppt_x</p:attrName>
                                          <p:attrName>ppt_y</p:attrName>
                                        </p:attrNameLst>
                                      </p:cBhvr>
                                      <p:rCtr x="-40599" y="-4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13D3D75F-36A6-41CE-A14B-7F9AD5A9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15" y="869949"/>
            <a:ext cx="3890433" cy="389043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A62E9D0-1EBD-455A-B196-FE731595AA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23765" y="1607042"/>
            <a:ext cx="2350871" cy="1821958"/>
          </a:xfrm>
          <a:prstGeom prst="rect">
            <a:avLst/>
          </a:prstGeom>
        </p:spPr>
      </p:pic>
      <p:pic>
        <p:nvPicPr>
          <p:cNvPr id="12" name="Picture 11">
            <a:extLst>
              <a:ext uri="{FF2B5EF4-FFF2-40B4-BE49-F238E27FC236}">
                <a16:creationId xmlns:a16="http://schemas.microsoft.com/office/drawing/2014/main" id="{009EC4F7-D5EE-48B1-9EB8-6B5FA412E5FD}"/>
              </a:ext>
            </a:extLst>
          </p:cNvPr>
          <p:cNvPicPr>
            <a:picLocks noChangeAspect="1"/>
          </p:cNvPicPr>
          <p:nvPr/>
        </p:nvPicPr>
        <p:blipFill>
          <a:blip r:embed="rId5"/>
          <a:stretch>
            <a:fillRect/>
          </a:stretch>
        </p:blipFill>
        <p:spPr>
          <a:xfrm>
            <a:off x="1293941" y="4171949"/>
            <a:ext cx="3338780" cy="2352675"/>
          </a:xfrm>
          <a:prstGeom prst="rect">
            <a:avLst/>
          </a:prstGeom>
        </p:spPr>
      </p:pic>
      <p:pic>
        <p:nvPicPr>
          <p:cNvPr id="13" name="Picture 12">
            <a:extLst>
              <a:ext uri="{FF2B5EF4-FFF2-40B4-BE49-F238E27FC236}">
                <a16:creationId xmlns:a16="http://schemas.microsoft.com/office/drawing/2014/main" id="{9038F2C2-4C47-4949-849D-4A2214339A00}"/>
              </a:ext>
            </a:extLst>
          </p:cNvPr>
          <p:cNvPicPr>
            <a:picLocks noChangeAspect="1"/>
          </p:cNvPicPr>
          <p:nvPr/>
        </p:nvPicPr>
        <p:blipFill>
          <a:blip r:embed="rId6"/>
          <a:stretch>
            <a:fillRect/>
          </a:stretch>
        </p:blipFill>
        <p:spPr>
          <a:xfrm>
            <a:off x="7700342" y="3750330"/>
            <a:ext cx="2774294" cy="2774294"/>
          </a:xfrm>
          <a:prstGeom prst="rect">
            <a:avLst/>
          </a:prstGeom>
        </p:spPr>
      </p:pic>
    </p:spTree>
    <p:extLst>
      <p:ext uri="{BB962C8B-B14F-4D97-AF65-F5344CB8AC3E}">
        <p14:creationId xmlns:p14="http://schemas.microsoft.com/office/powerpoint/2010/main" val="606593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13"/>
                                        </p:tgtEl>
                                        <p:attrNameLst>
                                          <p:attrName>r</p:attrName>
                                        </p:attrNameLst>
                                      </p:cBhvr>
                                    </p:animRot>
                                    <p:animRot by="-240000">
                                      <p:cBhvr>
                                        <p:cTn id="37" dur="200" fill="hold">
                                          <p:stCondLst>
                                            <p:cond delay="200"/>
                                          </p:stCondLst>
                                        </p:cTn>
                                        <p:tgtEl>
                                          <p:spTgt spid="13"/>
                                        </p:tgtEl>
                                        <p:attrNameLst>
                                          <p:attrName>r</p:attrName>
                                        </p:attrNameLst>
                                      </p:cBhvr>
                                    </p:animRot>
                                    <p:animRot by="240000">
                                      <p:cBhvr>
                                        <p:cTn id="38" dur="200" fill="hold">
                                          <p:stCondLst>
                                            <p:cond delay="400"/>
                                          </p:stCondLst>
                                        </p:cTn>
                                        <p:tgtEl>
                                          <p:spTgt spid="13"/>
                                        </p:tgtEl>
                                        <p:attrNameLst>
                                          <p:attrName>r</p:attrName>
                                        </p:attrNameLst>
                                      </p:cBhvr>
                                    </p:animRot>
                                    <p:animRot by="-240000">
                                      <p:cBhvr>
                                        <p:cTn id="39" dur="200" fill="hold">
                                          <p:stCondLst>
                                            <p:cond delay="600"/>
                                          </p:stCondLst>
                                        </p:cTn>
                                        <p:tgtEl>
                                          <p:spTgt spid="13"/>
                                        </p:tgtEl>
                                        <p:attrNameLst>
                                          <p:attrName>r</p:attrName>
                                        </p:attrNameLst>
                                      </p:cBhvr>
                                    </p:animRot>
                                    <p:animRot by="120000">
                                      <p:cBhvr>
                                        <p:cTn id="4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13D3D75F-36A6-41CE-A14B-7F9AD5A9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25" y="22471"/>
            <a:ext cx="3890433" cy="3890433"/>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A62E9D0-1EBD-455A-B196-FE731595AAC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65765" y="921242"/>
            <a:ext cx="2350871" cy="1821958"/>
          </a:xfrm>
          <a:prstGeom prst="rect">
            <a:avLst/>
          </a:prstGeom>
        </p:spPr>
      </p:pic>
      <p:pic>
        <p:nvPicPr>
          <p:cNvPr id="12" name="Picture 11">
            <a:extLst>
              <a:ext uri="{FF2B5EF4-FFF2-40B4-BE49-F238E27FC236}">
                <a16:creationId xmlns:a16="http://schemas.microsoft.com/office/drawing/2014/main" id="{009EC4F7-D5EE-48B1-9EB8-6B5FA412E5FD}"/>
              </a:ext>
            </a:extLst>
          </p:cNvPr>
          <p:cNvPicPr>
            <a:picLocks noChangeAspect="1"/>
          </p:cNvPicPr>
          <p:nvPr/>
        </p:nvPicPr>
        <p:blipFill>
          <a:blip r:embed="rId5"/>
          <a:stretch>
            <a:fillRect/>
          </a:stretch>
        </p:blipFill>
        <p:spPr>
          <a:xfrm>
            <a:off x="6744451" y="3912904"/>
            <a:ext cx="3338780" cy="2352675"/>
          </a:xfrm>
          <a:prstGeom prst="rect">
            <a:avLst/>
          </a:prstGeom>
        </p:spPr>
      </p:pic>
      <p:pic>
        <p:nvPicPr>
          <p:cNvPr id="13" name="Picture 12">
            <a:extLst>
              <a:ext uri="{FF2B5EF4-FFF2-40B4-BE49-F238E27FC236}">
                <a16:creationId xmlns:a16="http://schemas.microsoft.com/office/drawing/2014/main" id="{9038F2C2-4C47-4949-849D-4A2214339A00}"/>
              </a:ext>
            </a:extLst>
          </p:cNvPr>
          <p:cNvPicPr>
            <a:picLocks noChangeAspect="1"/>
          </p:cNvPicPr>
          <p:nvPr/>
        </p:nvPicPr>
        <p:blipFill>
          <a:blip r:embed="rId6"/>
          <a:stretch>
            <a:fillRect/>
          </a:stretch>
        </p:blipFill>
        <p:spPr>
          <a:xfrm>
            <a:off x="842342" y="3064530"/>
            <a:ext cx="2774294" cy="2774294"/>
          </a:xfrm>
          <a:prstGeom prst="rect">
            <a:avLst/>
          </a:prstGeom>
        </p:spPr>
      </p:pic>
    </p:spTree>
    <p:extLst>
      <p:ext uri="{BB962C8B-B14F-4D97-AF65-F5344CB8AC3E}">
        <p14:creationId xmlns:p14="http://schemas.microsoft.com/office/powerpoint/2010/main" val="3138921309"/>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13"/>
                                        </p:tgtEl>
                                        <p:attrNameLst>
                                          <p:attrName>r</p:attrName>
                                        </p:attrNameLst>
                                      </p:cBhvr>
                                    </p:animRot>
                                    <p:animRot by="-240000">
                                      <p:cBhvr>
                                        <p:cTn id="37" dur="200" fill="hold">
                                          <p:stCondLst>
                                            <p:cond delay="200"/>
                                          </p:stCondLst>
                                        </p:cTn>
                                        <p:tgtEl>
                                          <p:spTgt spid="13"/>
                                        </p:tgtEl>
                                        <p:attrNameLst>
                                          <p:attrName>r</p:attrName>
                                        </p:attrNameLst>
                                      </p:cBhvr>
                                    </p:animRot>
                                    <p:animRot by="240000">
                                      <p:cBhvr>
                                        <p:cTn id="38" dur="200" fill="hold">
                                          <p:stCondLst>
                                            <p:cond delay="400"/>
                                          </p:stCondLst>
                                        </p:cTn>
                                        <p:tgtEl>
                                          <p:spTgt spid="13"/>
                                        </p:tgtEl>
                                        <p:attrNameLst>
                                          <p:attrName>r</p:attrName>
                                        </p:attrNameLst>
                                      </p:cBhvr>
                                    </p:animRot>
                                    <p:animRot by="-240000">
                                      <p:cBhvr>
                                        <p:cTn id="39" dur="200" fill="hold">
                                          <p:stCondLst>
                                            <p:cond delay="600"/>
                                          </p:stCondLst>
                                        </p:cTn>
                                        <p:tgtEl>
                                          <p:spTgt spid="13"/>
                                        </p:tgtEl>
                                        <p:attrNameLst>
                                          <p:attrName>r</p:attrName>
                                        </p:attrNameLst>
                                      </p:cBhvr>
                                    </p:animRot>
                                    <p:animRot by="120000">
                                      <p:cBhvr>
                                        <p:cTn id="4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37" y="-158782"/>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0810" y="144617"/>
            <a:ext cx="10642540" cy="6857990"/>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8815846" y="4628324"/>
            <a:ext cx="1299496" cy="1266804"/>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7">
            <a:extLst>
              <a:ext uri="{28A0092B-C50C-407E-A947-70E740481C1C}">
                <a14:useLocalDpi xmlns:a14="http://schemas.microsoft.com/office/drawing/2010/main" val="0"/>
              </a:ext>
            </a:extLst>
          </a:blip>
          <a:srcRect l="5481" t="50582" r="62197" b="4354"/>
          <a:stretch/>
        </p:blipFill>
        <p:spPr>
          <a:xfrm>
            <a:off x="5734585" y="993821"/>
            <a:ext cx="1476332" cy="1439191"/>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290082" y="663442"/>
            <a:ext cx="1211832" cy="1498600"/>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2204290" y="2873998"/>
            <a:ext cx="6616267" cy="1754326"/>
          </a:xfrm>
          <a:prstGeom prst="rect">
            <a:avLst/>
          </a:prstGeom>
          <a:noFill/>
        </p:spPr>
        <p:txBody>
          <a:bodyPr wrap="square">
            <a:spAutoFit/>
          </a:bodyPr>
          <a:lstStyle/>
          <a:p>
            <a:pPr algn="ctr" fontAlgn="auto">
              <a:spcBef>
                <a:spcPts val="0"/>
              </a:spcBef>
              <a:spcAft>
                <a:spcPts val="0"/>
              </a:spcAft>
              <a:defRPr/>
            </a:pPr>
            <a:r>
              <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rPr>
              <a:t>2. Listen, point and repeat.</a:t>
            </a: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7">
            <a:extLst>
              <a:ext uri="{28A0092B-C50C-407E-A947-70E740481C1C}">
                <a14:useLocalDpi xmlns:a14="http://schemas.microsoft.com/office/drawing/2010/main" val="0"/>
              </a:ext>
            </a:extLst>
          </a:blip>
          <a:srcRect l="33331" t="3192" r="34347" b="51744"/>
          <a:stretch/>
        </p:blipFill>
        <p:spPr>
          <a:xfrm>
            <a:off x="3956841" y="4879941"/>
            <a:ext cx="1002974" cy="977741"/>
          </a:xfrm>
          <a:prstGeom prst="rect">
            <a:avLst/>
          </a:prstGeom>
        </p:spPr>
      </p:pic>
      <p:pic>
        <p:nvPicPr>
          <p:cNvPr id="12" name="PA_图片 10">
            <a:extLst>
              <a:ext uri="{FF2B5EF4-FFF2-40B4-BE49-F238E27FC236}">
                <a16:creationId xmlns:a16="http://schemas.microsoft.com/office/drawing/2014/main" id="{F29112D1-7365-4286-8A62-8AAE6BC399F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63661" y="-648929"/>
            <a:ext cx="5041402" cy="5041402"/>
          </a:xfrm>
          <a:prstGeom prst="rect">
            <a:avLst/>
          </a:prstGeom>
        </p:spPr>
      </p:pic>
    </p:spTree>
    <p:extLst>
      <p:ext uri="{BB962C8B-B14F-4D97-AF65-F5344CB8AC3E}">
        <p14:creationId xmlns:p14="http://schemas.microsoft.com/office/powerpoint/2010/main" val="138704566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2" presetClass="entr" presetSubtype="8"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34" presetClass="emph" presetSubtype="0" repeatCount="indefinite" fill="hold" grpId="1" nodeType="withEffect">
                                  <p:stCondLst>
                                    <p:cond delay="0"/>
                                  </p:stCondLst>
                                  <p:iterate type="lt">
                                    <p:tmPct val="10000"/>
                                  </p:iterate>
                                  <p:childTnLst>
                                    <p:animMotion origin="layout" path="M -3.33333E-6 7.40741E-7 L -3.33333E-6 -0.07222 " pathEditMode="relative" rAng="0" ptsTypes="AA">
                                      <p:cBhvr>
                                        <p:cTn id="32" dur="375" accel="50000" decel="50000" autoRev="1" fill="hold">
                                          <p:stCondLst>
                                            <p:cond delay="0"/>
                                          </p:stCondLst>
                                        </p:cTn>
                                        <p:tgtEl>
                                          <p:spTgt spid="28"/>
                                        </p:tgtEl>
                                        <p:attrNameLst>
                                          <p:attrName>ppt_x</p:attrName>
                                          <p:attrName>ppt_y</p:attrName>
                                        </p:attrNameLst>
                                      </p:cBhvr>
                                      <p:rCtr x="0" y="-3611"/>
                                    </p:animMotion>
                                    <p:animRot by="1500000">
                                      <p:cBhvr>
                                        <p:cTn id="33" dur="188" fill="hold">
                                          <p:stCondLst>
                                            <p:cond delay="0"/>
                                          </p:stCondLst>
                                        </p:cTn>
                                        <p:tgtEl>
                                          <p:spTgt spid="28"/>
                                        </p:tgtEl>
                                        <p:attrNameLst>
                                          <p:attrName>r</p:attrName>
                                        </p:attrNameLst>
                                      </p:cBhvr>
                                    </p:animRot>
                                    <p:animRot by="-1500000">
                                      <p:cBhvr>
                                        <p:cTn id="34" dur="188" fill="hold">
                                          <p:stCondLst>
                                            <p:cond delay="188"/>
                                          </p:stCondLst>
                                        </p:cTn>
                                        <p:tgtEl>
                                          <p:spTgt spid="28"/>
                                        </p:tgtEl>
                                        <p:attrNameLst>
                                          <p:attrName>r</p:attrName>
                                        </p:attrNameLst>
                                      </p:cBhvr>
                                    </p:animRot>
                                    <p:animRot by="-1500000">
                                      <p:cBhvr>
                                        <p:cTn id="35" dur="188" fill="hold">
                                          <p:stCondLst>
                                            <p:cond delay="375"/>
                                          </p:stCondLst>
                                        </p:cTn>
                                        <p:tgtEl>
                                          <p:spTgt spid="28"/>
                                        </p:tgtEl>
                                        <p:attrNameLst>
                                          <p:attrName>r</p:attrName>
                                        </p:attrNameLst>
                                      </p:cBhvr>
                                    </p:animRot>
                                    <p:animRot by="1500000">
                                      <p:cBhvr>
                                        <p:cTn id="36" dur="188" fill="hold">
                                          <p:stCondLst>
                                            <p:cond delay="563"/>
                                          </p:stCondLst>
                                        </p:cTn>
                                        <p:tgtEl>
                                          <p:spTgt spid="2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0" presetClass="path" presetSubtype="0" accel="50000" decel="50000" fill="hold" nodeType="withEffect">
                                  <p:stCondLst>
                                    <p:cond delay="0"/>
                                  </p:stCondLst>
                                  <p:childTnLst>
                                    <p:animMotion origin="layout" path="M 0.84779 0.87592 L 0.84779 0.87615 L 0.7263 0.87361 C 0.725 0.87361 0.72396 0.87222 0.72279 0.87152 C 0.71758 0.86921 0.71237 0.86736 0.70729 0.86527 C 0.70104 0.85787 0.70456 0.86134 0.69414 0.85463 C 0.69297 0.85393 0.69167 0.85347 0.69062 0.85254 C 0.68646 0.84861 0.68268 0.84398 0.67865 0.83981 C 0.67474 0.82939 0.67552 0.82986 0.6668 0.82083 C 0.66536 0.81921 0.66367 0.81944 0.66198 0.81875 C 0.64844 0.79444 0.65495 0.80833 0.64297 0.77639 L 0.63581 0.75717 C 0.63542 0.75439 0.63516 0.75162 0.63464 0.74884 C 0.63242 0.7375 0.62943 0.72639 0.62747 0.71504 C 0.62357 0.69143 0.62617 0.7 0.62148 0.6875 C 0.62031 0.68032 0.6194 0.67314 0.61797 0.6662 C 0.61654 0.65902 0.61458 0.65231 0.61315 0.64514 C 0.61055 0.63102 0.60885 0.61666 0.60612 0.60277 L 0.59779 0.56041 C 0.5974 0.55277 0.59714 0.5449 0.59648 0.53703 C 0.59635 0.53495 0.59557 0.5331 0.59531 0.53078 C 0.59479 0.52523 0.59453 0.51944 0.59414 0.51389 C 0.59453 0.48495 0.5944 0.45602 0.59531 0.42708 C 0.59557 0.41852 0.59714 0.41018 0.59779 0.40162 C 0.59831 0.39398 0.59844 0.38611 0.59896 0.37847 C 0.59961 0.36574 0.60026 0.35301 0.6013 0.34027 C 0.60391 0.30856 0.60195 0.32014 0.60482 0.30439 C 0.60534 0.29583 0.60547 0.28727 0.60612 0.27893 C 0.60794 0.25208 0.61575 0.28842 0.60612 0.22176 C 0.60534 0.21689 0.60169 0.21435 0.59896 0.21319 C 0.597 0.2125 0.59492 0.21227 0.59297 0.21111 C 0.57852 0.20393 0.58568 0.20532 0.57031 0.19838 C 0.56445 0.19583 0.56432 0.19583 0.55729 0.19213 C 0.55612 0.19143 0.55495 0.19051 0.55365 0.19004 C 0.55091 0.18912 0.54818 0.18865 0.54531 0.18796 L 0.5263 0.18356 C 0.50013 0.17847 0.53281 0.18472 0.50247 0.17939 C 0.48997 0.17708 0.49154 0.17685 0.47747 0.17523 C 0.46953 0.1743 0.46159 0.17384 0.45365 0.17314 C 0.44219 0.17384 0.43073 0.17407 0.41914 0.17523 C 0.41719 0.17546 0.41523 0.17662 0.41328 0.17731 C 0.41159 0.17801 0.41003 0.17847 0.40846 0.17939 C 0.40443 0.18194 0.40065 0.18611 0.39661 0.18796 L 0.3918 0.19004 C 0.38099 0.20439 0.3944 0.18727 0.37747 0.20486 L 0.36328 0.21967 C 0.35729 0.22592 0.35599 0.22824 0.34896 0.2324 C 0.347 0.23356 0.34492 0.23333 0.34297 0.23449 C 0.33971 0.23634 0.33672 0.23912 0.33346 0.24074 C 0.32982 0.24282 0.31263 0.24884 0.30964 0.2493 C 0.3026 0.25069 0.29544 0.25069 0.28828 0.25139 C 0.28711 0.25139 0.24492 0.24977 0.23464 0.24722 C 0.23021 0.24606 0.22357 0.24074 0.21914 0.23865 C 0.21562 0.23703 0.21198 0.23634 0.20846 0.23449 C 0.20156 0.23055 0.19935 0.22662 0.19297 0.22176 C 0.18698 0.21713 0.18099 0.21458 0.17513 0.20902 C 0.17109 0.20532 0.16745 0.19953 0.16328 0.19629 C 0.14948 0.18588 0.16003 0.1949 0.14779 0.18148 C 0.14505 0.17847 0.14206 0.17639 0.13945 0.17314 C 0.13398 0.16597 0.12396 0.14977 0.12396 0.15 C 0.12357 0.14629 0.12318 0.14282 0.12279 0.13912 C 0.1224 0.13634 0.12174 0.13356 0.12161 0.13078 C 0.12148 0.12847 0.12057 0.09977 0.11914 0.09259 C 0.11836 0.08819 0.11693 0.08402 0.11562 0.07986 C 0.10937 0.05949 0.11211 0.06921 0.10378 0.04814 C 0.10208 0.04398 0.10078 0.03935 0.09896 0.03541 C 0.097 0.03148 0.08906 0.01643 0.08464 0.01227 C 0.08281 0.01041 0.08073 0.00949 0.07878 0.0081 C 0.07513 0.00949 0.07161 0.01088 0.06797 0.01227 C 0.06562 0.01296 0.06328 0.01342 0.06081 0.01435 C 0.05495 0.01666 0.05911 0.01643 0.05612 0.01643 L 0.03594 0.04189 " pathEditMode="relative" rAng="0" ptsTypes="AAAAAAAAAAAAAAAAAAAAAAAAAAAAAAAAAAAAAAAAAAAAAAAAAAAAAAAAAAAAAAAAAAAAAAAA">
                                      <p:cBhvr>
                                        <p:cTn id="41" dur="2000" fill="hold"/>
                                        <p:tgtEl>
                                          <p:spTgt spid="12"/>
                                        </p:tgtEl>
                                        <p:attrNameLst>
                                          <p:attrName>ppt_x</p:attrName>
                                          <p:attrName>ppt_y</p:attrName>
                                        </p:attrNameLst>
                                      </p:cBhvr>
                                      <p:rCtr x="-40599" y="-4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A_图片 8" descr="图片包含 矢量图形, 事情&#10;&#10;已生成高可信度的说明">
            <a:extLst>
              <a:ext uri="{FF2B5EF4-FFF2-40B4-BE49-F238E27FC236}">
                <a16:creationId xmlns:a16="http://schemas.microsoft.com/office/drawing/2014/main" id="{BDC889C0-E43A-4A12-B3C2-F4C69CECE18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85875" y="4847671"/>
            <a:ext cx="2539170" cy="2730290"/>
          </a:xfrm>
          <a:prstGeom prst="rect">
            <a:avLst/>
          </a:prstGeom>
        </p:spPr>
      </p:pic>
      <p:pic>
        <p:nvPicPr>
          <p:cNvPr id="5" name="Picture 4">
            <a:extLst>
              <a:ext uri="{FF2B5EF4-FFF2-40B4-BE49-F238E27FC236}">
                <a16:creationId xmlns:a16="http://schemas.microsoft.com/office/drawing/2014/main" id="{39A66A2F-572D-4450-A997-A64432F6137F}"/>
              </a:ext>
            </a:extLst>
          </p:cNvPr>
          <p:cNvPicPr>
            <a:picLocks noChangeAspect="1"/>
          </p:cNvPicPr>
          <p:nvPr/>
        </p:nvPicPr>
        <p:blipFill>
          <a:blip r:embed="rId7"/>
          <a:stretch>
            <a:fillRect/>
          </a:stretch>
        </p:blipFill>
        <p:spPr>
          <a:xfrm rot="4531251">
            <a:off x="695365" y="3834664"/>
            <a:ext cx="973346" cy="526565"/>
          </a:xfrm>
          <a:prstGeom prst="rect">
            <a:avLst/>
          </a:prstGeom>
        </p:spPr>
      </p:pic>
      <p:pic>
        <p:nvPicPr>
          <p:cNvPr id="7" name="Picture 6">
            <a:extLst>
              <a:ext uri="{FF2B5EF4-FFF2-40B4-BE49-F238E27FC236}">
                <a16:creationId xmlns:a16="http://schemas.microsoft.com/office/drawing/2014/main" id="{B45EE143-F042-42E2-AADC-2D12E4E57B7C}"/>
              </a:ext>
            </a:extLst>
          </p:cNvPr>
          <p:cNvPicPr>
            <a:picLocks noChangeAspect="1"/>
          </p:cNvPicPr>
          <p:nvPr/>
        </p:nvPicPr>
        <p:blipFill>
          <a:blip r:embed="rId7"/>
          <a:stretch>
            <a:fillRect/>
          </a:stretch>
        </p:blipFill>
        <p:spPr>
          <a:xfrm rot="6295810" flipV="1">
            <a:off x="1675475" y="3757082"/>
            <a:ext cx="973346" cy="733459"/>
          </a:xfrm>
          <a:prstGeom prst="rect">
            <a:avLst/>
          </a:prstGeom>
        </p:spPr>
      </p:pic>
      <p:pic>
        <p:nvPicPr>
          <p:cNvPr id="8" name="Picture 7">
            <a:extLst>
              <a:ext uri="{FF2B5EF4-FFF2-40B4-BE49-F238E27FC236}">
                <a16:creationId xmlns:a16="http://schemas.microsoft.com/office/drawing/2014/main" id="{805FA321-5070-4394-9376-D1A8A8C01F41}"/>
              </a:ext>
            </a:extLst>
          </p:cNvPr>
          <p:cNvPicPr>
            <a:picLocks noChangeAspect="1"/>
          </p:cNvPicPr>
          <p:nvPr/>
        </p:nvPicPr>
        <p:blipFill>
          <a:blip r:embed="rId7"/>
          <a:stretch>
            <a:fillRect/>
          </a:stretch>
        </p:blipFill>
        <p:spPr>
          <a:xfrm rot="4531251">
            <a:off x="2927997" y="3834666"/>
            <a:ext cx="973346" cy="526565"/>
          </a:xfrm>
          <a:prstGeom prst="rect">
            <a:avLst/>
          </a:prstGeom>
        </p:spPr>
      </p:pic>
      <p:pic>
        <p:nvPicPr>
          <p:cNvPr id="9" name="Picture 8">
            <a:extLst>
              <a:ext uri="{FF2B5EF4-FFF2-40B4-BE49-F238E27FC236}">
                <a16:creationId xmlns:a16="http://schemas.microsoft.com/office/drawing/2014/main" id="{1833B9B0-1EFE-4E65-ABE6-8CEE580AFB4C}"/>
              </a:ext>
            </a:extLst>
          </p:cNvPr>
          <p:cNvPicPr>
            <a:picLocks noChangeAspect="1"/>
          </p:cNvPicPr>
          <p:nvPr/>
        </p:nvPicPr>
        <p:blipFill>
          <a:blip r:embed="rId7"/>
          <a:stretch>
            <a:fillRect/>
          </a:stretch>
        </p:blipFill>
        <p:spPr>
          <a:xfrm rot="4531251">
            <a:off x="4061225" y="3948619"/>
            <a:ext cx="973346" cy="526565"/>
          </a:xfrm>
          <a:prstGeom prst="rect">
            <a:avLst/>
          </a:prstGeom>
        </p:spPr>
      </p:pic>
      <p:pic>
        <p:nvPicPr>
          <p:cNvPr id="11" name="Picture 10">
            <a:extLst>
              <a:ext uri="{FF2B5EF4-FFF2-40B4-BE49-F238E27FC236}">
                <a16:creationId xmlns:a16="http://schemas.microsoft.com/office/drawing/2014/main" id="{B8AE0C2A-79FB-4D5B-B438-7A6171098C04}"/>
              </a:ext>
            </a:extLst>
          </p:cNvPr>
          <p:cNvPicPr>
            <a:picLocks noChangeAspect="1"/>
          </p:cNvPicPr>
          <p:nvPr/>
        </p:nvPicPr>
        <p:blipFill>
          <a:blip r:embed="rId7"/>
          <a:stretch>
            <a:fillRect/>
          </a:stretch>
        </p:blipFill>
        <p:spPr>
          <a:xfrm rot="17068749" flipH="1">
            <a:off x="5142773" y="3888215"/>
            <a:ext cx="973346" cy="526565"/>
          </a:xfrm>
          <a:prstGeom prst="rect">
            <a:avLst/>
          </a:prstGeom>
        </p:spPr>
      </p:pic>
      <p:pic>
        <p:nvPicPr>
          <p:cNvPr id="13" name="Picture 12">
            <a:extLst>
              <a:ext uri="{FF2B5EF4-FFF2-40B4-BE49-F238E27FC236}">
                <a16:creationId xmlns:a16="http://schemas.microsoft.com/office/drawing/2014/main" id="{6CD5B20A-22D8-4EE4-88B0-BDC7111C7AEF}"/>
              </a:ext>
            </a:extLst>
          </p:cNvPr>
          <p:cNvPicPr>
            <a:picLocks noChangeAspect="1"/>
          </p:cNvPicPr>
          <p:nvPr/>
        </p:nvPicPr>
        <p:blipFill>
          <a:blip r:embed="rId7"/>
          <a:stretch>
            <a:fillRect/>
          </a:stretch>
        </p:blipFill>
        <p:spPr>
          <a:xfrm rot="17068749" flipH="1">
            <a:off x="6311428" y="3888214"/>
            <a:ext cx="973346" cy="526565"/>
          </a:xfrm>
          <a:prstGeom prst="rect">
            <a:avLst/>
          </a:prstGeom>
        </p:spPr>
      </p:pic>
      <p:pic>
        <p:nvPicPr>
          <p:cNvPr id="14" name="Picture 13">
            <a:extLst>
              <a:ext uri="{FF2B5EF4-FFF2-40B4-BE49-F238E27FC236}">
                <a16:creationId xmlns:a16="http://schemas.microsoft.com/office/drawing/2014/main" id="{B21BBDBF-1C74-4FAB-8606-CF2F1CBB5ACC}"/>
              </a:ext>
            </a:extLst>
          </p:cNvPr>
          <p:cNvPicPr>
            <a:picLocks noChangeAspect="1"/>
          </p:cNvPicPr>
          <p:nvPr/>
        </p:nvPicPr>
        <p:blipFill>
          <a:blip r:embed="rId7"/>
          <a:stretch>
            <a:fillRect/>
          </a:stretch>
        </p:blipFill>
        <p:spPr>
          <a:xfrm rot="17068749" flipH="1">
            <a:off x="7500972" y="3870597"/>
            <a:ext cx="973346" cy="526565"/>
          </a:xfrm>
          <a:prstGeom prst="rect">
            <a:avLst/>
          </a:prstGeom>
        </p:spPr>
      </p:pic>
      <p:pic>
        <p:nvPicPr>
          <p:cNvPr id="15" name="Picture 14">
            <a:extLst>
              <a:ext uri="{FF2B5EF4-FFF2-40B4-BE49-F238E27FC236}">
                <a16:creationId xmlns:a16="http://schemas.microsoft.com/office/drawing/2014/main" id="{E79576EA-B294-491A-98CA-D706D000F009}"/>
              </a:ext>
            </a:extLst>
          </p:cNvPr>
          <p:cNvPicPr>
            <a:picLocks noChangeAspect="1"/>
          </p:cNvPicPr>
          <p:nvPr/>
        </p:nvPicPr>
        <p:blipFill>
          <a:blip r:embed="rId7"/>
          <a:stretch>
            <a:fillRect/>
          </a:stretch>
        </p:blipFill>
        <p:spPr>
          <a:xfrm rot="17068749" flipH="1">
            <a:off x="8634200" y="3888215"/>
            <a:ext cx="973346" cy="526565"/>
          </a:xfrm>
          <a:prstGeom prst="rect">
            <a:avLst/>
          </a:prstGeom>
        </p:spPr>
      </p:pic>
      <p:pic>
        <p:nvPicPr>
          <p:cNvPr id="16" name="Picture 15">
            <a:extLst>
              <a:ext uri="{FF2B5EF4-FFF2-40B4-BE49-F238E27FC236}">
                <a16:creationId xmlns:a16="http://schemas.microsoft.com/office/drawing/2014/main" id="{1709CE86-783F-42F2-A422-58ED19D15A9A}"/>
              </a:ext>
            </a:extLst>
          </p:cNvPr>
          <p:cNvPicPr>
            <a:picLocks noChangeAspect="1"/>
          </p:cNvPicPr>
          <p:nvPr/>
        </p:nvPicPr>
        <p:blipFill>
          <a:blip r:embed="rId7"/>
          <a:stretch>
            <a:fillRect/>
          </a:stretch>
        </p:blipFill>
        <p:spPr>
          <a:xfrm rot="17068749" flipH="1">
            <a:off x="9873004" y="3834664"/>
            <a:ext cx="973346" cy="526565"/>
          </a:xfrm>
          <a:prstGeom prst="rect">
            <a:avLst/>
          </a:prstGeom>
        </p:spPr>
      </p:pic>
      <p:pic>
        <p:nvPicPr>
          <p:cNvPr id="17" name="Picture 16">
            <a:extLst>
              <a:ext uri="{FF2B5EF4-FFF2-40B4-BE49-F238E27FC236}">
                <a16:creationId xmlns:a16="http://schemas.microsoft.com/office/drawing/2014/main" id="{43C96D30-A2F1-46C1-8A43-1F7ADE2043F8}"/>
              </a:ext>
            </a:extLst>
          </p:cNvPr>
          <p:cNvPicPr>
            <a:picLocks noChangeAspect="1"/>
          </p:cNvPicPr>
          <p:nvPr/>
        </p:nvPicPr>
        <p:blipFill>
          <a:blip r:embed="rId7"/>
          <a:stretch>
            <a:fillRect/>
          </a:stretch>
        </p:blipFill>
        <p:spPr>
          <a:xfrm rot="4531251">
            <a:off x="11027826" y="3870598"/>
            <a:ext cx="973346" cy="526565"/>
          </a:xfrm>
          <a:prstGeom prst="rect">
            <a:avLst/>
          </a:prstGeom>
        </p:spPr>
      </p:pic>
      <p:pic>
        <p:nvPicPr>
          <p:cNvPr id="6" name="Picture 5"/>
          <p:cNvPicPr>
            <a:picLocks noChangeAspect="1"/>
          </p:cNvPicPr>
          <p:nvPr/>
        </p:nvPicPr>
        <p:blipFill>
          <a:blip r:embed="rId8"/>
          <a:stretch>
            <a:fillRect/>
          </a:stretch>
        </p:blipFill>
        <p:spPr>
          <a:xfrm>
            <a:off x="17137" y="440962"/>
            <a:ext cx="12317461" cy="2979875"/>
          </a:xfrm>
          <a:prstGeom prst="rect">
            <a:avLst/>
          </a:prstGeom>
        </p:spPr>
      </p:pic>
      <p:pic>
        <p:nvPicPr>
          <p:cNvPr id="4" name="Track 002">
            <a:hlinkClick r:id="" action="ppaction://media"/>
            <a:extLst>
              <a:ext uri="{FF2B5EF4-FFF2-40B4-BE49-F238E27FC236}">
                <a16:creationId xmlns:a16="http://schemas.microsoft.com/office/drawing/2014/main" id="{97C16FDB-110E-4048-9FEA-4BA9B77DA96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492729" y="462735"/>
            <a:ext cx="609600" cy="609600"/>
          </a:xfrm>
          <a:prstGeom prst="rect">
            <a:avLst/>
          </a:prstGeom>
        </p:spPr>
      </p:pic>
    </p:spTree>
    <p:extLst>
      <p:ext uri="{BB962C8B-B14F-4D97-AF65-F5344CB8AC3E}">
        <p14:creationId xmlns:p14="http://schemas.microsoft.com/office/powerpoint/2010/main" val="224469351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1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5735"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4"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事情&#10;&#10;已生成极高可信度的说明">
            <a:extLst>
              <a:ext uri="{FF2B5EF4-FFF2-40B4-BE49-F238E27FC236}">
                <a16:creationId xmlns:a16="http://schemas.microsoft.com/office/drawing/2014/main" id="{59EF3AD0-F08C-4A1E-A601-86B9EB13C040}"/>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8237" y="-158782"/>
            <a:ext cx="3214687" cy="2071525"/>
          </a:xfrm>
          <a:prstGeom prst="rect">
            <a:avLst/>
          </a:prstGeom>
        </p:spPr>
      </p:pic>
      <p:pic>
        <p:nvPicPr>
          <p:cNvPr id="27" name="PA_图片 6">
            <a:extLst>
              <a:ext uri="{FF2B5EF4-FFF2-40B4-BE49-F238E27FC236}">
                <a16:creationId xmlns:a16="http://schemas.microsoft.com/office/drawing/2014/main" id="{D54E4D0B-1717-437B-9342-6C9B79D3BCDD}"/>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56013" y="423121"/>
            <a:ext cx="8795487" cy="5667760"/>
          </a:xfrm>
          <a:prstGeom prst="rect">
            <a:avLst/>
          </a:prstGeom>
        </p:spPr>
      </p:pic>
      <p:pic>
        <p:nvPicPr>
          <p:cNvPr id="16" name="图片 15">
            <a:extLst>
              <a:ext uri="{FF2B5EF4-FFF2-40B4-BE49-F238E27FC236}">
                <a16:creationId xmlns:a16="http://schemas.microsoft.com/office/drawing/2014/main" id="{0C8FB0A9-1DCD-4F68-9B69-C04B7815D0C3}"/>
              </a:ext>
            </a:extLst>
          </p:cNvPr>
          <p:cNvPicPr>
            <a:picLocks noChangeAspect="1"/>
          </p:cNvPicPr>
          <p:nvPr/>
        </p:nvPicPr>
        <p:blipFill rotWithShape="1">
          <a:blip r:embed="rId7">
            <a:extLst>
              <a:ext uri="{28A0092B-C50C-407E-A947-70E740481C1C}">
                <a14:useLocalDpi xmlns:a14="http://schemas.microsoft.com/office/drawing/2010/main" val="0"/>
              </a:ext>
            </a:extLst>
          </a:blip>
          <a:srcRect l="64636" t="4355" r="3042" b="50581"/>
          <a:stretch/>
        </p:blipFill>
        <p:spPr>
          <a:xfrm>
            <a:off x="8815846" y="4628324"/>
            <a:ext cx="1299496" cy="1266804"/>
          </a:xfrm>
          <a:prstGeom prst="rect">
            <a:avLst/>
          </a:prstGeom>
        </p:spPr>
      </p:pic>
      <p:pic>
        <p:nvPicPr>
          <p:cNvPr id="22" name="图片 21">
            <a:extLst>
              <a:ext uri="{FF2B5EF4-FFF2-40B4-BE49-F238E27FC236}">
                <a16:creationId xmlns:a16="http://schemas.microsoft.com/office/drawing/2014/main" id="{B3920E32-4EED-4E13-92DE-AE6B44D7DD19}"/>
              </a:ext>
            </a:extLst>
          </p:cNvPr>
          <p:cNvPicPr>
            <a:picLocks noChangeAspect="1"/>
          </p:cNvPicPr>
          <p:nvPr/>
        </p:nvPicPr>
        <p:blipFill rotWithShape="1">
          <a:blip r:embed="rId7">
            <a:extLst>
              <a:ext uri="{28A0092B-C50C-407E-A947-70E740481C1C}">
                <a14:useLocalDpi xmlns:a14="http://schemas.microsoft.com/office/drawing/2010/main" val="0"/>
              </a:ext>
            </a:extLst>
          </a:blip>
          <a:srcRect l="5481" t="50582" r="62197" b="4354"/>
          <a:stretch/>
        </p:blipFill>
        <p:spPr>
          <a:xfrm>
            <a:off x="5734585" y="993821"/>
            <a:ext cx="1476332" cy="1439191"/>
          </a:xfrm>
          <a:prstGeom prst="rect">
            <a:avLst/>
          </a:prstGeom>
        </p:spPr>
      </p:pic>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7">
            <a:extLst>
              <a:ext uri="{28A0092B-C50C-407E-A947-70E740481C1C}">
                <a14:useLocalDpi xmlns:a14="http://schemas.microsoft.com/office/drawing/2010/main" val="0"/>
              </a:ext>
            </a:extLst>
          </a:blip>
          <a:srcRect l="6498" t="5227" r="66872" b="47674"/>
          <a:stretch/>
        </p:blipFill>
        <p:spPr>
          <a:xfrm>
            <a:off x="480535" y="414143"/>
            <a:ext cx="1211832" cy="1498600"/>
          </a:xfrm>
          <a:prstGeom prst="rect">
            <a:avLst/>
          </a:prstGeom>
        </p:spPr>
      </p:pic>
      <p:sp>
        <p:nvSpPr>
          <p:cNvPr id="28" name="Rectangle 27">
            <a:extLst>
              <a:ext uri="{FF2B5EF4-FFF2-40B4-BE49-F238E27FC236}">
                <a16:creationId xmlns:a16="http://schemas.microsoft.com/office/drawing/2014/main" id="{BF1D5D18-689F-4559-AAEF-B8E8623B2802}"/>
              </a:ext>
            </a:extLst>
          </p:cNvPr>
          <p:cNvSpPr/>
          <p:nvPr/>
        </p:nvSpPr>
        <p:spPr>
          <a:xfrm>
            <a:off x="1482230" y="2433012"/>
            <a:ext cx="5162906" cy="1754326"/>
          </a:xfrm>
          <a:prstGeom prst="rect">
            <a:avLst/>
          </a:prstGeom>
          <a:noFill/>
        </p:spPr>
        <p:txBody>
          <a:bodyPr wrap="square">
            <a:spAutoFit/>
          </a:bodyPr>
          <a:lstStyle/>
          <a:p>
            <a:pPr algn="ctr" fontAlgn="auto">
              <a:spcBef>
                <a:spcPts val="0"/>
              </a:spcBef>
              <a:spcAft>
                <a:spcPts val="0"/>
              </a:spcAft>
              <a:defRPr/>
            </a:pPr>
            <a:r>
              <a:rPr lang="en-US" sz="5400" b="1" i="1" dirty="0">
                <a:ln w="11430" cmpd="sng">
                  <a:noFill/>
                  <a:prstDash val="solid"/>
                  <a:miter lim="800000"/>
                </a:ln>
                <a:effectLst>
                  <a:glow rad="228600">
                    <a:schemeClr val="accent4">
                      <a:satMod val="175000"/>
                      <a:alpha val="40000"/>
                    </a:schemeClr>
                  </a:glow>
                </a:effectLst>
                <a:latin typeface="Snap ITC" panose="04040A07060A02020202" pitchFamily="82" charset="0"/>
              </a:rPr>
              <a:t>3. Listen and tick.</a:t>
            </a:r>
          </a:p>
        </p:txBody>
      </p:sp>
      <p:pic>
        <p:nvPicPr>
          <p:cNvPr id="19" name="图片 18">
            <a:extLst>
              <a:ext uri="{FF2B5EF4-FFF2-40B4-BE49-F238E27FC236}">
                <a16:creationId xmlns:a16="http://schemas.microsoft.com/office/drawing/2014/main" id="{AA4037AB-B3DC-4C39-AD7C-04B328E6D073}"/>
              </a:ext>
            </a:extLst>
          </p:cNvPr>
          <p:cNvPicPr>
            <a:picLocks noChangeAspect="1"/>
          </p:cNvPicPr>
          <p:nvPr/>
        </p:nvPicPr>
        <p:blipFill rotWithShape="1">
          <a:blip r:embed="rId7">
            <a:extLst>
              <a:ext uri="{28A0092B-C50C-407E-A947-70E740481C1C}">
                <a14:useLocalDpi xmlns:a14="http://schemas.microsoft.com/office/drawing/2010/main" val="0"/>
              </a:ext>
            </a:extLst>
          </a:blip>
          <a:srcRect l="33331" t="3192" r="34347" b="51744"/>
          <a:stretch/>
        </p:blipFill>
        <p:spPr>
          <a:xfrm>
            <a:off x="1073684" y="4843621"/>
            <a:ext cx="1002974" cy="977741"/>
          </a:xfrm>
          <a:prstGeom prst="rect">
            <a:avLst/>
          </a:prstGeom>
        </p:spPr>
      </p:pic>
      <p:pic>
        <p:nvPicPr>
          <p:cNvPr id="12" name="PA_图片 10">
            <a:extLst>
              <a:ext uri="{FF2B5EF4-FFF2-40B4-BE49-F238E27FC236}">
                <a16:creationId xmlns:a16="http://schemas.microsoft.com/office/drawing/2014/main" id="{F29112D1-7365-4286-8A62-8AAE6BC399F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763661" y="-648929"/>
            <a:ext cx="5041402" cy="5041402"/>
          </a:xfrm>
          <a:prstGeom prst="rect">
            <a:avLst/>
          </a:prstGeom>
        </p:spPr>
      </p:pic>
    </p:spTree>
    <p:extLst>
      <p:ext uri="{BB962C8B-B14F-4D97-AF65-F5344CB8AC3E}">
        <p14:creationId xmlns:p14="http://schemas.microsoft.com/office/powerpoint/2010/main" val="276774978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22" presetClass="entr" presetSubtype="8"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34" presetClass="emph" presetSubtype="0" repeatCount="indefinite" fill="hold" grpId="1" nodeType="withEffect">
                                  <p:stCondLst>
                                    <p:cond delay="0"/>
                                  </p:stCondLst>
                                  <p:iterate type="lt">
                                    <p:tmPct val="10000"/>
                                  </p:iterate>
                                  <p:childTnLst>
                                    <p:animMotion origin="layout" path="M -3.33333E-6 1.11111E-6 L -3.33333E-6 -0.07222 " pathEditMode="relative" rAng="0" ptsTypes="AA">
                                      <p:cBhvr>
                                        <p:cTn id="32" dur="375" accel="50000" decel="50000" autoRev="1" fill="hold">
                                          <p:stCondLst>
                                            <p:cond delay="0"/>
                                          </p:stCondLst>
                                        </p:cTn>
                                        <p:tgtEl>
                                          <p:spTgt spid="28"/>
                                        </p:tgtEl>
                                        <p:attrNameLst>
                                          <p:attrName>ppt_x</p:attrName>
                                          <p:attrName>ppt_y</p:attrName>
                                        </p:attrNameLst>
                                      </p:cBhvr>
                                      <p:rCtr x="0" y="-3611"/>
                                    </p:animMotion>
                                    <p:animRot by="1500000">
                                      <p:cBhvr>
                                        <p:cTn id="33" dur="188" fill="hold">
                                          <p:stCondLst>
                                            <p:cond delay="0"/>
                                          </p:stCondLst>
                                        </p:cTn>
                                        <p:tgtEl>
                                          <p:spTgt spid="28"/>
                                        </p:tgtEl>
                                        <p:attrNameLst>
                                          <p:attrName>r</p:attrName>
                                        </p:attrNameLst>
                                      </p:cBhvr>
                                    </p:animRot>
                                    <p:animRot by="-1500000">
                                      <p:cBhvr>
                                        <p:cTn id="34" dur="188" fill="hold">
                                          <p:stCondLst>
                                            <p:cond delay="188"/>
                                          </p:stCondLst>
                                        </p:cTn>
                                        <p:tgtEl>
                                          <p:spTgt spid="28"/>
                                        </p:tgtEl>
                                        <p:attrNameLst>
                                          <p:attrName>r</p:attrName>
                                        </p:attrNameLst>
                                      </p:cBhvr>
                                    </p:animRot>
                                    <p:animRot by="-1500000">
                                      <p:cBhvr>
                                        <p:cTn id="35" dur="188" fill="hold">
                                          <p:stCondLst>
                                            <p:cond delay="375"/>
                                          </p:stCondLst>
                                        </p:cTn>
                                        <p:tgtEl>
                                          <p:spTgt spid="28"/>
                                        </p:tgtEl>
                                        <p:attrNameLst>
                                          <p:attrName>r</p:attrName>
                                        </p:attrNameLst>
                                      </p:cBhvr>
                                    </p:animRot>
                                    <p:animRot by="1500000">
                                      <p:cBhvr>
                                        <p:cTn id="36" dur="188" fill="hold">
                                          <p:stCondLst>
                                            <p:cond delay="563"/>
                                          </p:stCondLst>
                                        </p:cTn>
                                        <p:tgtEl>
                                          <p:spTgt spid="28"/>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0" presetClass="path" presetSubtype="0" accel="50000" decel="50000" fill="hold" nodeType="withEffect">
                                  <p:stCondLst>
                                    <p:cond delay="0"/>
                                  </p:stCondLst>
                                  <p:childTnLst>
                                    <p:animMotion origin="layout" path="M 0.84779 0.87592 L 0.84779 0.87615 L 0.7263 0.87361 C 0.725 0.87361 0.72396 0.87222 0.72279 0.87152 C 0.71758 0.86921 0.71237 0.86736 0.70729 0.86527 C 0.70104 0.85787 0.70456 0.86134 0.69414 0.85463 C 0.69297 0.85393 0.69167 0.85347 0.69062 0.85254 C 0.68646 0.84861 0.68268 0.84398 0.67865 0.83981 C 0.67474 0.82939 0.67552 0.82986 0.6668 0.82083 C 0.66536 0.81921 0.66367 0.81944 0.66198 0.81875 C 0.64844 0.79444 0.65495 0.80833 0.64297 0.77639 L 0.63581 0.75717 C 0.63542 0.75439 0.63516 0.75162 0.63464 0.74884 C 0.63242 0.7375 0.62943 0.72639 0.62747 0.71504 C 0.62357 0.69143 0.62617 0.7 0.62148 0.6875 C 0.62031 0.68032 0.6194 0.67314 0.61797 0.6662 C 0.61654 0.65902 0.61458 0.65231 0.61315 0.64514 C 0.61055 0.63102 0.60885 0.61666 0.60612 0.60277 L 0.59779 0.56041 C 0.5974 0.55277 0.59714 0.5449 0.59648 0.53703 C 0.59635 0.53495 0.59557 0.5331 0.59531 0.53078 C 0.59479 0.52523 0.59453 0.51944 0.59414 0.51389 C 0.59453 0.48495 0.5944 0.45602 0.59531 0.42708 C 0.59557 0.41852 0.59714 0.41018 0.59779 0.40162 C 0.59831 0.39398 0.59844 0.38611 0.59896 0.37847 C 0.59961 0.36574 0.60026 0.35301 0.6013 0.34027 C 0.60391 0.30856 0.60195 0.32014 0.60482 0.30439 C 0.60534 0.29583 0.60547 0.28727 0.60612 0.27893 C 0.60794 0.25208 0.61575 0.28842 0.60612 0.22176 C 0.60534 0.21689 0.60169 0.21435 0.59896 0.21319 C 0.597 0.2125 0.59492 0.21227 0.59297 0.21111 C 0.57852 0.20393 0.58568 0.20532 0.57031 0.19838 C 0.56445 0.19583 0.56432 0.19583 0.55729 0.19213 C 0.55612 0.19143 0.55495 0.19051 0.55365 0.19004 C 0.55091 0.18912 0.54818 0.18865 0.54531 0.18796 L 0.5263 0.18356 C 0.50013 0.17847 0.53281 0.18472 0.50247 0.17939 C 0.48997 0.17708 0.49154 0.17685 0.47747 0.17523 C 0.46953 0.1743 0.46159 0.17384 0.45365 0.17314 C 0.44219 0.17384 0.43073 0.17407 0.41914 0.17523 C 0.41719 0.17546 0.41523 0.17662 0.41328 0.17731 C 0.41159 0.17801 0.41003 0.17847 0.40846 0.17939 C 0.40443 0.18194 0.40065 0.18611 0.39661 0.18796 L 0.3918 0.19004 C 0.38099 0.20439 0.3944 0.18727 0.37747 0.20486 L 0.36328 0.21967 C 0.35729 0.22592 0.35599 0.22824 0.34896 0.2324 C 0.347 0.23356 0.34492 0.23333 0.34297 0.23449 C 0.33971 0.23634 0.33672 0.23912 0.33346 0.24074 C 0.32982 0.24282 0.31263 0.24884 0.30964 0.2493 C 0.3026 0.25069 0.29544 0.25069 0.28828 0.25139 C 0.28711 0.25139 0.24492 0.24977 0.23464 0.24722 C 0.23021 0.24606 0.22357 0.24074 0.21914 0.23865 C 0.21562 0.23703 0.21198 0.23634 0.20846 0.23449 C 0.20156 0.23055 0.19935 0.22662 0.19297 0.22176 C 0.18698 0.21713 0.18099 0.21458 0.17513 0.20902 C 0.17109 0.20532 0.16745 0.19953 0.16328 0.19629 C 0.14948 0.18588 0.16003 0.1949 0.14779 0.18148 C 0.14505 0.17847 0.14206 0.17639 0.13945 0.17314 C 0.13398 0.16597 0.12396 0.14977 0.12396 0.15 C 0.12357 0.14629 0.12318 0.14282 0.12279 0.13912 C 0.1224 0.13634 0.12174 0.13356 0.12161 0.13078 C 0.12148 0.12847 0.12057 0.09977 0.11914 0.09259 C 0.11836 0.08819 0.11693 0.08402 0.11562 0.07986 C 0.10937 0.05949 0.11211 0.06921 0.10378 0.04814 C 0.10208 0.04398 0.10078 0.03935 0.09896 0.03541 C 0.097 0.03148 0.08906 0.01643 0.08464 0.01227 C 0.08281 0.01041 0.08073 0.00949 0.07878 0.0081 C 0.07513 0.00949 0.07161 0.01088 0.06797 0.01227 C 0.06562 0.01296 0.06328 0.01342 0.06081 0.01435 C 0.05495 0.01666 0.05911 0.01643 0.05612 0.01643 L 0.03594 0.04189 " pathEditMode="relative" rAng="0" ptsTypes="AAAAAAAAAAAAAAAAAAAAAAAAAAAAAAAAAAAAAAAAAAAAAAAAAAAAAAAAAAAAAAAAAAAAAAAA">
                                      <p:cBhvr>
                                        <p:cTn id="41" dur="2000" fill="hold"/>
                                        <p:tgtEl>
                                          <p:spTgt spid="12"/>
                                        </p:tgtEl>
                                        <p:attrNameLst>
                                          <p:attrName>ppt_x</p:attrName>
                                          <p:attrName>ppt_y</p:attrName>
                                        </p:attrNameLst>
                                      </p:cBhvr>
                                      <p:rCtr x="-40599" y="-4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438</Words>
  <Application>Microsoft Office PowerPoint</Application>
  <PresentationFormat>Widescreen</PresentationFormat>
  <Paragraphs>57</Paragraphs>
  <Slides>17</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.VnTime</vt:lpstr>
      <vt:lpstr>.黑体-韩语</vt:lpstr>
      <vt:lpstr>Adobe Arabic</vt:lpstr>
      <vt:lpstr>Adobe Hebrew</vt:lpstr>
      <vt:lpstr>Arial</vt:lpstr>
      <vt:lpstr>Calibri</vt:lpstr>
      <vt:lpstr>Comic Sans MS</vt:lpstr>
      <vt:lpstr>等线</vt:lpstr>
      <vt:lpstr>Snap ITC</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EDIBOOKS</cp:lastModifiedBy>
  <cp:revision>129</cp:revision>
  <dcterms:created xsi:type="dcterms:W3CDTF">2017-05-08T08:38:07Z</dcterms:created>
  <dcterms:modified xsi:type="dcterms:W3CDTF">2022-04-04T10:03:04Z</dcterms:modified>
</cp:coreProperties>
</file>