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5" r:id="rId8"/>
    <p:sldId id="3164" r:id="rId9"/>
    <p:sldId id="3157" r:id="rId10"/>
    <p:sldId id="3158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=""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=""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=""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=""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=""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=""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=""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=""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=""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=""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=""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=""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=""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=""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=""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=""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=""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=""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=""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=""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=""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=""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=""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=""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=""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=""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=""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=""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=""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=""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=""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=""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=""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=""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=""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=""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=""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=""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=""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=""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=""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=""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=""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=""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=""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=""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=""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=""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=""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=""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=""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=""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=""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=""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1771955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642943" y="1963609"/>
            <a:ext cx="96083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nay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</a:t>
            </a:r>
            <a:endParaRPr lang="en-US" sz="200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ta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endParaRPr lang="en-US" sz="200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018903" y="685665"/>
            <a:ext cx="4506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9235233" y="287383"/>
            <a:ext cx="1332620" cy="2237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10515599" y="375276"/>
            <a:ext cx="1488208" cy="2189051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=""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56263" y="4411028"/>
            <a:ext cx="64399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9E094E2-F826-4FA0-A3E7-471D104BF699}"/>
              </a:ext>
            </a:extLst>
          </p:cNvPr>
          <p:cNvSpPr/>
          <p:nvPr/>
        </p:nvSpPr>
        <p:spPr>
          <a:xfrm>
            <a:off x="404949" y="335687"/>
            <a:ext cx="18679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smtClean="0">
                <a:solidFill>
                  <a:srgbClr val="F03C69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NHIỆM VỤ 1:    </a:t>
            </a:r>
            <a:endParaRPr lang="vi-VN" sz="200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2122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54" y="1102060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 smtClean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 smtClean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en-US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 smtClean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 smtClean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chứa gì.</a:t>
            </a:r>
          </a:p>
        </p:txBody>
      </p:sp>
    </p:spTree>
    <p:extLst>
      <p:ext uri="{BB962C8B-B14F-4D97-AF65-F5344CB8AC3E}">
        <p14:creationId xmlns=""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1972492" y="360046"/>
            <a:ext cx="9638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9E094E2-F826-4FA0-A3E7-471D104BF699}"/>
              </a:ext>
            </a:extLst>
          </p:cNvPr>
          <p:cNvSpPr/>
          <p:nvPr/>
        </p:nvSpPr>
        <p:spPr>
          <a:xfrm>
            <a:off x="287383" y="356007"/>
            <a:ext cx="1854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F03C69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NHIỆM </a:t>
            </a:r>
            <a:r>
              <a:rPr lang="en-US" sz="2000" smtClean="0">
                <a:solidFill>
                  <a:srgbClr val="F03C69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VỤ: 2    </a:t>
            </a:r>
            <a:endParaRPr lang="vi-VN" sz="200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 b="1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=""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728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1" y="3806640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4878662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39" y="2081283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333930" y="3740206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 b="1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 b="1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 b="1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684</Words>
  <Application>Microsoft Office PowerPoint</Application>
  <PresentationFormat>Custom</PresentationFormat>
  <Paragraphs>63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190</cp:revision>
  <dcterms:created xsi:type="dcterms:W3CDTF">2021-11-14T08:33:55Z</dcterms:created>
  <dcterms:modified xsi:type="dcterms:W3CDTF">2023-01-30T22:03:43Z</dcterms:modified>
</cp:coreProperties>
</file>