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816" r:id="rId2"/>
  </p:sldMasterIdLst>
  <p:notesMasterIdLst>
    <p:notesMasterId r:id="rId37"/>
  </p:notesMasterIdLst>
  <p:sldIdLst>
    <p:sldId id="447" r:id="rId3"/>
    <p:sldId id="448" r:id="rId4"/>
    <p:sldId id="450" r:id="rId5"/>
    <p:sldId id="435" r:id="rId6"/>
    <p:sldId id="452" r:id="rId7"/>
    <p:sldId id="436" r:id="rId8"/>
    <p:sldId id="414" r:id="rId9"/>
    <p:sldId id="451" r:id="rId10"/>
    <p:sldId id="421" r:id="rId11"/>
    <p:sldId id="418" r:id="rId12"/>
    <p:sldId id="419" r:id="rId13"/>
    <p:sldId id="420" r:id="rId14"/>
    <p:sldId id="437" r:id="rId15"/>
    <p:sldId id="438" r:id="rId16"/>
    <p:sldId id="453" r:id="rId17"/>
    <p:sldId id="454" r:id="rId18"/>
    <p:sldId id="455" r:id="rId19"/>
    <p:sldId id="456" r:id="rId20"/>
    <p:sldId id="457" r:id="rId21"/>
    <p:sldId id="458" r:id="rId22"/>
    <p:sldId id="439" r:id="rId23"/>
    <p:sldId id="440" r:id="rId24"/>
    <p:sldId id="441" r:id="rId25"/>
    <p:sldId id="442" r:id="rId26"/>
    <p:sldId id="443" r:id="rId27"/>
    <p:sldId id="424" r:id="rId28"/>
    <p:sldId id="425" r:id="rId29"/>
    <p:sldId id="319" r:id="rId30"/>
    <p:sldId id="374" r:id="rId31"/>
    <p:sldId id="315" r:id="rId32"/>
    <p:sldId id="422" r:id="rId33"/>
    <p:sldId id="423" r:id="rId34"/>
    <p:sldId id="320" r:id="rId35"/>
    <p:sldId id="316" r:id="rId36"/>
  </p:sldIdLst>
  <p:sldSz cx="9144000" cy="5143500" type="screen16x9"/>
  <p:notesSz cx="6858000" cy="9144000"/>
  <p:embeddedFontLst>
    <p:embeddedFont>
      <p:font typeface="Barriecito" panose="020B0604020202020204" charset="0"/>
      <p:regular r:id="rId38"/>
      <p:bold r:id="rId39"/>
      <p:italic r:id="rId40"/>
      <p:boldItalic r:id="rId41"/>
    </p:embeddedFont>
    <p:embeddedFont>
      <p:font typeface="Catamaran" panose="020B0604020202020204" charset="0"/>
      <p:regular r:id="rId42"/>
      <p:bold r:id="rId43"/>
    </p:embeddedFont>
    <p:embeddedFont>
      <p:font typeface="Bebas Neue" panose="020B0604020202020204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Nunito" panose="020B0604020202020204" charset="0"/>
      <p:regular r:id="rId51"/>
      <p:bold r:id="rId52"/>
      <p:italic r:id="rId53"/>
      <p:boldItalic r:id="rId54"/>
    </p:embeddedFont>
    <p:embeddedFont>
      <p:font typeface="Nunito ExtraBold" panose="020B0604020202020204" charset="0"/>
      <p:bold r:id="rId55"/>
      <p:boldItalic r:id="rId56"/>
    </p:embeddedFont>
    <p:embeddedFont>
      <p:font typeface=".VnAristote" panose="020B7200000000000000" pitchFamily="34" charset="0"/>
      <p:regular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Raleway" panose="020B0003030101060003" pitchFamily="3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773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646785-E784-418E-82A2-D988DC2D7FAD}">
  <a:tblStyle styleId="{B0646785-E784-418E-82A2-D988DC2D7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89424" autoAdjust="0"/>
  </p:normalViewPr>
  <p:slideViewPr>
    <p:cSldViewPr snapToGrid="0">
      <p:cViewPr varScale="1">
        <p:scale>
          <a:sx n="92" d="100"/>
          <a:sy n="92" d="100"/>
        </p:scale>
        <p:origin x="9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4395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4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9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27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77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6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63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54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9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00639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326135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612873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266906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84466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178150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721276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017436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612422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7715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81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0"/>
            <a:ext cx="8229600" cy="43898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23C80-0877-4530-8121-2CE26655F2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41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2"/>
          <p:cNvSpPr txBox="1">
            <a:spLocks noGrp="1"/>
          </p:cNvSpPr>
          <p:nvPr>
            <p:ph type="title"/>
          </p:nvPr>
        </p:nvSpPr>
        <p:spPr>
          <a:xfrm>
            <a:off x="720000" y="445000"/>
            <a:ext cx="7704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pic>
        <p:nvPicPr>
          <p:cNvPr id="1069" name="Google Shape;106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26882">
            <a:off x="4562396" y="-1603759"/>
            <a:ext cx="2401677" cy="240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04696">
            <a:off x="7223893" y="-1193865"/>
            <a:ext cx="2001697" cy="2001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1" name="Google Shape;1071;p32"/>
          <p:cNvGrpSpPr/>
          <p:nvPr/>
        </p:nvGrpSpPr>
        <p:grpSpPr>
          <a:xfrm rot="-3404606">
            <a:off x="6870490" y="-198838"/>
            <a:ext cx="748713" cy="648924"/>
            <a:chOff x="-2221075" y="539488"/>
            <a:chExt cx="1608250" cy="1393900"/>
          </a:xfrm>
        </p:grpSpPr>
        <p:grpSp>
          <p:nvGrpSpPr>
            <p:cNvPr id="1072" name="Google Shape;1072;p32"/>
            <p:cNvGrpSpPr/>
            <p:nvPr/>
          </p:nvGrpSpPr>
          <p:grpSpPr>
            <a:xfrm>
              <a:off x="-2221075" y="605163"/>
              <a:ext cx="1553525" cy="1298700"/>
              <a:chOff x="-2221075" y="605163"/>
              <a:chExt cx="1553525" cy="1298700"/>
            </a:xfrm>
          </p:grpSpPr>
          <p:sp>
            <p:nvSpPr>
              <p:cNvPr id="1073" name="Google Shape;1073;p32"/>
              <p:cNvSpPr/>
              <p:nvPr/>
            </p:nvSpPr>
            <p:spPr>
              <a:xfrm>
                <a:off x="-1442775" y="605163"/>
                <a:ext cx="775225" cy="267925"/>
              </a:xfrm>
              <a:custGeom>
                <a:avLst/>
                <a:gdLst/>
                <a:ahLst/>
                <a:cxnLst/>
                <a:rect l="l" t="t" r="r" b="b"/>
                <a:pathLst>
                  <a:path w="31009" h="10717" extrusionOk="0">
                    <a:moveTo>
                      <a:pt x="30031" y="1"/>
                    </a:moveTo>
                    <a:cubicBezTo>
                      <a:pt x="29874" y="1"/>
                      <a:pt x="29712" y="54"/>
                      <a:pt x="29566" y="180"/>
                    </a:cubicBezTo>
                    <a:cubicBezTo>
                      <a:pt x="25838" y="3410"/>
                      <a:pt x="20920" y="4808"/>
                      <a:pt x="16247" y="6051"/>
                    </a:cubicBezTo>
                    <a:cubicBezTo>
                      <a:pt x="13757" y="6712"/>
                      <a:pt x="11246" y="7288"/>
                      <a:pt x="8714" y="7777"/>
                    </a:cubicBezTo>
                    <a:cubicBezTo>
                      <a:pt x="6067" y="8288"/>
                      <a:pt x="3410" y="8663"/>
                      <a:pt x="804" y="9347"/>
                    </a:cubicBezTo>
                    <a:cubicBezTo>
                      <a:pt x="0" y="9558"/>
                      <a:pt x="292" y="10712"/>
                      <a:pt x="1056" y="10716"/>
                    </a:cubicBezTo>
                    <a:cubicBezTo>
                      <a:pt x="1091" y="10717"/>
                      <a:pt x="1125" y="10717"/>
                      <a:pt x="1159" y="10717"/>
                    </a:cubicBezTo>
                    <a:cubicBezTo>
                      <a:pt x="3855" y="10717"/>
                      <a:pt x="6497" y="10235"/>
                      <a:pt x="9136" y="9702"/>
                    </a:cubicBezTo>
                    <a:cubicBezTo>
                      <a:pt x="11906" y="9143"/>
                      <a:pt x="14651" y="8475"/>
                      <a:pt x="17371" y="7700"/>
                    </a:cubicBezTo>
                    <a:cubicBezTo>
                      <a:pt x="22123" y="6353"/>
                      <a:pt x="27037" y="4734"/>
                      <a:pt x="30543" y="1078"/>
                    </a:cubicBezTo>
                    <a:cubicBezTo>
                      <a:pt x="31009" y="593"/>
                      <a:pt x="30552" y="1"/>
                      <a:pt x="30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-1079450" y="699788"/>
                <a:ext cx="373450" cy="723100"/>
              </a:xfrm>
              <a:custGeom>
                <a:avLst/>
                <a:gdLst/>
                <a:ahLst/>
                <a:cxnLst/>
                <a:rect l="l" t="t" r="r" b="b"/>
                <a:pathLst>
                  <a:path w="14938" h="28924" extrusionOk="0">
                    <a:moveTo>
                      <a:pt x="14054" y="1"/>
                    </a:moveTo>
                    <a:cubicBezTo>
                      <a:pt x="13836" y="1"/>
                      <a:pt x="13615" y="99"/>
                      <a:pt x="13467" y="331"/>
                    </a:cubicBezTo>
                    <a:cubicBezTo>
                      <a:pt x="10701" y="4674"/>
                      <a:pt x="8154" y="9248"/>
                      <a:pt x="5882" y="13866"/>
                    </a:cubicBezTo>
                    <a:cubicBezTo>
                      <a:pt x="4756" y="16153"/>
                      <a:pt x="3665" y="18463"/>
                      <a:pt x="2666" y="20809"/>
                    </a:cubicBezTo>
                    <a:cubicBezTo>
                      <a:pt x="1661" y="23167"/>
                      <a:pt x="593" y="25530"/>
                      <a:pt x="103" y="28057"/>
                    </a:cubicBezTo>
                    <a:cubicBezTo>
                      <a:pt x="1" y="28587"/>
                      <a:pt x="409" y="28924"/>
                      <a:pt x="830" y="28924"/>
                    </a:cubicBezTo>
                    <a:cubicBezTo>
                      <a:pt x="1078" y="28924"/>
                      <a:pt x="1330" y="28807"/>
                      <a:pt x="1486" y="28545"/>
                    </a:cubicBezTo>
                    <a:cubicBezTo>
                      <a:pt x="2790" y="26355"/>
                      <a:pt x="3646" y="23940"/>
                      <a:pt x="4650" y="21602"/>
                    </a:cubicBezTo>
                    <a:cubicBezTo>
                      <a:pt x="5656" y="19254"/>
                      <a:pt x="6684" y="16920"/>
                      <a:pt x="7757" y="14602"/>
                    </a:cubicBezTo>
                    <a:cubicBezTo>
                      <a:pt x="9908" y="9959"/>
                      <a:pt x="12231" y="5446"/>
                      <a:pt x="14658" y="943"/>
                    </a:cubicBezTo>
                    <a:cubicBezTo>
                      <a:pt x="14938" y="423"/>
                      <a:pt x="14505" y="1"/>
                      <a:pt x="14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-1364000" y="1043213"/>
                <a:ext cx="354700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23529" extrusionOk="0">
                    <a:moveTo>
                      <a:pt x="13573" y="0"/>
                    </a:moveTo>
                    <a:cubicBezTo>
                      <a:pt x="13468" y="0"/>
                      <a:pt x="13362" y="48"/>
                      <a:pt x="13274" y="163"/>
                    </a:cubicBezTo>
                    <a:cubicBezTo>
                      <a:pt x="8109" y="6956"/>
                      <a:pt x="3348" y="14205"/>
                      <a:pt x="272" y="22215"/>
                    </a:cubicBezTo>
                    <a:cubicBezTo>
                      <a:pt x="0" y="22920"/>
                      <a:pt x="604" y="23528"/>
                      <a:pt x="1168" y="23528"/>
                    </a:cubicBezTo>
                    <a:cubicBezTo>
                      <a:pt x="1444" y="23528"/>
                      <a:pt x="1711" y="23382"/>
                      <a:pt x="1860" y="23029"/>
                    </a:cubicBezTo>
                    <a:cubicBezTo>
                      <a:pt x="5155" y="15234"/>
                      <a:pt x="8831" y="7575"/>
                      <a:pt x="13932" y="768"/>
                    </a:cubicBezTo>
                    <a:cubicBezTo>
                      <a:pt x="14187" y="427"/>
                      <a:pt x="13886" y="0"/>
                      <a:pt x="13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-1924800" y="1133163"/>
                <a:ext cx="685900" cy="327100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3084" extrusionOk="0">
                    <a:moveTo>
                      <a:pt x="26677" y="1"/>
                    </a:moveTo>
                    <a:cubicBezTo>
                      <a:pt x="26579" y="1"/>
                      <a:pt x="26474" y="34"/>
                      <a:pt x="26369" y="112"/>
                    </a:cubicBezTo>
                    <a:cubicBezTo>
                      <a:pt x="22547" y="2957"/>
                      <a:pt x="18418" y="5339"/>
                      <a:pt x="14059" y="7258"/>
                    </a:cubicBezTo>
                    <a:cubicBezTo>
                      <a:pt x="11932" y="8194"/>
                      <a:pt x="9757" y="9014"/>
                      <a:pt x="7541" y="9715"/>
                    </a:cubicBezTo>
                    <a:cubicBezTo>
                      <a:pt x="5271" y="10434"/>
                      <a:pt x="2958" y="10972"/>
                      <a:pt x="702" y="11737"/>
                    </a:cubicBezTo>
                    <a:cubicBezTo>
                      <a:pt x="1" y="11974"/>
                      <a:pt x="141" y="13083"/>
                      <a:pt x="878" y="13083"/>
                    </a:cubicBezTo>
                    <a:cubicBezTo>
                      <a:pt x="902" y="13083"/>
                      <a:pt x="926" y="13082"/>
                      <a:pt x="951" y="13080"/>
                    </a:cubicBezTo>
                    <a:cubicBezTo>
                      <a:pt x="5656" y="12646"/>
                      <a:pt x="10313" y="10716"/>
                      <a:pt x="14559" y="8724"/>
                    </a:cubicBezTo>
                    <a:cubicBezTo>
                      <a:pt x="18973" y="6653"/>
                      <a:pt x="23125" y="4050"/>
                      <a:pt x="26973" y="1060"/>
                    </a:cubicBezTo>
                    <a:cubicBezTo>
                      <a:pt x="27435" y="700"/>
                      <a:pt x="27125" y="1"/>
                      <a:pt x="266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-2221075" y="1416513"/>
                <a:ext cx="642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297" extrusionOk="0">
                    <a:moveTo>
                      <a:pt x="24933" y="0"/>
                    </a:moveTo>
                    <a:cubicBezTo>
                      <a:pt x="24876" y="0"/>
                      <a:pt x="24816" y="12"/>
                      <a:pt x="24755" y="36"/>
                    </a:cubicBezTo>
                    <a:cubicBezTo>
                      <a:pt x="20826" y="1612"/>
                      <a:pt x="16888" y="3093"/>
                      <a:pt x="12846" y="4357"/>
                    </a:cubicBezTo>
                    <a:cubicBezTo>
                      <a:pt x="10878" y="4972"/>
                      <a:pt x="8892" y="5526"/>
                      <a:pt x="6902" y="6060"/>
                    </a:cubicBezTo>
                    <a:cubicBezTo>
                      <a:pt x="5853" y="6341"/>
                      <a:pt x="4802" y="6610"/>
                      <a:pt x="3748" y="6865"/>
                    </a:cubicBezTo>
                    <a:cubicBezTo>
                      <a:pt x="2742" y="7109"/>
                      <a:pt x="1679" y="7295"/>
                      <a:pt x="770" y="7810"/>
                    </a:cubicBezTo>
                    <a:cubicBezTo>
                      <a:pt x="1" y="8246"/>
                      <a:pt x="517" y="9252"/>
                      <a:pt x="1245" y="9291"/>
                    </a:cubicBezTo>
                    <a:cubicBezTo>
                      <a:pt x="1316" y="9294"/>
                      <a:pt x="1387" y="9296"/>
                      <a:pt x="1458" y="9296"/>
                    </a:cubicBezTo>
                    <a:cubicBezTo>
                      <a:pt x="2424" y="9296"/>
                      <a:pt x="3424" y="8966"/>
                      <a:pt x="4343" y="8718"/>
                    </a:cubicBezTo>
                    <a:cubicBezTo>
                      <a:pt x="5389" y="8434"/>
                      <a:pt x="6432" y="8138"/>
                      <a:pt x="7471" y="7830"/>
                    </a:cubicBezTo>
                    <a:cubicBezTo>
                      <a:pt x="9497" y="7228"/>
                      <a:pt x="11503" y="6551"/>
                      <a:pt x="13494" y="5843"/>
                    </a:cubicBezTo>
                    <a:cubicBezTo>
                      <a:pt x="17467" y="4430"/>
                      <a:pt x="21413" y="2840"/>
                      <a:pt x="25213" y="1010"/>
                    </a:cubicBezTo>
                    <a:cubicBezTo>
                      <a:pt x="25705" y="772"/>
                      <a:pt x="25407" y="0"/>
                      <a:pt x="24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-2048125" y="1467613"/>
                <a:ext cx="437350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7246" extrusionOk="0">
                    <a:moveTo>
                      <a:pt x="16908" y="1"/>
                    </a:moveTo>
                    <a:cubicBezTo>
                      <a:pt x="16849" y="1"/>
                      <a:pt x="16788" y="15"/>
                      <a:pt x="16731" y="47"/>
                    </a:cubicBezTo>
                    <a:cubicBezTo>
                      <a:pt x="13325" y="1942"/>
                      <a:pt x="10301" y="4558"/>
                      <a:pt x="7473" y="7224"/>
                    </a:cubicBezTo>
                    <a:cubicBezTo>
                      <a:pt x="6046" y="8569"/>
                      <a:pt x="4719" y="10007"/>
                      <a:pt x="3456" y="11506"/>
                    </a:cubicBezTo>
                    <a:cubicBezTo>
                      <a:pt x="2294" y="12888"/>
                      <a:pt x="673" y="14482"/>
                      <a:pt x="154" y="16241"/>
                    </a:cubicBezTo>
                    <a:cubicBezTo>
                      <a:pt x="1" y="16757"/>
                      <a:pt x="505" y="17246"/>
                      <a:pt x="998" y="17246"/>
                    </a:cubicBezTo>
                    <a:cubicBezTo>
                      <a:pt x="1142" y="17246"/>
                      <a:pt x="1285" y="17204"/>
                      <a:pt x="1411" y="17109"/>
                    </a:cubicBezTo>
                    <a:cubicBezTo>
                      <a:pt x="2164" y="16541"/>
                      <a:pt x="2646" y="15751"/>
                      <a:pt x="3197" y="14997"/>
                    </a:cubicBezTo>
                    <a:cubicBezTo>
                      <a:pt x="3776" y="14206"/>
                      <a:pt x="4373" y="13429"/>
                      <a:pt x="4987" y="12666"/>
                    </a:cubicBezTo>
                    <a:cubicBezTo>
                      <a:pt x="6176" y="11189"/>
                      <a:pt x="7434" y="9764"/>
                      <a:pt x="8720" y="8370"/>
                    </a:cubicBezTo>
                    <a:cubicBezTo>
                      <a:pt x="11331" y="5539"/>
                      <a:pt x="14308" y="3125"/>
                      <a:pt x="17211" y="618"/>
                    </a:cubicBezTo>
                    <a:cubicBezTo>
                      <a:pt x="17494" y="374"/>
                      <a:pt x="17214" y="1"/>
                      <a:pt x="16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-1729725" y="869013"/>
                <a:ext cx="836075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33443" h="6084" extrusionOk="0">
                    <a:moveTo>
                      <a:pt x="32877" y="1"/>
                    </a:moveTo>
                    <a:cubicBezTo>
                      <a:pt x="32822" y="1"/>
                      <a:pt x="32763" y="12"/>
                      <a:pt x="32700" y="36"/>
                    </a:cubicBezTo>
                    <a:cubicBezTo>
                      <a:pt x="25466" y="2849"/>
                      <a:pt x="17812" y="4316"/>
                      <a:pt x="10110" y="4316"/>
                    </a:cubicBezTo>
                    <a:cubicBezTo>
                      <a:pt x="7239" y="4316"/>
                      <a:pt x="4362" y="4112"/>
                      <a:pt x="1498" y="3698"/>
                    </a:cubicBezTo>
                    <a:cubicBezTo>
                      <a:pt x="1446" y="3691"/>
                      <a:pt x="1395" y="3687"/>
                      <a:pt x="1346" y="3687"/>
                    </a:cubicBezTo>
                    <a:cubicBezTo>
                      <a:pt x="303" y="3687"/>
                      <a:pt x="1" y="5334"/>
                      <a:pt x="1122" y="5495"/>
                    </a:cubicBezTo>
                    <a:cubicBezTo>
                      <a:pt x="3835" y="5888"/>
                      <a:pt x="6575" y="6084"/>
                      <a:pt x="9316" y="6084"/>
                    </a:cubicBezTo>
                    <a:cubicBezTo>
                      <a:pt x="17458" y="6084"/>
                      <a:pt x="25598" y="4354"/>
                      <a:pt x="32981" y="911"/>
                    </a:cubicBezTo>
                    <a:cubicBezTo>
                      <a:pt x="33442" y="696"/>
                      <a:pt x="33308" y="1"/>
                      <a:pt x="32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-1790175" y="1028188"/>
                <a:ext cx="71432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28573" h="3923" extrusionOk="0">
                    <a:moveTo>
                      <a:pt x="27717" y="0"/>
                    </a:moveTo>
                    <a:cubicBezTo>
                      <a:pt x="27665" y="0"/>
                      <a:pt x="27611" y="7"/>
                      <a:pt x="27555" y="20"/>
                    </a:cubicBezTo>
                    <a:cubicBezTo>
                      <a:pt x="23252" y="1030"/>
                      <a:pt x="18996" y="1908"/>
                      <a:pt x="14566" y="2128"/>
                    </a:cubicBezTo>
                    <a:cubicBezTo>
                      <a:pt x="13700" y="2170"/>
                      <a:pt x="12836" y="2191"/>
                      <a:pt x="11974" y="2191"/>
                    </a:cubicBezTo>
                    <a:cubicBezTo>
                      <a:pt x="8458" y="2191"/>
                      <a:pt x="4964" y="1849"/>
                      <a:pt x="1485" y="1268"/>
                    </a:cubicBezTo>
                    <a:cubicBezTo>
                      <a:pt x="1425" y="1258"/>
                      <a:pt x="1367" y="1253"/>
                      <a:pt x="1311" y="1253"/>
                    </a:cubicBezTo>
                    <a:cubicBezTo>
                      <a:pt x="288" y="1253"/>
                      <a:pt x="0" y="2857"/>
                      <a:pt x="1109" y="3066"/>
                    </a:cubicBezTo>
                    <a:cubicBezTo>
                      <a:pt x="4222" y="3652"/>
                      <a:pt x="7406" y="3923"/>
                      <a:pt x="10582" y="3923"/>
                    </a:cubicBezTo>
                    <a:cubicBezTo>
                      <a:pt x="11943" y="3923"/>
                      <a:pt x="13303" y="3873"/>
                      <a:pt x="14655" y="3777"/>
                    </a:cubicBezTo>
                    <a:cubicBezTo>
                      <a:pt x="19111" y="3463"/>
                      <a:pt x="23721" y="2722"/>
                      <a:pt x="27914" y="1136"/>
                    </a:cubicBezTo>
                    <a:cubicBezTo>
                      <a:pt x="28573" y="888"/>
                      <a:pt x="28333" y="0"/>
                      <a:pt x="27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-1623400" y="1280688"/>
                <a:ext cx="2574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24927" extrusionOk="0">
                    <a:moveTo>
                      <a:pt x="9522" y="1"/>
                    </a:moveTo>
                    <a:cubicBezTo>
                      <a:pt x="9381" y="1"/>
                      <a:pt x="9240" y="58"/>
                      <a:pt x="9128" y="194"/>
                    </a:cubicBezTo>
                    <a:cubicBezTo>
                      <a:pt x="6381" y="3532"/>
                      <a:pt x="4346" y="7461"/>
                      <a:pt x="2823" y="11495"/>
                    </a:cubicBezTo>
                    <a:cubicBezTo>
                      <a:pt x="1324" y="15463"/>
                      <a:pt x="0" y="19834"/>
                      <a:pt x="53" y="24108"/>
                    </a:cubicBezTo>
                    <a:cubicBezTo>
                      <a:pt x="59" y="24650"/>
                      <a:pt x="483" y="24926"/>
                      <a:pt x="917" y="24926"/>
                    </a:cubicBezTo>
                    <a:cubicBezTo>
                      <a:pt x="1309" y="24926"/>
                      <a:pt x="1710" y="24700"/>
                      <a:pt x="1818" y="24241"/>
                    </a:cubicBezTo>
                    <a:cubicBezTo>
                      <a:pt x="2774" y="20172"/>
                      <a:pt x="3376" y="16100"/>
                      <a:pt x="4772" y="12134"/>
                    </a:cubicBezTo>
                    <a:cubicBezTo>
                      <a:pt x="6159" y="8192"/>
                      <a:pt x="8076" y="4511"/>
                      <a:pt x="10072" y="852"/>
                    </a:cubicBezTo>
                    <a:cubicBezTo>
                      <a:pt x="10299" y="436"/>
                      <a:pt x="9911" y="1"/>
                      <a:pt x="95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>
              <a:off x="-2154500" y="539488"/>
              <a:ext cx="1541675" cy="1393900"/>
            </a:xfrm>
            <a:custGeom>
              <a:avLst/>
              <a:gdLst/>
              <a:ahLst/>
              <a:cxnLst/>
              <a:rect l="l" t="t" r="r" b="b"/>
              <a:pathLst>
                <a:path w="61667" h="55756" extrusionOk="0">
                  <a:moveTo>
                    <a:pt x="60906" y="0"/>
                  </a:moveTo>
                  <a:cubicBezTo>
                    <a:pt x="60756" y="0"/>
                    <a:pt x="60603" y="54"/>
                    <a:pt x="60482" y="177"/>
                  </a:cubicBezTo>
                  <a:cubicBezTo>
                    <a:pt x="60381" y="91"/>
                    <a:pt x="60245" y="41"/>
                    <a:pt x="60105" y="41"/>
                  </a:cubicBezTo>
                  <a:cubicBezTo>
                    <a:pt x="59934" y="41"/>
                    <a:pt x="59757" y="117"/>
                    <a:pt x="59633" y="298"/>
                  </a:cubicBezTo>
                  <a:cubicBezTo>
                    <a:pt x="58081" y="2564"/>
                    <a:pt x="56515" y="4813"/>
                    <a:pt x="54911" y="7030"/>
                  </a:cubicBezTo>
                  <a:cubicBezTo>
                    <a:pt x="51064" y="9859"/>
                    <a:pt x="46627" y="12101"/>
                    <a:pt x="42221" y="13678"/>
                  </a:cubicBezTo>
                  <a:cubicBezTo>
                    <a:pt x="36695" y="15658"/>
                    <a:pt x="30874" y="16690"/>
                    <a:pt x="25004" y="16732"/>
                  </a:cubicBezTo>
                  <a:cubicBezTo>
                    <a:pt x="23772" y="16742"/>
                    <a:pt x="23895" y="18603"/>
                    <a:pt x="25108" y="18630"/>
                  </a:cubicBezTo>
                  <a:cubicBezTo>
                    <a:pt x="25446" y="18637"/>
                    <a:pt x="25784" y="18641"/>
                    <a:pt x="26122" y="18641"/>
                  </a:cubicBezTo>
                  <a:cubicBezTo>
                    <a:pt x="31914" y="18641"/>
                    <a:pt x="37714" y="17516"/>
                    <a:pt x="43096" y="15379"/>
                  </a:cubicBezTo>
                  <a:cubicBezTo>
                    <a:pt x="45870" y="14277"/>
                    <a:pt x="48596" y="12951"/>
                    <a:pt x="51111" y="11338"/>
                  </a:cubicBezTo>
                  <a:cubicBezTo>
                    <a:pt x="51531" y="11069"/>
                    <a:pt x="51931" y="10781"/>
                    <a:pt x="52336" y="10498"/>
                  </a:cubicBezTo>
                  <a:lnTo>
                    <a:pt x="52336" y="10498"/>
                  </a:lnTo>
                  <a:cubicBezTo>
                    <a:pt x="52045" y="10881"/>
                    <a:pt x="51759" y="11267"/>
                    <a:pt x="51464" y="11646"/>
                  </a:cubicBezTo>
                  <a:cubicBezTo>
                    <a:pt x="50623" y="12268"/>
                    <a:pt x="49771" y="12865"/>
                    <a:pt x="48925" y="13434"/>
                  </a:cubicBezTo>
                  <a:cubicBezTo>
                    <a:pt x="46181" y="15281"/>
                    <a:pt x="43296" y="16878"/>
                    <a:pt x="40271" y="18226"/>
                  </a:cubicBezTo>
                  <a:cubicBezTo>
                    <a:pt x="33883" y="21086"/>
                    <a:pt x="27035" y="22771"/>
                    <a:pt x="20163" y="23980"/>
                  </a:cubicBezTo>
                  <a:cubicBezTo>
                    <a:pt x="18217" y="24322"/>
                    <a:pt x="16264" y="24636"/>
                    <a:pt x="14312" y="24948"/>
                  </a:cubicBezTo>
                  <a:cubicBezTo>
                    <a:pt x="12280" y="25273"/>
                    <a:pt x="10262" y="25539"/>
                    <a:pt x="8326" y="26267"/>
                  </a:cubicBezTo>
                  <a:cubicBezTo>
                    <a:pt x="7680" y="26509"/>
                    <a:pt x="7901" y="27341"/>
                    <a:pt x="8532" y="27387"/>
                  </a:cubicBezTo>
                  <a:cubicBezTo>
                    <a:pt x="8993" y="27421"/>
                    <a:pt x="9456" y="27437"/>
                    <a:pt x="9921" y="27437"/>
                  </a:cubicBezTo>
                  <a:cubicBezTo>
                    <a:pt x="13131" y="27437"/>
                    <a:pt x="16425" y="26699"/>
                    <a:pt x="19545" y="26137"/>
                  </a:cubicBezTo>
                  <a:cubicBezTo>
                    <a:pt x="23148" y="25488"/>
                    <a:pt x="26734" y="24740"/>
                    <a:pt x="30265" y="23766"/>
                  </a:cubicBezTo>
                  <a:cubicBezTo>
                    <a:pt x="33838" y="22782"/>
                    <a:pt x="37353" y="21554"/>
                    <a:pt x="40722" y="20017"/>
                  </a:cubicBezTo>
                  <a:lnTo>
                    <a:pt x="40722" y="20017"/>
                  </a:lnTo>
                  <a:cubicBezTo>
                    <a:pt x="39415" y="20853"/>
                    <a:pt x="38093" y="21669"/>
                    <a:pt x="36746" y="22445"/>
                  </a:cubicBezTo>
                  <a:cubicBezTo>
                    <a:pt x="34861" y="23532"/>
                    <a:pt x="32945" y="24567"/>
                    <a:pt x="31014" y="25573"/>
                  </a:cubicBezTo>
                  <a:cubicBezTo>
                    <a:pt x="27215" y="26860"/>
                    <a:pt x="23234" y="27776"/>
                    <a:pt x="19323" y="28527"/>
                  </a:cubicBezTo>
                  <a:cubicBezTo>
                    <a:pt x="16976" y="28978"/>
                    <a:pt x="14611" y="29323"/>
                    <a:pt x="12230" y="29563"/>
                  </a:cubicBezTo>
                  <a:cubicBezTo>
                    <a:pt x="11068" y="29682"/>
                    <a:pt x="9903" y="29769"/>
                    <a:pt x="8738" y="29845"/>
                  </a:cubicBezTo>
                  <a:cubicBezTo>
                    <a:pt x="7601" y="29921"/>
                    <a:pt x="6363" y="29924"/>
                    <a:pt x="5279" y="30297"/>
                  </a:cubicBezTo>
                  <a:cubicBezTo>
                    <a:pt x="4712" y="30492"/>
                    <a:pt x="4788" y="31267"/>
                    <a:pt x="5339" y="31418"/>
                  </a:cubicBezTo>
                  <a:cubicBezTo>
                    <a:pt x="5883" y="31567"/>
                    <a:pt x="6465" y="31615"/>
                    <a:pt x="7051" y="31615"/>
                  </a:cubicBezTo>
                  <a:cubicBezTo>
                    <a:pt x="7653" y="31615"/>
                    <a:pt x="8258" y="31565"/>
                    <a:pt x="8829" y="31522"/>
                  </a:cubicBezTo>
                  <a:cubicBezTo>
                    <a:pt x="10052" y="31430"/>
                    <a:pt x="11274" y="31295"/>
                    <a:pt x="12491" y="31142"/>
                  </a:cubicBezTo>
                  <a:cubicBezTo>
                    <a:pt x="14816" y="30848"/>
                    <a:pt x="17126" y="30458"/>
                    <a:pt x="19421" y="29972"/>
                  </a:cubicBezTo>
                  <a:cubicBezTo>
                    <a:pt x="21472" y="29539"/>
                    <a:pt x="23469" y="28990"/>
                    <a:pt x="25441" y="28370"/>
                  </a:cubicBezTo>
                  <a:lnTo>
                    <a:pt x="25441" y="28370"/>
                  </a:lnTo>
                  <a:cubicBezTo>
                    <a:pt x="25095" y="28538"/>
                    <a:pt x="24751" y="28710"/>
                    <a:pt x="24405" y="28877"/>
                  </a:cubicBezTo>
                  <a:cubicBezTo>
                    <a:pt x="23166" y="29477"/>
                    <a:pt x="21148" y="30076"/>
                    <a:pt x="20315" y="31211"/>
                  </a:cubicBezTo>
                  <a:cubicBezTo>
                    <a:pt x="20116" y="31484"/>
                    <a:pt x="20175" y="31941"/>
                    <a:pt x="20571" y="32003"/>
                  </a:cubicBezTo>
                  <a:cubicBezTo>
                    <a:pt x="20711" y="32026"/>
                    <a:pt x="20854" y="32036"/>
                    <a:pt x="21000" y="32036"/>
                  </a:cubicBezTo>
                  <a:cubicBezTo>
                    <a:pt x="22293" y="32036"/>
                    <a:pt x="23765" y="31219"/>
                    <a:pt x="24886" y="30735"/>
                  </a:cubicBezTo>
                  <a:cubicBezTo>
                    <a:pt x="26379" y="30091"/>
                    <a:pt x="27855" y="29393"/>
                    <a:pt x="29300" y="28647"/>
                  </a:cubicBezTo>
                  <a:cubicBezTo>
                    <a:pt x="30451" y="28052"/>
                    <a:pt x="31586" y="27425"/>
                    <a:pt x="32710" y="26779"/>
                  </a:cubicBezTo>
                  <a:lnTo>
                    <a:pt x="32710" y="26779"/>
                  </a:lnTo>
                  <a:cubicBezTo>
                    <a:pt x="30296" y="29057"/>
                    <a:pt x="27715" y="31162"/>
                    <a:pt x="25038" y="33129"/>
                  </a:cubicBezTo>
                  <a:cubicBezTo>
                    <a:pt x="25004" y="33121"/>
                    <a:pt x="24970" y="33117"/>
                    <a:pt x="24936" y="33117"/>
                  </a:cubicBezTo>
                  <a:cubicBezTo>
                    <a:pt x="24817" y="33117"/>
                    <a:pt x="24696" y="33166"/>
                    <a:pt x="24594" y="33290"/>
                  </a:cubicBezTo>
                  <a:cubicBezTo>
                    <a:pt x="24483" y="33425"/>
                    <a:pt x="24367" y="33555"/>
                    <a:pt x="24256" y="33689"/>
                  </a:cubicBezTo>
                  <a:cubicBezTo>
                    <a:pt x="23749" y="34053"/>
                    <a:pt x="23247" y="34423"/>
                    <a:pt x="22734" y="34778"/>
                  </a:cubicBezTo>
                  <a:cubicBezTo>
                    <a:pt x="15524" y="35960"/>
                    <a:pt x="8280" y="36882"/>
                    <a:pt x="1049" y="37923"/>
                  </a:cubicBezTo>
                  <a:cubicBezTo>
                    <a:pt x="0" y="38073"/>
                    <a:pt x="22" y="39663"/>
                    <a:pt x="1019" y="39663"/>
                  </a:cubicBezTo>
                  <a:cubicBezTo>
                    <a:pt x="1059" y="39663"/>
                    <a:pt x="1101" y="39660"/>
                    <a:pt x="1144" y="39655"/>
                  </a:cubicBezTo>
                  <a:cubicBezTo>
                    <a:pt x="7578" y="38869"/>
                    <a:pt x="13976" y="37687"/>
                    <a:pt x="20335" y="36396"/>
                  </a:cubicBezTo>
                  <a:lnTo>
                    <a:pt x="20335" y="36396"/>
                  </a:lnTo>
                  <a:cubicBezTo>
                    <a:pt x="18295" y="37714"/>
                    <a:pt x="16201" y="38942"/>
                    <a:pt x="14052" y="40083"/>
                  </a:cubicBezTo>
                  <a:cubicBezTo>
                    <a:pt x="12680" y="40810"/>
                    <a:pt x="11283" y="41486"/>
                    <a:pt x="9874" y="42140"/>
                  </a:cubicBezTo>
                  <a:cubicBezTo>
                    <a:pt x="8634" y="42715"/>
                    <a:pt x="7228" y="43199"/>
                    <a:pt x="6184" y="44097"/>
                  </a:cubicBezTo>
                  <a:cubicBezTo>
                    <a:pt x="5782" y="44442"/>
                    <a:pt x="6162" y="45092"/>
                    <a:pt x="6625" y="45092"/>
                  </a:cubicBezTo>
                  <a:cubicBezTo>
                    <a:pt x="6634" y="45092"/>
                    <a:pt x="6643" y="45091"/>
                    <a:pt x="6653" y="45091"/>
                  </a:cubicBezTo>
                  <a:cubicBezTo>
                    <a:pt x="8064" y="45013"/>
                    <a:pt x="9469" y="44264"/>
                    <a:pt x="10733" y="43680"/>
                  </a:cubicBezTo>
                  <a:cubicBezTo>
                    <a:pt x="12066" y="43063"/>
                    <a:pt x="13381" y="42401"/>
                    <a:pt x="14676" y="41709"/>
                  </a:cubicBezTo>
                  <a:cubicBezTo>
                    <a:pt x="16614" y="40674"/>
                    <a:pt x="18502" y="39556"/>
                    <a:pt x="20344" y="38356"/>
                  </a:cubicBezTo>
                  <a:lnTo>
                    <a:pt x="20344" y="38356"/>
                  </a:lnTo>
                  <a:cubicBezTo>
                    <a:pt x="19036" y="40087"/>
                    <a:pt x="17790" y="41869"/>
                    <a:pt x="16597" y="43681"/>
                  </a:cubicBezTo>
                  <a:cubicBezTo>
                    <a:pt x="15395" y="45504"/>
                    <a:pt x="14296" y="47402"/>
                    <a:pt x="13242" y="49313"/>
                  </a:cubicBezTo>
                  <a:cubicBezTo>
                    <a:pt x="12731" y="50241"/>
                    <a:pt x="12234" y="51176"/>
                    <a:pt x="11774" y="52131"/>
                  </a:cubicBezTo>
                  <a:cubicBezTo>
                    <a:pt x="11315" y="53086"/>
                    <a:pt x="10718" y="54053"/>
                    <a:pt x="10848" y="55144"/>
                  </a:cubicBezTo>
                  <a:cubicBezTo>
                    <a:pt x="10888" y="55492"/>
                    <a:pt x="11179" y="55755"/>
                    <a:pt x="11500" y="55755"/>
                  </a:cubicBezTo>
                  <a:cubicBezTo>
                    <a:pt x="11611" y="55755"/>
                    <a:pt x="11727" y="55723"/>
                    <a:pt x="11837" y="55652"/>
                  </a:cubicBezTo>
                  <a:cubicBezTo>
                    <a:pt x="12663" y="55118"/>
                    <a:pt x="13009" y="54283"/>
                    <a:pt x="13445" y="53436"/>
                  </a:cubicBezTo>
                  <a:cubicBezTo>
                    <a:pt x="13932" y="52494"/>
                    <a:pt x="14419" y="51554"/>
                    <a:pt x="14909" y="50614"/>
                  </a:cubicBezTo>
                  <a:cubicBezTo>
                    <a:pt x="15923" y="48679"/>
                    <a:pt x="17013" y="46790"/>
                    <a:pt x="18129" y="44912"/>
                  </a:cubicBezTo>
                  <a:cubicBezTo>
                    <a:pt x="19932" y="41882"/>
                    <a:pt x="21806" y="38784"/>
                    <a:pt x="23900" y="35908"/>
                  </a:cubicBezTo>
                  <a:cubicBezTo>
                    <a:pt x="25364" y="34830"/>
                    <a:pt x="26783" y="33698"/>
                    <a:pt x="28154" y="32513"/>
                  </a:cubicBezTo>
                  <a:lnTo>
                    <a:pt x="28154" y="32513"/>
                  </a:lnTo>
                  <a:cubicBezTo>
                    <a:pt x="28050" y="32650"/>
                    <a:pt x="27941" y="32785"/>
                    <a:pt x="27837" y="32923"/>
                  </a:cubicBezTo>
                  <a:cubicBezTo>
                    <a:pt x="26292" y="34987"/>
                    <a:pt x="24840" y="37117"/>
                    <a:pt x="23479" y="39313"/>
                  </a:cubicBezTo>
                  <a:cubicBezTo>
                    <a:pt x="22759" y="40477"/>
                    <a:pt x="22087" y="41670"/>
                    <a:pt x="21356" y="42827"/>
                  </a:cubicBezTo>
                  <a:cubicBezTo>
                    <a:pt x="20616" y="43999"/>
                    <a:pt x="19547" y="45105"/>
                    <a:pt x="19010" y="46380"/>
                  </a:cubicBezTo>
                  <a:cubicBezTo>
                    <a:pt x="18762" y="46966"/>
                    <a:pt x="19191" y="47566"/>
                    <a:pt x="19741" y="47566"/>
                  </a:cubicBezTo>
                  <a:cubicBezTo>
                    <a:pt x="19881" y="47566"/>
                    <a:pt x="20028" y="47527"/>
                    <a:pt x="20175" y="47440"/>
                  </a:cubicBezTo>
                  <a:cubicBezTo>
                    <a:pt x="21259" y="46799"/>
                    <a:pt x="21965" y="45612"/>
                    <a:pt x="22637" y="44577"/>
                  </a:cubicBezTo>
                  <a:cubicBezTo>
                    <a:pt x="23384" y="43430"/>
                    <a:pt x="24061" y="42240"/>
                    <a:pt x="24745" y="41056"/>
                  </a:cubicBezTo>
                  <a:cubicBezTo>
                    <a:pt x="26115" y="38682"/>
                    <a:pt x="27550" y="36351"/>
                    <a:pt x="29130" y="34110"/>
                  </a:cubicBezTo>
                  <a:cubicBezTo>
                    <a:pt x="29577" y="33475"/>
                    <a:pt x="30044" y="32857"/>
                    <a:pt x="30504" y="32235"/>
                  </a:cubicBezTo>
                  <a:lnTo>
                    <a:pt x="30504" y="32235"/>
                  </a:lnTo>
                  <a:cubicBezTo>
                    <a:pt x="29840" y="34019"/>
                    <a:pt x="29241" y="35830"/>
                    <a:pt x="28748" y="37700"/>
                  </a:cubicBezTo>
                  <a:cubicBezTo>
                    <a:pt x="28253" y="39588"/>
                    <a:pt x="27864" y="41504"/>
                    <a:pt x="27553" y="43429"/>
                  </a:cubicBezTo>
                  <a:cubicBezTo>
                    <a:pt x="27267" y="45192"/>
                    <a:pt x="26691" y="47353"/>
                    <a:pt x="27354" y="49080"/>
                  </a:cubicBezTo>
                  <a:cubicBezTo>
                    <a:pt x="27460" y="49355"/>
                    <a:pt x="27708" y="49502"/>
                    <a:pt x="27957" y="49502"/>
                  </a:cubicBezTo>
                  <a:cubicBezTo>
                    <a:pt x="28168" y="49502"/>
                    <a:pt x="28380" y="49396"/>
                    <a:pt x="28506" y="49174"/>
                  </a:cubicBezTo>
                  <a:cubicBezTo>
                    <a:pt x="29385" y="47624"/>
                    <a:pt x="29273" y="45571"/>
                    <a:pt x="29519" y="43839"/>
                  </a:cubicBezTo>
                  <a:cubicBezTo>
                    <a:pt x="29785" y="41967"/>
                    <a:pt x="30140" y="40113"/>
                    <a:pt x="30546" y="38267"/>
                  </a:cubicBezTo>
                  <a:cubicBezTo>
                    <a:pt x="31276" y="34953"/>
                    <a:pt x="32191" y="31560"/>
                    <a:pt x="33455" y="28386"/>
                  </a:cubicBezTo>
                  <a:cubicBezTo>
                    <a:pt x="33604" y="28200"/>
                    <a:pt x="33745" y="28010"/>
                    <a:pt x="33895" y="27824"/>
                  </a:cubicBezTo>
                  <a:cubicBezTo>
                    <a:pt x="34856" y="26625"/>
                    <a:pt x="35842" y="25414"/>
                    <a:pt x="36867" y="24242"/>
                  </a:cubicBezTo>
                  <a:cubicBezTo>
                    <a:pt x="37109" y="24085"/>
                    <a:pt x="37354" y="23934"/>
                    <a:pt x="37595" y="23775"/>
                  </a:cubicBezTo>
                  <a:cubicBezTo>
                    <a:pt x="40952" y="21557"/>
                    <a:pt x="44201" y="19182"/>
                    <a:pt x="47342" y="16652"/>
                  </a:cubicBezTo>
                  <a:lnTo>
                    <a:pt x="47342" y="16652"/>
                  </a:lnTo>
                  <a:cubicBezTo>
                    <a:pt x="45355" y="18907"/>
                    <a:pt x="43288" y="21095"/>
                    <a:pt x="41134" y="23191"/>
                  </a:cubicBezTo>
                  <a:cubicBezTo>
                    <a:pt x="39967" y="24328"/>
                    <a:pt x="38764" y="25425"/>
                    <a:pt x="37557" y="26521"/>
                  </a:cubicBezTo>
                  <a:cubicBezTo>
                    <a:pt x="36356" y="27613"/>
                    <a:pt x="35107" y="28658"/>
                    <a:pt x="34132" y="29960"/>
                  </a:cubicBezTo>
                  <a:cubicBezTo>
                    <a:pt x="33799" y="30404"/>
                    <a:pt x="34113" y="30902"/>
                    <a:pt x="34566" y="30902"/>
                  </a:cubicBezTo>
                  <a:cubicBezTo>
                    <a:pt x="34661" y="30902"/>
                    <a:pt x="34761" y="30881"/>
                    <a:pt x="34863" y="30833"/>
                  </a:cubicBezTo>
                  <a:cubicBezTo>
                    <a:pt x="37671" y="29505"/>
                    <a:pt x="40061" y="26979"/>
                    <a:pt x="42280" y="24800"/>
                  </a:cubicBezTo>
                  <a:lnTo>
                    <a:pt x="42280" y="24800"/>
                  </a:lnTo>
                  <a:cubicBezTo>
                    <a:pt x="41724" y="25851"/>
                    <a:pt x="41206" y="26921"/>
                    <a:pt x="40744" y="28012"/>
                  </a:cubicBezTo>
                  <a:cubicBezTo>
                    <a:pt x="39845" y="30130"/>
                    <a:pt x="39076" y="32300"/>
                    <a:pt x="38442" y="34511"/>
                  </a:cubicBezTo>
                  <a:cubicBezTo>
                    <a:pt x="37861" y="36538"/>
                    <a:pt x="36912" y="39113"/>
                    <a:pt x="37453" y="41226"/>
                  </a:cubicBezTo>
                  <a:cubicBezTo>
                    <a:pt x="37535" y="41550"/>
                    <a:pt x="37790" y="41693"/>
                    <a:pt x="38059" y="41693"/>
                  </a:cubicBezTo>
                  <a:cubicBezTo>
                    <a:pt x="38317" y="41693"/>
                    <a:pt x="38588" y="41561"/>
                    <a:pt x="38732" y="41330"/>
                  </a:cubicBezTo>
                  <a:cubicBezTo>
                    <a:pt x="39265" y="40480"/>
                    <a:pt x="39459" y="39409"/>
                    <a:pt x="39665" y="38438"/>
                  </a:cubicBezTo>
                  <a:cubicBezTo>
                    <a:pt x="39901" y="37327"/>
                    <a:pt x="40151" y="36220"/>
                    <a:pt x="40445" y="35123"/>
                  </a:cubicBezTo>
                  <a:cubicBezTo>
                    <a:pt x="41026" y="32955"/>
                    <a:pt x="41743" y="30827"/>
                    <a:pt x="42593" y="28750"/>
                  </a:cubicBezTo>
                  <a:cubicBezTo>
                    <a:pt x="43406" y="26760"/>
                    <a:pt x="44278" y="24803"/>
                    <a:pt x="45291" y="22906"/>
                  </a:cubicBezTo>
                  <a:cubicBezTo>
                    <a:pt x="45769" y="22011"/>
                    <a:pt x="46257" y="21091"/>
                    <a:pt x="46766" y="20180"/>
                  </a:cubicBezTo>
                  <a:cubicBezTo>
                    <a:pt x="47651" y="19215"/>
                    <a:pt x="48523" y="18237"/>
                    <a:pt x="49371" y="17237"/>
                  </a:cubicBezTo>
                  <a:cubicBezTo>
                    <a:pt x="51372" y="14875"/>
                    <a:pt x="53306" y="12415"/>
                    <a:pt x="55106" y="9861"/>
                  </a:cubicBezTo>
                  <a:lnTo>
                    <a:pt x="55106" y="9861"/>
                  </a:lnTo>
                  <a:cubicBezTo>
                    <a:pt x="54488" y="11194"/>
                    <a:pt x="53905" y="12546"/>
                    <a:pt x="53371" y="13929"/>
                  </a:cubicBezTo>
                  <a:cubicBezTo>
                    <a:pt x="52484" y="16225"/>
                    <a:pt x="51714" y="18564"/>
                    <a:pt x="51067" y="20938"/>
                  </a:cubicBezTo>
                  <a:cubicBezTo>
                    <a:pt x="50423" y="23297"/>
                    <a:pt x="49539" y="26042"/>
                    <a:pt x="49902" y="28505"/>
                  </a:cubicBezTo>
                  <a:cubicBezTo>
                    <a:pt x="49950" y="28831"/>
                    <a:pt x="50230" y="29042"/>
                    <a:pt x="50506" y="29042"/>
                  </a:cubicBezTo>
                  <a:cubicBezTo>
                    <a:pt x="50690" y="29042"/>
                    <a:pt x="50873" y="28949"/>
                    <a:pt x="50986" y="28736"/>
                  </a:cubicBezTo>
                  <a:cubicBezTo>
                    <a:pt x="52106" y="26621"/>
                    <a:pt x="52377" y="24026"/>
                    <a:pt x="52987" y="21731"/>
                  </a:cubicBezTo>
                  <a:cubicBezTo>
                    <a:pt x="53628" y="19315"/>
                    <a:pt x="54349" y="16926"/>
                    <a:pt x="55174" y="14566"/>
                  </a:cubicBezTo>
                  <a:cubicBezTo>
                    <a:pt x="56831" y="9831"/>
                    <a:pt x="58905" y="5143"/>
                    <a:pt x="61415" y="796"/>
                  </a:cubicBezTo>
                  <a:cubicBezTo>
                    <a:pt x="61667" y="360"/>
                    <a:pt x="61295" y="0"/>
                    <a:pt x="60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3" name="Google Shape;1083;p32"/>
          <p:cNvGrpSpPr/>
          <p:nvPr/>
        </p:nvGrpSpPr>
        <p:grpSpPr>
          <a:xfrm rot="4896951">
            <a:off x="8722788" y="538637"/>
            <a:ext cx="645323" cy="746585"/>
            <a:chOff x="-3084600" y="2098313"/>
            <a:chExt cx="1385775" cy="1603225"/>
          </a:xfrm>
        </p:grpSpPr>
        <p:sp>
          <p:nvSpPr>
            <p:cNvPr id="1084" name="Google Shape;1084;p32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8" name="Google Shape;1088;p32"/>
          <p:cNvPicPr preferRelativeResize="0"/>
          <p:nvPr/>
        </p:nvPicPr>
        <p:blipFill rotWithShape="1">
          <a:blip r:embed="rId4">
            <a:alphaModFix/>
          </a:blip>
          <a:srcRect l="6664" t="19826"/>
          <a:stretch/>
        </p:blipFill>
        <p:spPr>
          <a:xfrm rot="147971">
            <a:off x="8393027" y="1076254"/>
            <a:ext cx="2772770" cy="2381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9" name="Google Shape;1089;p32"/>
          <p:cNvGrpSpPr/>
          <p:nvPr/>
        </p:nvGrpSpPr>
        <p:grpSpPr>
          <a:xfrm rot="10800000">
            <a:off x="3357105" y="4828397"/>
            <a:ext cx="102705" cy="102736"/>
            <a:chOff x="1472375" y="3214263"/>
            <a:chExt cx="302075" cy="302075"/>
          </a:xfrm>
        </p:grpSpPr>
        <p:sp>
          <p:nvSpPr>
            <p:cNvPr id="1090" name="Google Shape;1090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2" name="Google Shape;1092;p32"/>
          <p:cNvGrpSpPr/>
          <p:nvPr/>
        </p:nvGrpSpPr>
        <p:grpSpPr>
          <a:xfrm rot="10800000">
            <a:off x="1825855" y="4818501"/>
            <a:ext cx="122522" cy="122522"/>
            <a:chOff x="1472375" y="3214263"/>
            <a:chExt cx="302075" cy="302075"/>
          </a:xfrm>
        </p:grpSpPr>
        <p:sp>
          <p:nvSpPr>
            <p:cNvPr id="1093" name="Google Shape;1093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32"/>
          <p:cNvSpPr/>
          <p:nvPr/>
        </p:nvSpPr>
        <p:spPr>
          <a:xfrm rot="10800000">
            <a:off x="2480247" y="4811261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2"/>
          <p:cNvSpPr/>
          <p:nvPr/>
        </p:nvSpPr>
        <p:spPr>
          <a:xfrm rot="-5400000">
            <a:off x="811064" y="4821150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32"/>
          <p:cNvGrpSpPr/>
          <p:nvPr/>
        </p:nvGrpSpPr>
        <p:grpSpPr>
          <a:xfrm rot="-5400000">
            <a:off x="319660" y="3792073"/>
            <a:ext cx="102705" cy="102736"/>
            <a:chOff x="1472375" y="3214263"/>
            <a:chExt cx="302075" cy="302075"/>
          </a:xfrm>
        </p:grpSpPr>
        <p:sp>
          <p:nvSpPr>
            <p:cNvPr id="1098" name="Google Shape;1098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32"/>
          <p:cNvGrpSpPr/>
          <p:nvPr/>
        </p:nvGrpSpPr>
        <p:grpSpPr>
          <a:xfrm rot="-5400000">
            <a:off x="309755" y="2260839"/>
            <a:ext cx="122522" cy="122522"/>
            <a:chOff x="1472375" y="3214263"/>
            <a:chExt cx="302075" cy="302075"/>
          </a:xfrm>
        </p:grpSpPr>
        <p:sp>
          <p:nvSpPr>
            <p:cNvPr id="1101" name="Google Shape;1101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3" name="Google Shape;1103;p32"/>
          <p:cNvSpPr/>
          <p:nvPr/>
        </p:nvSpPr>
        <p:spPr>
          <a:xfrm rot="-5400000">
            <a:off x="319642" y="2917875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2"/>
          <p:cNvSpPr/>
          <p:nvPr/>
        </p:nvSpPr>
        <p:spPr>
          <a:xfrm>
            <a:off x="309752" y="1248692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90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28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72531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8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  <p:sldLayoutId id="2147483689" r:id="rId4"/>
    <p:sldLayoutId id="2147483690" r:id="rId5"/>
    <p:sldLayoutId id="2147483833" r:id="rId6"/>
    <p:sldLayoutId id="214748383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0005C-E4D5-4C3A-A3E5-643B800C63A2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771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31" r:id="rId13"/>
    <p:sldLayoutId id="2147483832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3C80-0877-4530-8121-2CE26655F2F4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4" name="Double Wave 3"/>
          <p:cNvSpPr/>
          <p:nvPr/>
        </p:nvSpPr>
        <p:spPr>
          <a:xfrm>
            <a:off x="1424897" y="287677"/>
            <a:ext cx="6061753" cy="60617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.VnAristote" panose="020B7200000000000000" pitchFamily="34" charset="0"/>
              </a:rPr>
              <a:t>Welcome Teachers to our class _ 5A </a:t>
            </a:r>
            <a:endParaRPr lang="en-US" sz="2800" i="1" dirty="0">
              <a:solidFill>
                <a:schemeClr val="tx1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590" y="1849348"/>
            <a:ext cx="4100366" cy="2585235"/>
          </a:xfrm>
          <a:prstGeom prst="rect">
            <a:avLst/>
          </a:prstGeom>
        </p:spPr>
      </p:pic>
      <p:grpSp>
        <p:nvGrpSpPr>
          <p:cNvPr id="6" name="Google Shape;154;p33"/>
          <p:cNvGrpSpPr/>
          <p:nvPr/>
        </p:nvGrpSpPr>
        <p:grpSpPr>
          <a:xfrm>
            <a:off x="47658" y="191239"/>
            <a:ext cx="741250" cy="842022"/>
            <a:chOff x="-3118700" y="2365900"/>
            <a:chExt cx="741250" cy="792000"/>
          </a:xfrm>
        </p:grpSpPr>
        <p:sp>
          <p:nvSpPr>
            <p:cNvPr id="7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oogle Shape;154;p33"/>
          <p:cNvGrpSpPr/>
          <p:nvPr/>
        </p:nvGrpSpPr>
        <p:grpSpPr>
          <a:xfrm>
            <a:off x="315915" y="4199085"/>
            <a:ext cx="741250" cy="842022"/>
            <a:chOff x="-3118700" y="2365900"/>
            <a:chExt cx="741250" cy="792000"/>
          </a:xfrm>
        </p:grpSpPr>
        <p:sp>
          <p:nvSpPr>
            <p:cNvPr id="18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Google Shape;154;p33"/>
          <p:cNvGrpSpPr/>
          <p:nvPr/>
        </p:nvGrpSpPr>
        <p:grpSpPr>
          <a:xfrm>
            <a:off x="7928650" y="4199085"/>
            <a:ext cx="741250" cy="842022"/>
            <a:chOff x="-3118700" y="2365900"/>
            <a:chExt cx="741250" cy="792000"/>
          </a:xfrm>
        </p:grpSpPr>
        <p:sp>
          <p:nvSpPr>
            <p:cNvPr id="29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7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8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39" name="Google Shape;154;p33"/>
          <p:cNvGrpSpPr/>
          <p:nvPr/>
        </p:nvGrpSpPr>
        <p:grpSpPr>
          <a:xfrm>
            <a:off x="7992625" y="427703"/>
            <a:ext cx="741250" cy="842022"/>
            <a:chOff x="-3118700" y="2365900"/>
            <a:chExt cx="741250" cy="792000"/>
          </a:xfrm>
        </p:grpSpPr>
        <p:sp>
          <p:nvSpPr>
            <p:cNvPr id="40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1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4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5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6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7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8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9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1" y="88010"/>
            <a:ext cx="8515673" cy="47824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58559" y="1732547"/>
            <a:ext cx="3833733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691" y="1732547"/>
            <a:ext cx="2305465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6010" y="4453212"/>
            <a:ext cx="2047380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7238" y="4453213"/>
            <a:ext cx="3517146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7912" y="88010"/>
            <a:ext cx="4363114" cy="2346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912" y="2455524"/>
            <a:ext cx="8825172" cy="2533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     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……………..</a:t>
            </a:r>
            <a:r>
              <a:rPr lang="en-US" sz="3200" b="1" dirty="0" smtClean="0"/>
              <a:t>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 </a:t>
            </a:r>
            <a:r>
              <a:rPr lang="en-US" sz="3200" b="1" dirty="0" smtClean="0">
                <a:solidFill>
                  <a:srgbClr val="FF0000"/>
                </a:solidFill>
              </a:rPr>
              <a:t>…………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113957" y="1700837"/>
            <a:ext cx="1215612" cy="5650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</a:rPr>
              <a:t>Music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90271" y="1723092"/>
            <a:ext cx="1626620" cy="5650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 singer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82716E-6 L -0.12795 0.323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1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-0.17187 0.42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2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23"/>
            <a:ext cx="8515673" cy="47824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58559" y="1732547"/>
            <a:ext cx="3833733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691" y="1732547"/>
            <a:ext cx="2305465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89155" y="4344669"/>
            <a:ext cx="2093091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7238" y="4453213"/>
            <a:ext cx="3517146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35241" y="2542796"/>
            <a:ext cx="4604600" cy="2543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043220" cy="2533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A: Why do you like …………</a:t>
            </a:r>
            <a:r>
              <a:rPr lang="en-US" sz="3200" b="1" dirty="0" smtClean="0"/>
              <a:t>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be……………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915739" y="4173414"/>
            <a:ext cx="1118171" cy="6294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Art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07326" y="4182514"/>
            <a:ext cx="2197904" cy="6294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 painter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8.64198E-7 L 0.33646 -0.680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23" y="-34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71605E-6 L 0.28403 -0.58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2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15673" cy="47824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58559" y="1732547"/>
            <a:ext cx="3833733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691" y="1732547"/>
            <a:ext cx="2305465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6010" y="4453212"/>
            <a:ext cx="2047380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7238" y="4453213"/>
            <a:ext cx="3517146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2481100"/>
            <a:ext cx="4449827" cy="2543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-14531"/>
            <a:ext cx="9144000" cy="2461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3200" b="1" dirty="0" smtClean="0">
                <a:solidFill>
                  <a:srgbClr val="FF0000"/>
                </a:solidFill>
              </a:rPr>
              <a:t>…………</a:t>
            </a:r>
            <a:r>
              <a:rPr lang="en-US" sz="3200" b="1" dirty="0" smtClean="0"/>
              <a:t> 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……………………...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68068" y="4316665"/>
            <a:ext cx="1436926" cy="7448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78868" y="4316665"/>
            <a:ext cx="3129870" cy="7448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rgbClr val="FF0000"/>
                </a:solidFill>
              </a:rPr>
              <a:t> teacher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3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46914E-7 L -0.04062 -0.737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3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46914E-7 L -0.09444 -0.62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4" y="1055372"/>
            <a:ext cx="8780490" cy="40118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8825172" cy="1181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3200" b="1" dirty="0" smtClean="0">
                <a:solidFill>
                  <a:srgbClr val="FF0000"/>
                </a:solidFill>
              </a:rPr>
              <a:t>………..</a:t>
            </a:r>
            <a:r>
              <a:rPr lang="en-US" sz="3200" b="1" dirty="0" smtClean="0"/>
              <a:t>          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 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…………………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7" name="Oval 6"/>
          <p:cNvSpPr/>
          <p:nvPr/>
        </p:nvSpPr>
        <p:spPr>
          <a:xfrm>
            <a:off x="472611" y="102742"/>
            <a:ext cx="1068513" cy="513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6567" y="579057"/>
            <a:ext cx="1816215" cy="513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074" name="Picture 2" descr="https://img.loigiaihay.com/picture/2023/0503/19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" y="873303"/>
            <a:ext cx="8860617" cy="42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4935" y="113016"/>
            <a:ext cx="1818526" cy="5445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3.Let’s talk.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 rot="2663914">
            <a:off x="2456323" y="2689726"/>
            <a:ext cx="974763" cy="26030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2663914">
            <a:off x="4810670" y="2234347"/>
            <a:ext cx="974763" cy="285323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2663914">
            <a:off x="1076301" y="4563685"/>
            <a:ext cx="1010042" cy="175249"/>
          </a:xfrm>
          <a:prstGeom prst="leftArrow">
            <a:avLst>
              <a:gd name="adj1" fmla="val 8944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2663914">
            <a:off x="6718238" y="4284865"/>
            <a:ext cx="974763" cy="285323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5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4" y="1060147"/>
            <a:ext cx="8017600" cy="694800"/>
          </a:xfrm>
        </p:spPr>
        <p:txBody>
          <a:bodyPr/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………… do you like </a:t>
            </a:r>
            <a:r>
              <a:rPr lang="en-US" sz="4800" dirty="0" err="1" smtClean="0">
                <a:latin typeface="Comic Sans MS" panose="030F0702030302020204" pitchFamily="66" charset="0"/>
              </a:rPr>
              <a:t>Maths</a:t>
            </a:r>
            <a:r>
              <a:rPr lang="en-US" sz="4800" dirty="0" smtClean="0">
                <a:latin typeface="Comic Sans MS" panose="030F0702030302020204" pitchFamily="66" charset="0"/>
              </a:rPr>
              <a:t>?</a:t>
            </a:r>
            <a:r>
              <a:rPr lang="en-US" sz="4800" dirty="0" smtClean="0">
                <a:latin typeface="Comic Sans MS" panose="030F0702030302020204" pitchFamily="66" charset="0"/>
              </a:rPr>
              <a:t>.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562828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993289" y="3562828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562828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35" y="3273161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57014" y="2452527"/>
            <a:ext cx="1409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Why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21741" y="2453107"/>
            <a:ext cx="1677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What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243290" y="2503720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When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19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7" y="811498"/>
            <a:ext cx="8950480" cy="694800"/>
          </a:xfrm>
        </p:spPr>
        <p:txBody>
          <a:bodyPr/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Because </a:t>
            </a:r>
            <a:r>
              <a:rPr lang="en-US" sz="3600" dirty="0" smtClean="0">
                <a:latin typeface="Comic Sans MS" panose="030F0702030302020204" pitchFamily="66" charset="0"/>
              </a:rPr>
              <a:t>I want to be ….. English teacher.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19306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4051560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705813" y="3619863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48" y="3239505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1164538" y="2601757"/>
            <a:ext cx="1091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the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4376405" y="260175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a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764460" y="2601759"/>
            <a:ext cx="793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an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25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7" y="1113786"/>
            <a:ext cx="6513007" cy="694800"/>
          </a:xfrm>
        </p:spPr>
        <p:txBody>
          <a:bodyPr/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I want to be a  ……….. 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199719" y="3606317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942760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75944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41" y="3342700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83389" y="2475113"/>
            <a:ext cx="2282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teacher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445515" y="2475113"/>
            <a:ext cx="1798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singer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134199" y="2475113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painter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474500-75DF-48A6-A9C2-3C4539B55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442" y="135493"/>
            <a:ext cx="2384557" cy="23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78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44" y="1034390"/>
            <a:ext cx="8578112" cy="694800"/>
          </a:xfrm>
        </p:spPr>
        <p:txBody>
          <a:bodyPr/>
          <a:lstStyle/>
          <a:p>
            <a:r>
              <a:rPr lang="en-US" sz="4800" dirty="0" smtClean="0">
                <a:latin typeface="Comic Sans MS" panose="030F0702030302020204" pitchFamily="66" charset="0"/>
              </a:rPr>
              <a:t>Because I want …… a doctor.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933242" y="3429423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601776" y="3429423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432680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84" y="3187733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83389" y="2472748"/>
            <a:ext cx="1766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Comic Sans MS" panose="030F0902030302020204" pitchFamily="66" charset="0"/>
              </a:rPr>
              <a:t>Tu</a:t>
            </a:r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 be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453857" y="2488447"/>
            <a:ext cx="1612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To bi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269665" y="2523941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T</a:t>
            </a:r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o be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4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7" y="786292"/>
            <a:ext cx="9186785" cy="720006"/>
          </a:xfrm>
        </p:spPr>
        <p:txBody>
          <a:bodyPr/>
          <a:lstStyle/>
          <a:p>
            <a:r>
              <a:rPr lang="en-US" sz="4800" dirty="0" smtClean="0">
                <a:latin typeface="Comic Sans MS" panose="030F0702030302020204" pitchFamily="66" charset="0"/>
              </a:rPr>
              <a:t>….. is your </a:t>
            </a:r>
            <a:r>
              <a:rPr lang="en-US" sz="4800" dirty="0" err="1" smtClean="0">
                <a:latin typeface="Comic Sans MS" panose="030F0702030302020204" pitchFamily="66" charset="0"/>
              </a:rPr>
              <a:t>favourite</a:t>
            </a:r>
            <a:r>
              <a:rPr lang="en-US" sz="4800" dirty="0" smtClean="0">
                <a:latin typeface="Comic Sans MS" panose="030F0702030302020204" pitchFamily="66" charset="0"/>
              </a:rPr>
              <a:t> subject ?. 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128328" y="3606317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75944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741" y="3274187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1207398" y="2689412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Why </a:t>
            </a:r>
            <a:endParaRPr lang="en-VN" sz="32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788741" y="2397025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What</a:t>
            </a:r>
            <a:endParaRPr lang="en-VN" sz="32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724123" y="2601667"/>
            <a:ext cx="106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Who</a:t>
            </a:r>
            <a:endParaRPr lang="en-VN" sz="32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67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노래 What's your favorite subject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88" y="218237"/>
            <a:ext cx="8722758" cy="43910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3C80-0877-4530-8121-2CE26655F2F4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39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592282" y="2236246"/>
            <a:ext cx="8071238" cy="11615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Thanks for your watching </a:t>
            </a:r>
            <a:r>
              <a:rPr lang="en-US" sz="6000" dirty="0" smtClean="0">
                <a:latin typeface="Comic Sans MS" panose="030F0702030302020204" pitchFamily="66" charset="0"/>
              </a:rPr>
              <a:t>.</a:t>
            </a:r>
            <a:r>
              <a:rPr lang="en-US" sz="6000" dirty="0" smtClean="0"/>
              <a:t>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35851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25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36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03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66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35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370" y="-10273"/>
            <a:ext cx="9092629" cy="54042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have today? 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hôm</a:t>
            </a:r>
            <a:r>
              <a:rPr lang="en-US" sz="1800" b="1" dirty="0" smtClean="0">
                <a:solidFill>
                  <a:schemeClr val="tx1"/>
                </a:solidFill>
              </a:rPr>
              <a:t> nay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môn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?)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What subjects do you </a:t>
            </a:r>
            <a:r>
              <a:rPr lang="en-US" sz="2800" b="1" dirty="0" smtClean="0">
                <a:solidFill>
                  <a:schemeClr val="tx1"/>
                </a:solidFill>
              </a:rPr>
              <a:t>have on </a:t>
            </a:r>
            <a:r>
              <a:rPr lang="en-US" sz="2800" b="1" dirty="0" err="1" smtClean="0">
                <a:solidFill>
                  <a:srgbClr val="FF0000"/>
                </a:solidFill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</a:rPr>
              <a:t> ? </a:t>
            </a:r>
            <a:r>
              <a:rPr lang="en-US" sz="1800" b="1" dirty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thứ</a:t>
            </a:r>
            <a:r>
              <a:rPr lang="en-US" sz="1800" b="1" dirty="0" smtClean="0">
                <a:solidFill>
                  <a:schemeClr val="tx1"/>
                </a:solidFill>
              </a:rPr>
              <a:t> ……. </a:t>
            </a:r>
            <a:r>
              <a:rPr lang="en-US" sz="1800" b="1" dirty="0">
                <a:solidFill>
                  <a:schemeClr val="tx1"/>
                </a:solidFill>
              </a:rPr>
              <a:t>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When do you have </a:t>
            </a:r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chemeClr val="tx1"/>
                </a:solidFill>
              </a:rPr>
              <a:t> ?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chemeClr val="tx1"/>
                </a:solidFill>
              </a:rPr>
              <a:t>bạn</a:t>
            </a:r>
            <a:r>
              <a:rPr lang="en-US" sz="1800" b="1" dirty="0">
                <a:solidFill>
                  <a:schemeClr val="tx1"/>
                </a:solidFill>
              </a:rPr>
              <a:t> 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... </a:t>
            </a:r>
            <a:r>
              <a:rPr lang="en-US" sz="1800" b="1" dirty="0" err="1">
                <a:solidFill>
                  <a:schemeClr val="tx1"/>
                </a:solidFill>
              </a:rPr>
              <a:t>vào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mấy</a:t>
            </a:r>
            <a:r>
              <a:rPr lang="en-US" sz="1800" b="1" dirty="0">
                <a:solidFill>
                  <a:schemeClr val="tx1"/>
                </a:solidFill>
              </a:rPr>
              <a:t>  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on </a:t>
            </a:r>
            <a:r>
              <a:rPr lang="en-US" sz="2800" b="1" dirty="0" err="1">
                <a:solidFill>
                  <a:srgbClr val="FF0000"/>
                </a:solidFill>
              </a:rPr>
              <a:t>thứ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like </a:t>
            </a:r>
            <a:r>
              <a:rPr lang="en-US" sz="2400" b="1" dirty="0" smtClean="0">
                <a:solidFill>
                  <a:schemeClr val="tx1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like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is your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</a:t>
            </a:r>
            <a:r>
              <a:rPr lang="en-US" sz="2400" b="1" dirty="0" smtClean="0">
                <a:solidFill>
                  <a:schemeClr val="tx1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yêu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nhất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</a:rPr>
              <a:t>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My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is </a:t>
            </a:r>
            <a:r>
              <a:rPr lang="en-US" sz="2800" b="1" dirty="0" smtClean="0">
                <a:solidFill>
                  <a:srgbClr val="FF0000"/>
                </a:solidFill>
              </a:rPr>
              <a:t>(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).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2800" b="1" dirty="0" smtClean="0">
                <a:solidFill>
                  <a:srgbClr val="FF0000"/>
                </a:solidFill>
              </a:rPr>
              <a:t>(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)?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Because I want to be a/ an </a:t>
            </a:r>
            <a:r>
              <a:rPr lang="en-US" sz="2800" b="1" dirty="0" smtClean="0">
                <a:solidFill>
                  <a:srgbClr val="FF0000"/>
                </a:solidFill>
              </a:rPr>
              <a:t>( </a:t>
            </a:r>
            <a:r>
              <a:rPr lang="en-US" sz="2800" b="1" dirty="0" err="1" smtClean="0">
                <a:solidFill>
                  <a:srgbClr val="FF0000"/>
                </a:solidFill>
              </a:rPr>
              <a:t>nghề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370" y="-10273"/>
            <a:ext cx="9308387" cy="54042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have today? 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hôm</a:t>
            </a:r>
            <a:r>
              <a:rPr lang="en-US" sz="1800" b="1" dirty="0" smtClean="0">
                <a:solidFill>
                  <a:schemeClr val="tx1"/>
                </a:solidFill>
              </a:rPr>
              <a:t> nay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môn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?)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rgbClr val="FF0000"/>
                </a:solidFill>
              </a:rPr>
              <a:t>, Music and IT.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What subjects do you </a:t>
            </a:r>
            <a:r>
              <a:rPr lang="en-US" sz="2800" b="1" dirty="0" smtClean="0">
                <a:solidFill>
                  <a:schemeClr val="tx1"/>
                </a:solidFill>
              </a:rPr>
              <a:t>have on </a:t>
            </a:r>
            <a:r>
              <a:rPr lang="en-US" sz="2800" b="1" dirty="0" smtClean="0">
                <a:solidFill>
                  <a:srgbClr val="FF0000"/>
                </a:solidFill>
              </a:rPr>
              <a:t>Tuesdays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smtClean="0">
                <a:solidFill>
                  <a:srgbClr val="FF0000"/>
                </a:solidFill>
              </a:rPr>
              <a:t>music, English and PE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When do you </a:t>
            </a:r>
            <a:r>
              <a:rPr lang="en-US" sz="2800" b="1" dirty="0" smtClean="0">
                <a:solidFill>
                  <a:schemeClr val="tx1"/>
                </a:solidFill>
              </a:rPr>
              <a:t>have </a:t>
            </a:r>
            <a:r>
              <a:rPr lang="en-US" sz="2800" b="1" dirty="0" smtClean="0">
                <a:solidFill>
                  <a:srgbClr val="FF0000"/>
                </a:solidFill>
              </a:rPr>
              <a:t>Vietnamese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?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chemeClr val="tx1"/>
                </a:solidFill>
              </a:rPr>
              <a:t>bạn</a:t>
            </a:r>
            <a:r>
              <a:rPr lang="en-US" sz="1800" b="1" dirty="0">
                <a:solidFill>
                  <a:schemeClr val="tx1"/>
                </a:solidFill>
              </a:rPr>
              <a:t> 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... </a:t>
            </a:r>
            <a:r>
              <a:rPr lang="en-US" sz="1800" b="1" dirty="0" err="1">
                <a:solidFill>
                  <a:schemeClr val="tx1"/>
                </a:solidFill>
              </a:rPr>
              <a:t>vào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mấy</a:t>
            </a:r>
            <a:r>
              <a:rPr lang="en-US" sz="1800" b="1" dirty="0">
                <a:solidFill>
                  <a:schemeClr val="tx1"/>
                </a:solidFill>
              </a:rPr>
              <a:t>  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</a:t>
            </a:r>
            <a:r>
              <a:rPr lang="en-US" sz="2800" b="1" dirty="0" smtClean="0">
                <a:solidFill>
                  <a:schemeClr val="tx1"/>
                </a:solidFill>
              </a:rPr>
              <a:t>have </a:t>
            </a:r>
            <a:r>
              <a:rPr lang="en-US" sz="2800" b="1" dirty="0" smtClean="0">
                <a:solidFill>
                  <a:srgbClr val="FF0000"/>
                </a:solidFill>
              </a:rPr>
              <a:t>Vietnamese </a:t>
            </a:r>
            <a:r>
              <a:rPr lang="en-US" sz="2800" b="1" dirty="0">
                <a:solidFill>
                  <a:schemeClr val="tx1"/>
                </a:solidFill>
              </a:rPr>
              <a:t>on </a:t>
            </a:r>
            <a:r>
              <a:rPr lang="en-US" sz="2800" b="1" dirty="0" smtClean="0">
                <a:solidFill>
                  <a:srgbClr val="FF0000"/>
                </a:solidFill>
              </a:rPr>
              <a:t>Tuesdays and Fridays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like </a:t>
            </a:r>
            <a:r>
              <a:rPr lang="en-US" sz="2400" b="1" dirty="0" smtClean="0">
                <a:solidFill>
                  <a:schemeClr val="tx1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like </a:t>
            </a:r>
            <a:r>
              <a:rPr lang="en-US" sz="2800" b="1" dirty="0" smtClean="0">
                <a:solidFill>
                  <a:srgbClr val="FF0000"/>
                </a:solidFill>
              </a:rPr>
              <a:t>music and IT.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is your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</a:t>
            </a:r>
            <a:r>
              <a:rPr lang="en-US" sz="2400" b="1" dirty="0" smtClean="0">
                <a:solidFill>
                  <a:schemeClr val="tx1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yêu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nhất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</a:rPr>
              <a:t>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My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is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Because I want to be a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rgbClr val="FF0000"/>
                </a:solidFill>
              </a:rPr>
              <a:t> teacher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-456151" y="1947812"/>
            <a:ext cx="9884517" cy="9643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0000"/>
                </a:solidFill>
              </a:rPr>
              <a:t>L</a:t>
            </a:r>
            <a:r>
              <a:rPr lang="en" sz="7200" dirty="0">
                <a:solidFill>
                  <a:srgbClr val="FF0000"/>
                </a:solidFill>
              </a:rPr>
              <a:t>isten and </a:t>
            </a:r>
            <a:r>
              <a:rPr lang="en" sz="7200" dirty="0" smtClean="0">
                <a:solidFill>
                  <a:srgbClr val="FF0000"/>
                </a:solidFill>
              </a:rPr>
              <a:t>number.</a:t>
            </a:r>
            <a:endParaRPr sz="7200" dirty="0">
              <a:solidFill>
                <a:srgbClr val="FF0000"/>
              </a:solidFill>
            </a:endParaRP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965" y="54679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42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DC5BA-EDF1-4B31-8AC4-1370F8780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930" y="113015"/>
            <a:ext cx="9144000" cy="4808305"/>
          </a:xfrm>
          <a:prstGeom prst="rect">
            <a:avLst/>
          </a:prstGeom>
        </p:spPr>
      </p:pic>
      <p:pic>
        <p:nvPicPr>
          <p:cNvPr id="8" name="Track 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8670" y="240353"/>
            <a:ext cx="566634" cy="5666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8272" y="4261779"/>
            <a:ext cx="24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05111" y="4264880"/>
            <a:ext cx="24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1606" y="4273541"/>
            <a:ext cx="24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6193" y="4273540"/>
            <a:ext cx="24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3995" y="1018309"/>
            <a:ext cx="1247611" cy="49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Singer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7109" y="1018309"/>
            <a:ext cx="1531163" cy="49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Painter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91369" y="240353"/>
            <a:ext cx="1499340" cy="108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Maths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Teacher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45304" y="392947"/>
            <a:ext cx="1499340" cy="108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English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Teacher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3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  <p:sp>
        <p:nvSpPr>
          <p:cNvPr id="10" name="Double Wave 9"/>
          <p:cNvSpPr/>
          <p:nvPr/>
        </p:nvSpPr>
        <p:spPr>
          <a:xfrm>
            <a:off x="1324805" y="347181"/>
            <a:ext cx="6486204" cy="1273559"/>
          </a:xfrm>
          <a:prstGeom prst="doubleWave">
            <a:avLst>
              <a:gd name="adj1" fmla="val 6250"/>
              <a:gd name="adj2" fmla="val -2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8. MY FAVOURITE SUBJECT.</a:t>
            </a:r>
          </a:p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lesson 2/p1,2,3 ) 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2F83-A087-46C0-919F-C73CDDA9B2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" y="112386"/>
            <a:ext cx="8662139" cy="49236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638F61-9D2C-6991-97E1-F03FB42FB303}"/>
              </a:ext>
            </a:extLst>
          </p:cNvPr>
          <p:cNvSpPr txBox="1"/>
          <p:nvPr/>
        </p:nvSpPr>
        <p:spPr>
          <a:xfrm>
            <a:off x="1176931" y="874152"/>
            <a:ext cx="1291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DBEC0-0E12-093F-C94E-C61685EE4FC7}"/>
              </a:ext>
            </a:extLst>
          </p:cNvPr>
          <p:cNvSpPr txBox="1"/>
          <p:nvPr/>
        </p:nvSpPr>
        <p:spPr>
          <a:xfrm>
            <a:off x="3988926" y="1263265"/>
            <a:ext cx="161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48EF9-895A-09A0-D535-83ECA72A96E1}"/>
              </a:ext>
            </a:extLst>
          </p:cNvPr>
          <p:cNvSpPr txBox="1"/>
          <p:nvPr/>
        </p:nvSpPr>
        <p:spPr>
          <a:xfrm>
            <a:off x="4143975" y="2258966"/>
            <a:ext cx="168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17D1-A70F-187C-C65D-622393D71AC9}"/>
              </a:ext>
            </a:extLst>
          </p:cNvPr>
          <p:cNvSpPr txBox="1"/>
          <p:nvPr/>
        </p:nvSpPr>
        <p:spPr>
          <a:xfrm>
            <a:off x="1041775" y="3219968"/>
            <a:ext cx="266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21715-B421-F806-9632-55D43652ED37}"/>
              </a:ext>
            </a:extLst>
          </p:cNvPr>
          <p:cNvSpPr txBox="1"/>
          <p:nvPr/>
        </p:nvSpPr>
        <p:spPr>
          <a:xfrm>
            <a:off x="4054565" y="3979363"/>
            <a:ext cx="2407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</a:p>
        </p:txBody>
      </p:sp>
      <p:sp>
        <p:nvSpPr>
          <p:cNvPr id="2" name="Oval 1"/>
          <p:cNvSpPr/>
          <p:nvPr/>
        </p:nvSpPr>
        <p:spPr>
          <a:xfrm>
            <a:off x="800100" y="1475509"/>
            <a:ext cx="1371600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74818" y="2447307"/>
            <a:ext cx="1371600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97082" y="2849890"/>
            <a:ext cx="817418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72375" y="4580134"/>
            <a:ext cx="1103434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18431" y="1063883"/>
            <a:ext cx="791224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421402" cy="5219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have today? 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hôm</a:t>
            </a:r>
            <a:r>
              <a:rPr lang="en-US" sz="1800" b="1" dirty="0" smtClean="0">
                <a:solidFill>
                  <a:schemeClr val="tx1"/>
                </a:solidFill>
              </a:rPr>
              <a:t> nay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môn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?)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What subjects do you </a:t>
            </a:r>
            <a:r>
              <a:rPr lang="en-US" sz="2800" b="1" dirty="0" smtClean="0">
                <a:solidFill>
                  <a:schemeClr val="tx1"/>
                </a:solidFill>
              </a:rPr>
              <a:t>have on </a:t>
            </a:r>
            <a:r>
              <a:rPr lang="en-US" sz="2800" b="1" dirty="0" err="1" smtClean="0">
                <a:solidFill>
                  <a:srgbClr val="FF0000"/>
                </a:solidFill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</a:rPr>
              <a:t> ?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thứ</a:t>
            </a:r>
            <a:r>
              <a:rPr lang="en-US" sz="1800" b="1" dirty="0" smtClean="0">
                <a:solidFill>
                  <a:schemeClr val="tx1"/>
                </a:solidFill>
              </a:rPr>
              <a:t> ……. </a:t>
            </a:r>
            <a:r>
              <a:rPr lang="en-US" sz="1800" b="1" dirty="0">
                <a:solidFill>
                  <a:schemeClr val="tx1"/>
                </a:solidFill>
              </a:rPr>
              <a:t>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When do you have </a:t>
            </a:r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chemeClr val="tx1"/>
                </a:solidFill>
              </a:rPr>
              <a:t> ?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chemeClr val="tx1"/>
                </a:solidFill>
              </a:rPr>
              <a:t>bạn</a:t>
            </a:r>
            <a:r>
              <a:rPr lang="en-US" sz="1800" b="1" dirty="0">
                <a:solidFill>
                  <a:schemeClr val="tx1"/>
                </a:solidFill>
              </a:rPr>
              <a:t> 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... </a:t>
            </a:r>
            <a:r>
              <a:rPr lang="en-US" sz="1800" b="1" dirty="0" err="1">
                <a:solidFill>
                  <a:schemeClr val="tx1"/>
                </a:solidFill>
              </a:rPr>
              <a:t>vào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mấy</a:t>
            </a:r>
            <a:r>
              <a:rPr lang="en-US" sz="1800" b="1" dirty="0">
                <a:solidFill>
                  <a:schemeClr val="tx1"/>
                </a:solidFill>
              </a:rPr>
              <a:t>  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on </a:t>
            </a:r>
            <a:r>
              <a:rPr lang="en-US" sz="2800" b="1" dirty="0" err="1">
                <a:solidFill>
                  <a:srgbClr val="FF0000"/>
                </a:solidFill>
              </a:rPr>
              <a:t>thứ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like </a:t>
            </a:r>
            <a:r>
              <a:rPr lang="en-US" sz="2400" b="1" dirty="0" smtClean="0">
                <a:solidFill>
                  <a:schemeClr val="tx1"/>
                </a:solidFill>
              </a:rPr>
              <a:t>?( </a:t>
            </a:r>
            <a:r>
              <a:rPr lang="en-US" sz="2400" b="1" dirty="0" err="1" smtClean="0">
                <a:solidFill>
                  <a:schemeClr val="tx1"/>
                </a:solidFill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môn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like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is your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</a:t>
            </a:r>
            <a:r>
              <a:rPr lang="en-US" sz="2800" b="1" dirty="0" smtClean="0">
                <a:solidFill>
                  <a:srgbClr val="FF0000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nhất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nào</a:t>
            </a:r>
            <a:r>
              <a:rPr lang="en-US" sz="20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My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is 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Why do you like 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? </a:t>
            </a:r>
            <a:r>
              <a:rPr lang="en-US" sz="2800" b="1" dirty="0" smtClean="0">
                <a:solidFill>
                  <a:schemeClr val="tx1"/>
                </a:solidFill>
              </a:rPr>
              <a:t>( </a:t>
            </a:r>
            <a:r>
              <a:rPr lang="en-US" sz="2800" b="1" dirty="0" err="1" smtClean="0">
                <a:solidFill>
                  <a:schemeClr val="tx1"/>
                </a:solidFill>
              </a:rPr>
              <a:t>tại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sao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môn</a:t>
            </a:r>
            <a:r>
              <a:rPr lang="en-US" sz="2800" b="1" dirty="0" smtClean="0">
                <a:solidFill>
                  <a:schemeClr val="tx1"/>
                </a:solidFill>
              </a:rPr>
              <a:t>…?)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Because I want to be a/ an  </a:t>
            </a:r>
            <a:r>
              <a:rPr lang="en-US" sz="2800" b="1" dirty="0" err="1" smtClean="0">
                <a:solidFill>
                  <a:srgbClr val="FF0000"/>
                </a:solidFill>
              </a:rPr>
              <a:t>nghề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nghiệp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0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29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have today? 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hôm</a:t>
            </a:r>
            <a:r>
              <a:rPr lang="en-US" sz="1800" b="1" dirty="0" smtClean="0">
                <a:solidFill>
                  <a:schemeClr val="tx1"/>
                </a:solidFill>
              </a:rPr>
              <a:t> nay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môn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?)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have </a:t>
            </a:r>
            <a:r>
              <a:rPr lang="en-US" sz="2800" b="1" dirty="0" smtClean="0">
                <a:solidFill>
                  <a:srgbClr val="FF0000"/>
                </a:solidFill>
              </a:rPr>
              <a:t>Art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What subjects do you </a:t>
            </a:r>
            <a:r>
              <a:rPr lang="en-US" sz="2800" b="1" dirty="0" smtClean="0">
                <a:solidFill>
                  <a:schemeClr val="tx1"/>
                </a:solidFill>
              </a:rPr>
              <a:t>have on </a:t>
            </a:r>
            <a:r>
              <a:rPr lang="en-US" sz="2800" b="1" dirty="0" smtClean="0">
                <a:solidFill>
                  <a:srgbClr val="FF0000"/>
                </a:solidFill>
              </a:rPr>
              <a:t>Tuesdays</a:t>
            </a:r>
            <a:r>
              <a:rPr lang="en-US" sz="2800" b="1" dirty="0" smtClean="0">
                <a:solidFill>
                  <a:schemeClr val="tx1"/>
                </a:solidFill>
              </a:rPr>
              <a:t> ?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?</a:t>
            </a:r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smtClean="0">
                <a:solidFill>
                  <a:srgbClr val="FF0000"/>
                </a:solidFill>
              </a:rPr>
              <a:t>Art and music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When do you have </a:t>
            </a:r>
            <a:r>
              <a:rPr lang="en-US" sz="2800" b="1" dirty="0">
                <a:solidFill>
                  <a:srgbClr val="FF0000"/>
                </a:solidFill>
              </a:rPr>
              <a:t>English</a:t>
            </a:r>
            <a:r>
              <a:rPr lang="en-US" sz="2800" b="1" dirty="0">
                <a:solidFill>
                  <a:schemeClr val="tx1"/>
                </a:solidFill>
              </a:rPr>
              <a:t> ?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chemeClr val="tx1"/>
                </a:solidFill>
              </a:rPr>
              <a:t>bạn</a:t>
            </a:r>
            <a:r>
              <a:rPr lang="en-US" sz="1800" b="1" dirty="0">
                <a:solidFill>
                  <a:schemeClr val="tx1"/>
                </a:solidFill>
              </a:rPr>
              <a:t> 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... </a:t>
            </a:r>
            <a:r>
              <a:rPr lang="en-US" sz="1800" b="1" dirty="0" err="1">
                <a:solidFill>
                  <a:schemeClr val="tx1"/>
                </a:solidFill>
              </a:rPr>
              <a:t>vào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mấy</a:t>
            </a:r>
            <a:r>
              <a:rPr lang="en-US" sz="1800" b="1" dirty="0">
                <a:solidFill>
                  <a:schemeClr val="tx1"/>
                </a:solidFill>
              </a:rPr>
              <a:t>  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>
                <a:solidFill>
                  <a:srgbClr val="FF0000"/>
                </a:solidFill>
              </a:rPr>
              <a:t>English </a:t>
            </a:r>
            <a:r>
              <a:rPr lang="en-US" sz="2800" b="1" dirty="0">
                <a:solidFill>
                  <a:schemeClr val="tx1"/>
                </a:solidFill>
              </a:rPr>
              <a:t>on </a:t>
            </a:r>
            <a:r>
              <a:rPr lang="en-US" sz="2800" b="1" dirty="0">
                <a:solidFill>
                  <a:srgbClr val="FF0000"/>
                </a:solidFill>
              </a:rPr>
              <a:t>Mondays 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like </a:t>
            </a:r>
            <a:r>
              <a:rPr lang="en-US" sz="2400" b="1" dirty="0" smtClean="0">
                <a:solidFill>
                  <a:schemeClr val="tx1"/>
                </a:solidFill>
              </a:rPr>
              <a:t>?( </a:t>
            </a:r>
            <a:r>
              <a:rPr lang="en-US" sz="2400" b="1" dirty="0" err="1" smtClean="0">
                <a:solidFill>
                  <a:schemeClr val="tx1"/>
                </a:solidFill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môn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B: I like </a:t>
            </a:r>
            <a:r>
              <a:rPr lang="en-US" sz="2400" b="1" dirty="0" smtClean="0">
                <a:solidFill>
                  <a:srgbClr val="FF0000"/>
                </a:solidFill>
              </a:rPr>
              <a:t>Art.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A: What is your </a:t>
            </a:r>
            <a:r>
              <a:rPr lang="en-US" sz="2400" b="1" dirty="0" err="1">
                <a:solidFill>
                  <a:schemeClr val="tx1"/>
                </a:solidFill>
              </a:rPr>
              <a:t>favourite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subject ? </a:t>
            </a:r>
            <a:r>
              <a:rPr lang="en-US" sz="2400" b="1" dirty="0">
                <a:solidFill>
                  <a:schemeClr val="tx1"/>
                </a:solidFill>
              </a:rPr>
              <a:t>( </a:t>
            </a:r>
            <a:r>
              <a:rPr lang="en-US" sz="2400" b="1" dirty="0" err="1">
                <a:solidFill>
                  <a:schemeClr val="tx1"/>
                </a:solidFill>
              </a:rPr>
              <a:t>bạn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thích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nhất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môn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nào</a:t>
            </a:r>
            <a:r>
              <a:rPr lang="en-US" sz="2400" b="1" dirty="0">
                <a:solidFill>
                  <a:schemeClr val="tx1"/>
                </a:solidFill>
              </a:rPr>
              <a:t> ?)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B: My </a:t>
            </a:r>
            <a:r>
              <a:rPr lang="en-US" sz="2400" b="1" dirty="0" err="1">
                <a:solidFill>
                  <a:schemeClr val="tx1"/>
                </a:solidFill>
              </a:rPr>
              <a:t>favourite</a:t>
            </a:r>
            <a:r>
              <a:rPr lang="en-US" sz="2400" b="1" dirty="0">
                <a:solidFill>
                  <a:schemeClr val="tx1"/>
                </a:solidFill>
              </a:rPr>
              <a:t> subject is  </a:t>
            </a:r>
            <a:r>
              <a:rPr lang="en-US" sz="2400" b="1" dirty="0" err="1" smtClean="0">
                <a:solidFill>
                  <a:srgbClr val="FF0000"/>
                </a:solidFill>
              </a:rPr>
              <a:t>maths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A: Why do you like  </a:t>
            </a:r>
            <a:r>
              <a:rPr lang="en-US" sz="2400" b="1" dirty="0" err="1" smtClean="0">
                <a:solidFill>
                  <a:srgbClr val="FF0000"/>
                </a:solidFill>
              </a:rPr>
              <a:t>maths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? </a:t>
            </a:r>
            <a:r>
              <a:rPr lang="en-US" sz="2400" b="1" dirty="0">
                <a:solidFill>
                  <a:schemeClr val="tx1"/>
                </a:solidFill>
              </a:rPr>
              <a:t>( </a:t>
            </a:r>
            <a:r>
              <a:rPr lang="en-US" sz="2400" b="1" dirty="0" err="1">
                <a:solidFill>
                  <a:schemeClr val="tx1"/>
                </a:solidFill>
              </a:rPr>
              <a:t>tại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sao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bạn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thích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môn</a:t>
            </a:r>
            <a:r>
              <a:rPr lang="en-US" sz="2400" b="1" dirty="0">
                <a:solidFill>
                  <a:schemeClr val="tx1"/>
                </a:solidFill>
              </a:rPr>
              <a:t>…?)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B: Because I want to </a:t>
            </a:r>
            <a:r>
              <a:rPr lang="en-US" sz="2400" b="1">
                <a:solidFill>
                  <a:schemeClr val="tx1"/>
                </a:solidFill>
              </a:rPr>
              <a:t>be </a:t>
            </a:r>
            <a:r>
              <a:rPr lang="en-US" sz="2400" b="1" smtClean="0">
                <a:solidFill>
                  <a:schemeClr val="tx1"/>
                </a:solidFill>
              </a:rPr>
              <a:t>a  </a:t>
            </a:r>
            <a:r>
              <a:rPr lang="en-US" sz="2400" b="1" dirty="0" err="1" smtClean="0">
                <a:solidFill>
                  <a:srgbClr val="FF0000"/>
                </a:solidFill>
              </a:rPr>
              <a:t>Maths</a:t>
            </a:r>
            <a:r>
              <a:rPr lang="en-US" sz="2400" b="1" dirty="0" smtClean="0">
                <a:solidFill>
                  <a:srgbClr val="FF0000"/>
                </a:solidFill>
              </a:rPr>
              <a:t> Teacher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965" y="539835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1" name="Google Shape;1066;p56">
            <a:extLst>
              <a:ext uri="{FF2B5EF4-FFF2-40B4-BE49-F238E27FC236}">
                <a16:creationId xmlns:a16="http://schemas.microsoft.com/office/drawing/2014/main" id="{4335B85D-0B0B-46A2-BBE1-41D9C13F250F}"/>
              </a:ext>
            </a:extLst>
          </p:cNvPr>
          <p:cNvSpPr txBox="1">
            <a:spLocks/>
          </p:cNvSpPr>
          <p:nvPr/>
        </p:nvSpPr>
        <p:spPr>
          <a:xfrm>
            <a:off x="902950" y="1515497"/>
            <a:ext cx="7704000" cy="92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6600" dirty="0">
                <a:solidFill>
                  <a:srgbClr val="FF0000"/>
                </a:solidFill>
              </a:rPr>
              <a:t>Let’s </a:t>
            </a:r>
            <a:r>
              <a:rPr lang="en-US" sz="6600" dirty="0" smtClean="0">
                <a:solidFill>
                  <a:srgbClr val="FF0000"/>
                </a:solidFill>
              </a:rPr>
              <a:t>play.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72DEA5-997D-47CC-8FF2-0AD93584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5504"/>
            <a:ext cx="9144000" cy="29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C2144-F15E-49E6-8B30-512F63445A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68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2023/0503/11_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5" y="965771"/>
            <a:ext cx="8784404" cy="40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4935" y="113016"/>
            <a:ext cx="3534310" cy="5445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1.Look,listen and repeat. 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849402" y="965771"/>
            <a:ext cx="636998" cy="503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85378" y="4138773"/>
            <a:ext cx="1018855" cy="503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Callout 19"/>
          <p:cNvSpPr/>
          <p:nvPr/>
        </p:nvSpPr>
        <p:spPr>
          <a:xfrm>
            <a:off x="5393932" y="254286"/>
            <a:ext cx="1582220" cy="467474"/>
          </a:xfrm>
          <a:prstGeom prst="wedgeEllipseCallout">
            <a:avLst>
              <a:gd name="adj1" fmla="val -51352"/>
              <a:gd name="adj2" fmla="val 115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Vì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sao</a:t>
            </a:r>
            <a:r>
              <a:rPr lang="en-US" sz="1800" dirty="0" smtClean="0">
                <a:solidFill>
                  <a:schemeClr val="tx1"/>
                </a:solidFill>
              </a:rPr>
              <a:t> …?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3976099" y="4536040"/>
            <a:ext cx="1582220" cy="467474"/>
          </a:xfrm>
          <a:prstGeom prst="wedgeEllipseCallout">
            <a:avLst>
              <a:gd name="adj1" fmla="val 73973"/>
              <a:gd name="adj2" fmla="val -693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Bởi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vì</a:t>
            </a:r>
            <a:r>
              <a:rPr lang="en-US" sz="1800" dirty="0" smtClean="0">
                <a:solidFill>
                  <a:schemeClr val="tx1"/>
                </a:solidFill>
              </a:rPr>
              <a:t> …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2" name="track-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6988" y="112160"/>
            <a:ext cx="545386" cy="5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5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4" y="113016"/>
            <a:ext cx="8948791" cy="49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oigiaihay.com/picture/2023/0503/15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2" y="719191"/>
            <a:ext cx="9041258" cy="44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84935" y="113016"/>
            <a:ext cx="3164440" cy="5445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2.Listen, point and say. 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16" name="track-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1090" y="109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5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3" y="88010"/>
            <a:ext cx="8515673" cy="47824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58559" y="1732547"/>
            <a:ext cx="3833733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691" y="1732547"/>
            <a:ext cx="2305465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6010" y="4453212"/>
            <a:ext cx="2047380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7238" y="4453213"/>
            <a:ext cx="3517146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3061" y="1732547"/>
            <a:ext cx="4289052" cy="702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English / an English teacher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85180" y="1725092"/>
            <a:ext cx="4289052" cy="702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Music / a singer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602" y="4463486"/>
            <a:ext cx="4289052" cy="702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Art / a painter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4032" y="4364823"/>
            <a:ext cx="4289052" cy="702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Maths</a:t>
            </a:r>
            <a:r>
              <a:rPr lang="en-US" sz="2400" b="1" dirty="0" smtClean="0">
                <a:solidFill>
                  <a:schemeClr val="tx1"/>
                </a:solidFill>
              </a:rPr>
              <a:t> / a </a:t>
            </a:r>
            <a:r>
              <a:rPr lang="en-US" sz="2400" b="1" dirty="0" err="1" smtClean="0">
                <a:solidFill>
                  <a:schemeClr val="tx1"/>
                </a:solidFill>
              </a:rPr>
              <a:t>Maths</a:t>
            </a:r>
            <a:r>
              <a:rPr lang="en-US" sz="2400" b="1" dirty="0" smtClean="0">
                <a:solidFill>
                  <a:schemeClr val="tx1"/>
                </a:solidFill>
              </a:rPr>
              <a:t> teacher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962365" y="1827640"/>
            <a:ext cx="2388440" cy="523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92576" y="4457717"/>
            <a:ext cx="2130258" cy="523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96593" y="1827641"/>
            <a:ext cx="1122725" cy="523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90547" y="4578422"/>
            <a:ext cx="1159221" cy="523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2663914">
            <a:off x="3309131" y="1374504"/>
            <a:ext cx="974763" cy="260458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7043131">
            <a:off x="6796865" y="4002200"/>
            <a:ext cx="974763" cy="260458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2663914">
            <a:off x="2523041" y="4109153"/>
            <a:ext cx="974763" cy="260458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708498">
            <a:off x="7087527" y="1413193"/>
            <a:ext cx="677501" cy="260458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4" y="1055372"/>
            <a:ext cx="8780490" cy="40118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8825172" cy="1181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3200" b="1" dirty="0" smtClean="0">
                <a:solidFill>
                  <a:srgbClr val="FF0000"/>
                </a:solidFill>
              </a:rPr>
              <a:t>………..</a:t>
            </a:r>
            <a:r>
              <a:rPr lang="en-US" sz="3200" b="1" dirty="0" smtClean="0"/>
              <a:t>          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 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…………………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3682848" y="34527"/>
            <a:ext cx="2257767" cy="32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+ subject 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1731" y="590764"/>
            <a:ext cx="2164422" cy="373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 + A job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842481" y="363300"/>
            <a:ext cx="3678148" cy="20819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75407" y="963844"/>
            <a:ext cx="1818526" cy="1481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1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1" y="88010"/>
            <a:ext cx="8515673" cy="47824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58559" y="1732547"/>
            <a:ext cx="3833733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691" y="1732547"/>
            <a:ext cx="2305465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6010" y="4453212"/>
            <a:ext cx="2047380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7238" y="4453213"/>
            <a:ext cx="3517146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52113" y="67462"/>
            <a:ext cx="4363114" cy="2346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3061" y="2434975"/>
            <a:ext cx="8825172" cy="2533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3200" b="1" dirty="0" smtClean="0">
                <a:solidFill>
                  <a:srgbClr val="FF0000"/>
                </a:solidFill>
              </a:rPr>
              <a:t>…….............</a:t>
            </a:r>
            <a:r>
              <a:rPr lang="en-US" sz="3200" b="1" dirty="0" smtClean="0"/>
              <a:t> 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………………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63061" y="1608369"/>
            <a:ext cx="1647126" cy="6575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English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47202" y="1664969"/>
            <a:ext cx="3539198" cy="6575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</a:rPr>
              <a:t>n English teacher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20988E-6 L 0.41233 0.286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8" y="1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34 L 0.31719 0.37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872</Words>
  <Application>Microsoft Office PowerPoint</Application>
  <PresentationFormat>On-screen Show (16:9)</PresentationFormat>
  <Paragraphs>159</Paragraphs>
  <Slides>34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Barriecito</vt:lpstr>
      <vt:lpstr>Catamaran</vt:lpstr>
      <vt:lpstr>Caveat Brush</vt:lpstr>
      <vt:lpstr>A little sunshine</vt:lpstr>
      <vt:lpstr>Bebas Neue</vt:lpstr>
      <vt:lpstr>Calibri Light</vt:lpstr>
      <vt:lpstr>Calibri</vt:lpstr>
      <vt:lpstr>Nunito;800</vt:lpstr>
      <vt:lpstr>Arial</vt:lpstr>
      <vt:lpstr>Nunito</vt:lpstr>
      <vt:lpstr>Times New Roman</vt:lpstr>
      <vt:lpstr>Nunito ExtraBold</vt:lpstr>
      <vt:lpstr>.VnAristote</vt:lpstr>
      <vt:lpstr>Comic Sans MS</vt:lpstr>
      <vt:lpstr>Raleway</vt:lpstr>
      <vt:lpstr>Biology Subject for Pre-K: Food Chain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………… do you like Maths?.</vt:lpstr>
      <vt:lpstr>Because I want to be ….. English teacher.</vt:lpstr>
      <vt:lpstr>I want to be a  ……….. </vt:lpstr>
      <vt:lpstr>Because I want …… a doctor.</vt:lpstr>
      <vt:lpstr>….. is your favourite subject ?. </vt:lpstr>
      <vt:lpstr>Thanks for your watching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number.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Admin</cp:lastModifiedBy>
  <cp:revision>55</cp:revision>
  <dcterms:modified xsi:type="dcterms:W3CDTF">2023-11-28T13:47:30Z</dcterms:modified>
</cp:coreProperties>
</file>